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16d602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16d602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16d602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16d602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16d6026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16d6026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616d6026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616d6026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16d602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16d602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16300" y="-39875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157300" y="418425"/>
            <a:ext cx="48294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Innovation Lab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35900" y="1419475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Summer Internship 2022</a:t>
            </a:r>
            <a:endParaRPr b="1" sz="23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4400" y="1936975"/>
            <a:ext cx="47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Mentor-Intern Meeting 1</a:t>
            </a:r>
            <a:endParaRPr sz="3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00325" y="2530225"/>
            <a:ext cx="366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VAAYUBHOOMI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1075" y="3484525"/>
            <a:ext cx="3316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Mentors:  Shayak Bhadraray</a:t>
            </a:r>
            <a:b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	   	Harshith Kumar MB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T Vijay Prashant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378600" y="3484525"/>
            <a:ext cx="35979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Interns: Pramuk MP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      Samuel Thomas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      Sriram Radhakrishna</a:t>
            </a:r>
            <a:endParaRPr b="1" sz="18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66200" y="20208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32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63450" y="976425"/>
            <a:ext cx="7667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Networked robots for reconnaissance over open environments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Localization of objects in known and unknown terrains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Recon based network autonomous system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USP: Communication between UAV and UGV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Helps overcome disadvantage of either system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84225" y="4708975"/>
            <a:ext cx="14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66200" y="20208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Proposed Approach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32445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83700" y="830525"/>
            <a:ext cx="8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83700" y="786825"/>
            <a:ext cx="8261700" cy="384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intend to execute this project in two phases : Phase 1 is a simulation of the UAV and Phase 2 is an implementation of an autonomous system with the UGV.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Phase 1 UAV - Patrol bot that works in a specified area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Detects specific targets while on </a:t>
            </a:r>
            <a:r>
              <a:rPr lang="en">
                <a:solidFill>
                  <a:schemeClr val="dk1"/>
                </a:solidFill>
              </a:rPr>
              <a:t>predetermined</a:t>
            </a:r>
            <a:r>
              <a:rPr lang="en">
                <a:solidFill>
                  <a:schemeClr val="dk1"/>
                </a:solidFill>
              </a:rPr>
              <a:t> patrol path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Hones in on the same with a freshly generated path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After target acquisition by the sensors</a:t>
            </a:r>
            <a:r>
              <a:rPr lang="en">
                <a:solidFill>
                  <a:schemeClr val="dk1"/>
                </a:solidFill>
              </a:rPr>
              <a:t>, path planning occurs along with </a:t>
            </a:r>
            <a:r>
              <a:rPr lang="en">
                <a:solidFill>
                  <a:schemeClr val="dk1"/>
                </a:solidFill>
              </a:rPr>
              <a:t>transmission</a:t>
            </a:r>
            <a:r>
              <a:rPr lang="en">
                <a:solidFill>
                  <a:schemeClr val="dk1"/>
                </a:solidFill>
              </a:rPr>
              <a:t> of the pose of the target to UGV</a:t>
            </a:r>
            <a:r>
              <a:rPr lang="en">
                <a:solidFill>
                  <a:schemeClr val="dk1"/>
                </a:solidFill>
              </a:rPr>
              <a:t>. Location saved as a node.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Simulation occurs in ROS + Gazebo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Phase 2 UGV - Ground vehicle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Pose of the target acquired, path planned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Cameras and sensors integrated for autonomous capabilities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Potential Hardware aspects explored contingent on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075" y="3643350"/>
            <a:ext cx="1847325" cy="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366200" y="202100"/>
            <a:ext cx="43488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Progress + Individual Contributions</a:t>
            </a:r>
            <a:endParaRPr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66200" y="1016025"/>
            <a:ext cx="4854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Course correction - Husky has been abandoned for Turtlebot3 as the newer versions don’t come with the necessary sensors.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Dealt with a few launch errors and other bug fixes (mostly due to VM usage, which required dual booting to be fixed)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Simulated Turtlebot3 on gazebo and controlled it using teleop_twist_keyboard.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Simulated Turtlebot3 on gazebo and controlled it using custom nodes.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Simulated hector quadrotor and controlled using teleop_twist_keyboard.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Obtained a video feed and laser scan from </a:t>
            </a:r>
            <a:r>
              <a:rPr lang="en" sz="1600"/>
              <a:t>turtlebot3 and hector quadrotor on rviz.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6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525" y="1125450"/>
            <a:ext cx="2609924" cy="10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5">
            <a:alphaModFix/>
          </a:blip>
          <a:srcRect b="39132" l="0" r="0" t="0"/>
          <a:stretch/>
        </p:blipFill>
        <p:spPr>
          <a:xfrm>
            <a:off x="5862525" y="2327249"/>
            <a:ext cx="2581502" cy="8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737" y="3365275"/>
            <a:ext cx="2581498" cy="1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740200" y="4743300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&lt;Project Name&gt;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66200" y="202088"/>
            <a:ext cx="3472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8F13"/>
                </a:solidFill>
                <a:latin typeface="Oswald"/>
                <a:ea typeface="Oswald"/>
                <a:cs typeface="Oswald"/>
                <a:sym typeface="Oswald"/>
              </a:rPr>
              <a:t>Plan for the next 2 weeks</a:t>
            </a:r>
            <a:endParaRPr b="1" sz="2500">
              <a:solidFill>
                <a:srgbClr val="078F1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77525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66200" y="736500"/>
            <a:ext cx="5350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Obtain a video feed of both robots using CVBridge.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Figure out how to write custom nodes for the UAV -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will require an understanding of the messages used for communication with the quadrotor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Construct a node to autonomously control the same.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Begin working on simulations for UAV based localization and target detection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section will involve taking a course on SLAM.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Nodes will be implemented for the UAV to detect the location of a target and autonomously navigate towards it.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828900" y="4708975"/>
            <a:ext cx="14862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1828950"/>
            <a:ext cx="3014800" cy="1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5105" l="0" r="0" t="0"/>
          <a:stretch/>
        </p:blipFill>
        <p:spPr>
          <a:xfrm>
            <a:off x="7927700" y="53250"/>
            <a:ext cx="10487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ctrTitle"/>
          </p:nvPr>
        </p:nvSpPr>
        <p:spPr>
          <a:xfrm>
            <a:off x="3247350" y="2040600"/>
            <a:ext cx="26493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Thank You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 amt="8000"/>
          </a:blip>
          <a:srcRect b="5105" l="0" r="0" t="0"/>
          <a:stretch/>
        </p:blipFill>
        <p:spPr>
          <a:xfrm>
            <a:off x="1292500" y="0"/>
            <a:ext cx="67114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