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7" r:id="rId3"/>
    <p:sldId id="268" r:id="rId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>
      <p:cViewPr varScale="1">
        <p:scale>
          <a:sx n="115" d="100"/>
          <a:sy n="115" d="100"/>
        </p:scale>
        <p:origin x="378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11/24/2017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11/24/2017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 descr="Map of Europe"/>
          <p:cNvSpPr>
            <a:spLocks noEditPoints="1"/>
          </p:cNvSpPr>
          <p:nvPr/>
        </p:nvSpPr>
        <p:spPr bwMode="auto">
          <a:xfrm>
            <a:off x="3805238" y="0"/>
            <a:ext cx="8380413" cy="6858000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11/24/2017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11/24/2017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11/24/2017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2176265"/>
          </a:xfrm>
        </p:spPr>
        <p:txBody>
          <a:bodyPr>
            <a:normAutofit/>
          </a:bodyPr>
          <a:lstStyle/>
          <a:p>
            <a:r>
              <a:rPr lang="en-US" sz="8000" dirty="0" smtClean="0"/>
              <a:t>BAM 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4509120"/>
            <a:ext cx="7848600" cy="1663080"/>
          </a:xfrm>
        </p:spPr>
        <p:txBody>
          <a:bodyPr>
            <a:normAutofit/>
          </a:bodyPr>
          <a:lstStyle/>
          <a:p>
            <a:r>
              <a:rPr lang="en-US" sz="4400" dirty="0" err="1" smtClean="0"/>
              <a:t>AirlineSystem</a:t>
            </a:r>
            <a:endParaRPr lang="en-US" sz="4400" dirty="0" smtClean="0"/>
          </a:p>
          <a:p>
            <a:r>
              <a:rPr lang="en-US" sz="4400" dirty="0" err="1" smtClean="0"/>
              <a:t>Björn</a:t>
            </a:r>
            <a:r>
              <a:rPr lang="en-US" sz="4400" dirty="0" smtClean="0"/>
              <a:t>, Ahmed, Martin</a:t>
            </a:r>
            <a:endParaRPr lang="en-US" sz="44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572683"/>
            <a:ext cx="9649071" cy="571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889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Europe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European continent presentation (widescreen).potx" id="{93DEBF6E-C676-4C72-9DD7-621273DDECFE}" vid="{719760C6-CFEC-4778-9111-FACB3746580C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European continent presentation (widescreen)</Template>
  <TotalTime>109</TotalTime>
  <Words>7</Words>
  <Application>Microsoft Office PowerPoint</Application>
  <PresentationFormat>Custom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Continental Europe 16x9</vt:lpstr>
      <vt:lpstr>BAM </vt:lpstr>
      <vt:lpstr>PowerPoint Presentation</vt:lpstr>
      <vt:lpstr>PowerPoint Presentation</vt:lpstr>
    </vt:vector>
  </TitlesOfParts>
  <Company>MunerisIT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BAM</dc:title>
  <dc:creator>User</dc:creator>
  <cp:lastModifiedBy>User</cp:lastModifiedBy>
  <cp:revision>7</cp:revision>
  <dcterms:created xsi:type="dcterms:W3CDTF">2017-11-24T10:50:32Z</dcterms:created>
  <dcterms:modified xsi:type="dcterms:W3CDTF">2017-11-24T12:56:33Z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