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450" r:id="rId5"/>
    <p:sldId id="486" r:id="rId6"/>
    <p:sldId id="515" r:id="rId7"/>
    <p:sldId id="521" r:id="rId8"/>
    <p:sldId id="435" r:id="rId9"/>
  </p:sldIdLst>
  <p:sldSz cx="9144000" cy="5715000" type="screen16x10"/>
  <p:notesSz cx="6858000" cy="9144000"/>
  <p:defaultTextStyle>
    <a:defPPr>
      <a:defRPr lang="sv-S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ri Nälsén" initials="SN" lastIdx="1" clrIdx="0">
    <p:extLst>
      <p:ext uri="{19B8F6BF-5375-455C-9EA6-DF929625EA0E}">
        <p15:presenceInfo xmlns:p15="http://schemas.microsoft.com/office/powerpoint/2012/main" userId="S::siri.nalsen@headlight.se::abffa673-5964-4a03-b175-cbd597e35f07" providerId="AD"/>
      </p:ext>
    </p:extLst>
  </p:cmAuthor>
  <p:cmAuthor id="2" name="Amanda Reimertz" initials="AR" lastIdx="1" clrIdx="1">
    <p:extLst>
      <p:ext uri="{19B8F6BF-5375-455C-9EA6-DF929625EA0E}">
        <p15:presenceInfo xmlns:p15="http://schemas.microsoft.com/office/powerpoint/2012/main" userId="S::amanda.reimertz@headlight.se::a50266f6-75f8-498c-8e8a-42739a3cf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E01"/>
    <a:srgbClr val="E58702"/>
    <a:srgbClr val="5F3502"/>
    <a:srgbClr val="A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73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51138-F5D7-F84D-BC35-5E5AD7F22C19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0BD3B-660D-3440-9364-7D1FE8E70B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0BD3B-660D-3440-9364-7D1FE8E70BD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172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0BD3B-660D-3440-9364-7D1FE8E70BD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4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51C69321-7D97-934C-B7C8-90CC2A4785C7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2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>
                <a:solidFill>
                  <a:srgbClr val="F08E0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3200" dirty="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AF0572E-352F-3F43-A0FA-43AF7DE4F420}"/>
              </a:ext>
            </a:extLst>
          </p:cNvPr>
          <p:cNvSpPr/>
          <p:nvPr userDrawn="1"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AC6E3D3-B795-364E-A8CB-CCAF43561177}"/>
              </a:ext>
            </a:extLst>
          </p:cNvPr>
          <p:cNvSpPr/>
          <p:nvPr userDrawn="1"/>
        </p:nvSpPr>
        <p:spPr>
          <a:xfrm rot="16200000">
            <a:off x="4535995" y="1107210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1C1B323F-C360-FE48-8726-133F1871AF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4" y="5230762"/>
            <a:ext cx="1415420" cy="392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lang="en-US" sz="2400" kern="1200" dirty="0">
                <a:solidFill>
                  <a:srgbClr val="F08E01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08E01"/>
              </a:buClr>
              <a:defRPr/>
            </a:lvl1pPr>
            <a:lvl2pPr>
              <a:buClr>
                <a:srgbClr val="F08E01"/>
              </a:buClr>
              <a:defRPr/>
            </a:lvl2pPr>
            <a:lvl3pPr>
              <a:buClr>
                <a:srgbClr val="F08E01"/>
              </a:buClr>
              <a:defRPr/>
            </a:lvl3pPr>
            <a:lvl4pPr>
              <a:buClr>
                <a:srgbClr val="F08E01"/>
              </a:buClr>
              <a:defRPr/>
            </a:lvl4pPr>
            <a:lvl5pPr>
              <a:buClr>
                <a:srgbClr val="F08E0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0618C1F-A9FA-C34B-A79E-EB03EEFA6A2E}"/>
              </a:ext>
            </a:extLst>
          </p:cNvPr>
          <p:cNvSpPr/>
          <p:nvPr userDrawn="1"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C7DC3A-3573-3947-829E-E9C3DE11E186}"/>
              </a:ext>
            </a:extLst>
          </p:cNvPr>
          <p:cNvSpPr/>
          <p:nvPr userDrawn="1"/>
        </p:nvSpPr>
        <p:spPr>
          <a:xfrm rot="16200000">
            <a:off x="4535995" y="1126874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8E31F313-08DA-A246-ABE2-D5259614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4" y="5309423"/>
            <a:ext cx="1224000" cy="28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C431-2B20-D544-9A34-C2D45D247754}" type="datetimeFigureOut">
              <a:rPr lang="sv-SE" smtClean="0"/>
              <a:t>2020-09-16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9669-8582-1F40-9627-E9E5FBD6B2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27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0mcYVxJEl0?t=1621" TargetMode="External"/><Relationship Id="rId2" Type="http://schemas.openxmlformats.org/officeDocument/2006/relationships/hyperlink" Target="https://youtu.be/J0mcYVxJEl0?t=13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J0mcYVxJEl0?t=1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0mcYVxJEl0?t=35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eadlightAB/Techlunch.Async.Await" TargetMode="External"/><Relationship Id="rId5" Type="http://schemas.openxmlformats.org/officeDocument/2006/relationships/hyperlink" Target="https://www.youtube.com/watch?v=J0mcYVxJEl0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 rot="16200000">
            <a:off x="4535995" y="1107210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B43A874E-65FB-5C43-AD87-0C24E0D1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sv-SE" sz="5300" b="1" dirty="0" err="1">
                <a:cs typeface="Calibri Light"/>
              </a:rPr>
              <a:t>Async-Await</a:t>
            </a:r>
            <a:br>
              <a:rPr lang="sv-SE" b="1" dirty="0">
                <a:cs typeface="Calibri Light"/>
              </a:rPr>
            </a:br>
            <a:r>
              <a:rPr lang="sv-SE" sz="2800" b="1" dirty="0" err="1">
                <a:cs typeface="Calibri Light"/>
              </a:rPr>
              <a:t>filmtajm</a:t>
            </a:r>
            <a:r>
              <a:rPr lang="sv-SE" sz="2800" b="1" dirty="0">
                <a:cs typeface="Calibri Light"/>
              </a:rPr>
              <a:t> 2/2</a:t>
            </a:r>
            <a:endParaRPr lang="sv-SE" b="1" dirty="0"/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965C5074-62E4-154E-92F8-DFCD765E7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8905"/>
            <a:ext cx="7045495" cy="13798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sv-SE" dirty="0">
                <a:cs typeface="Calibri Light"/>
              </a:rPr>
              <a:t>Techlunch @ 2020-09-17</a:t>
            </a:r>
          </a:p>
        </p:txBody>
      </p:sp>
      <p:pic>
        <p:nvPicPr>
          <p:cNvPr id="6" name="Bildobjekt 2">
            <a:extLst>
              <a:ext uri="{FF2B5EF4-FFF2-40B4-BE49-F238E27FC236}">
                <a16:creationId xmlns:a16="http://schemas.microsoft.com/office/drawing/2014/main" id="{37C8C2BE-F8F6-4F69-A98C-CC17930C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92011"/>
            <a:ext cx="859611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519">
        <p:fade/>
      </p:transition>
    </mc:Choice>
    <mc:Fallback xmlns="">
      <p:transition spd="med" advClick="0" advTm="55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1098BF-83D6-4DDD-AEC9-D1D0A216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Filmklippet </a:t>
            </a:r>
            <a:br>
              <a:rPr lang="sv-SE" dirty="0"/>
            </a:br>
            <a:r>
              <a:rPr lang="en-US" dirty="0"/>
              <a:t>Correcting Common Async/Await Mistakes in .NET </a:t>
            </a:r>
            <a:br>
              <a:rPr lang="en-US" dirty="0"/>
            </a:br>
            <a:r>
              <a:rPr lang="en-US" dirty="0"/>
              <a:t>Brandon Minnick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69B260-A247-4DE8-A5B2-6487584F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ts val="1000"/>
              </a:spcBef>
            </a:pPr>
            <a:r>
              <a:rPr lang="sv-SE" sz="2400" dirty="0" err="1"/>
              <a:t>Xamarin</a:t>
            </a:r>
            <a:r>
              <a:rPr lang="sv-SE" sz="2400" dirty="0"/>
              <a:t>/WPF/MVVM</a:t>
            </a:r>
            <a:br>
              <a:rPr lang="sv-SE" sz="2400" dirty="0"/>
            </a:br>
            <a:br>
              <a:rPr lang="sv-SE" sz="2400" dirty="0"/>
            </a:br>
            <a:r>
              <a:rPr lang="sv-SE" sz="2400" dirty="0"/>
              <a:t>	=&gt; lite annat än webb, men ändå bra grejor att tänka på</a:t>
            </a:r>
          </a:p>
        </p:txBody>
      </p:sp>
    </p:spTree>
    <p:extLst>
      <p:ext uri="{BB962C8B-B14F-4D97-AF65-F5344CB8AC3E}">
        <p14:creationId xmlns:p14="http://schemas.microsoft.com/office/powerpoint/2010/main" val="11229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ConfigureAwait</a:t>
            </a:r>
            <a:r>
              <a:rPr lang="en-US" dirty="0"/>
              <a:t>(…)</a:t>
            </a:r>
          </a:p>
          <a:p>
            <a:pPr lvl="1"/>
            <a:r>
              <a:rPr lang="en-US" dirty="0">
                <a:hlinkClick r:id="rId2"/>
              </a:rPr>
              <a:t>https://youtu.be/J0mcYVxJEl0?t=1320</a:t>
            </a:r>
            <a:endParaRPr lang="en-US" dirty="0"/>
          </a:p>
          <a:p>
            <a:pPr lvl="1"/>
            <a:r>
              <a:rPr lang="en-US" dirty="0"/>
              <a:t>Session 2/Example_1_ConfigureAwait</a:t>
            </a:r>
          </a:p>
          <a:p>
            <a:pPr lvl="1"/>
            <a:endParaRPr lang="en-US" dirty="0"/>
          </a:p>
          <a:p>
            <a:r>
              <a:rPr lang="en-US" dirty="0" err="1"/>
              <a:t>ValueTask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</a:t>
            </a:r>
          </a:p>
          <a:p>
            <a:pPr lvl="1"/>
            <a:r>
              <a:rPr lang="en-US" dirty="0">
                <a:hlinkClick r:id="rId3"/>
              </a:rPr>
              <a:t>https://youtu.be/J0mcYVxJEl0?t=1621</a:t>
            </a:r>
            <a:endParaRPr lang="en-US" dirty="0"/>
          </a:p>
          <a:p>
            <a:pPr lvl="1"/>
            <a:r>
              <a:rPr lang="en-US" dirty="0"/>
              <a:t>Session 2/Example_2_ValueTask</a:t>
            </a:r>
          </a:p>
          <a:p>
            <a:pPr lvl="1"/>
            <a:endParaRPr lang="en-US" dirty="0"/>
          </a:p>
          <a:p>
            <a:r>
              <a:rPr lang="en-US" dirty="0"/>
              <a:t>async void (</a:t>
            </a:r>
            <a:r>
              <a:rPr lang="en-US" dirty="0" err="1"/>
              <a:t>SafeFireAndForget</a:t>
            </a:r>
            <a:r>
              <a:rPr lang="en-US" dirty="0"/>
              <a:t>(…)) =&gt; Catch when</a:t>
            </a:r>
          </a:p>
          <a:p>
            <a:pPr lvl="1"/>
            <a:r>
              <a:rPr lang="en-US" dirty="0">
                <a:hlinkClick r:id="rId4"/>
              </a:rPr>
              <a:t>https://youtu.be/J0mcYVxJEl0?t=1895</a:t>
            </a:r>
            <a:endParaRPr lang="en-US" dirty="0"/>
          </a:p>
          <a:p>
            <a:pPr lvl="1"/>
            <a:r>
              <a:rPr lang="en-US" dirty="0"/>
              <a:t>Session 2/Example_3_Catch_When</a:t>
            </a:r>
            <a:endParaRPr lang="en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Filmklippet </a:t>
            </a:r>
            <a:br>
              <a:rPr lang="sv-SE" dirty="0"/>
            </a:br>
            <a:r>
              <a:rPr lang="en-US" dirty="0"/>
              <a:t>Correcting Common Async/Await Mistakes in .NET </a:t>
            </a:r>
            <a:br>
              <a:rPr lang="en-US" dirty="0"/>
            </a:br>
            <a:r>
              <a:rPr lang="en-US" dirty="0"/>
              <a:t>Brandon Minnick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76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F994-8DAC-4A99-B023-BA4507F7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task is a thread</a:t>
            </a:r>
            <a:endParaRPr lang="en-SE" dirty="0"/>
          </a:p>
          <a:p>
            <a:pPr lvl="1"/>
            <a:r>
              <a:rPr lang="en-US" dirty="0">
                <a:hlinkClick r:id="rId2"/>
              </a:rPr>
              <a:t>https://youtu.be/J0mcYVxJEl0?t=3585</a:t>
            </a:r>
            <a:endParaRPr lang="en-US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0C34D667-DC0E-4166-A413-A1F6280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Filmklippet </a:t>
            </a:r>
            <a:br>
              <a:rPr lang="sv-SE" dirty="0"/>
            </a:br>
            <a:r>
              <a:rPr lang="en-US" dirty="0"/>
              <a:t>Correcting Common Async/Await Mistakes in .NET </a:t>
            </a:r>
            <a:br>
              <a:rPr lang="en-US" dirty="0"/>
            </a:br>
            <a:r>
              <a:rPr lang="en-US" dirty="0"/>
              <a:t>Brandon Minnick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11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26" dirty="0"/>
          </a:p>
        </p:txBody>
      </p:sp>
      <p:sp>
        <p:nvSpPr>
          <p:cNvPr id="2" name="Rektangel 1"/>
          <p:cNvSpPr/>
          <p:nvPr/>
        </p:nvSpPr>
        <p:spPr>
          <a:xfrm>
            <a:off x="0" y="0"/>
            <a:ext cx="73152" cy="5715000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 rot="16200000">
            <a:off x="4535995" y="1126874"/>
            <a:ext cx="72005" cy="9143997"/>
          </a:xfrm>
          <a:prstGeom prst="rect">
            <a:avLst/>
          </a:prstGeom>
          <a:solidFill>
            <a:srgbClr val="F0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4" y="5230762"/>
            <a:ext cx="1415420" cy="392779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7DF567F3-7315-4763-ABA8-07D60294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092011"/>
            <a:ext cx="859611" cy="1335140"/>
          </a:xfrm>
          <a:prstGeom prst="rect">
            <a:avLst/>
          </a:prstGeom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67E47975-CFD5-4974-B332-3FBA58AFC59F}"/>
              </a:ext>
            </a:extLst>
          </p:cNvPr>
          <p:cNvSpPr txBox="1">
            <a:spLocks/>
          </p:cNvSpPr>
          <p:nvPr/>
        </p:nvSpPr>
        <p:spPr>
          <a:xfrm>
            <a:off x="1488260" y="315283"/>
            <a:ext cx="7027090" cy="1104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dirty="0"/>
              <a:t>Bra länkar</a:t>
            </a:r>
          </a:p>
        </p:txBody>
      </p:sp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42D665C-2441-4C25-B57F-2A74634E6D5C}"/>
              </a:ext>
            </a:extLst>
          </p:cNvPr>
          <p:cNvSpPr txBox="1">
            <a:spLocks/>
          </p:cNvSpPr>
          <p:nvPr/>
        </p:nvSpPr>
        <p:spPr>
          <a:xfrm>
            <a:off x="1488260" y="1459246"/>
            <a:ext cx="7604413" cy="353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rgbClr val="F08E01"/>
                </a:solidFill>
                <a:latin typeface="+mj-lt"/>
                <a:ea typeface="+mj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000" dirty="0" err="1"/>
              <a:t>Filmklipp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>
                <a:hlinkClick r:id="rId5"/>
              </a:rPr>
              <a:t>https://www.youtube.com/watch?v=J0mcYVxJEl0</a:t>
            </a:r>
            <a:endParaRPr lang="en-US" sz="2000" dirty="0"/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 err="1"/>
              <a:t>Koden</a:t>
            </a:r>
            <a:r>
              <a:rPr lang="en-US" sz="2400" dirty="0"/>
              <a:t> </a:t>
            </a:r>
            <a:r>
              <a:rPr lang="en-US" sz="2400" dirty="0" err="1"/>
              <a:t>finns</a:t>
            </a:r>
            <a:r>
              <a:rPr lang="en-US" sz="2400" dirty="0"/>
              <a:t> </a:t>
            </a:r>
            <a:r>
              <a:rPr lang="en-US" sz="2400" dirty="0" err="1"/>
              <a:t>här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https://github.com/HeadlightAB/Techlunch.Async.Await</a:t>
            </a:r>
            <a:endParaRPr lang="en-US" sz="24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84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5519">
        <p:circle/>
      </p:transition>
    </mc:Choice>
    <mc:Fallback xmlns="">
      <p:transition spd="slow" advClick="0" advTm="5519">
        <p:circl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L_ppt_template  -  Skrivskyddad" id="{C9499889-D89F-4CAC-A602-E2F0F3DC4222}" vid="{85265367-97D1-4A1A-AEA9-84C60E2FBB0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135DAE6EFF34BB4AF364535E865BF" ma:contentTypeVersion="5" ma:contentTypeDescription="Create a new document." ma:contentTypeScope="" ma:versionID="33f38b7c57c7e5f4c9acfa200be2f240">
  <xsd:schema xmlns:xsd="http://www.w3.org/2001/XMLSchema" xmlns:xs="http://www.w3.org/2001/XMLSchema" xmlns:p="http://schemas.microsoft.com/office/2006/metadata/properties" xmlns:ns2="59c563c5-f751-40cc-afa6-d2ef892f2c13" xmlns:ns3="325f8ff3-d93a-470f-9303-58e2e4471682" targetNamespace="http://schemas.microsoft.com/office/2006/metadata/properties" ma:root="true" ma:fieldsID="d3ab4796256664b0b58cb2fe398e1c7e" ns2:_="" ns3:_="">
    <xsd:import namespace="59c563c5-f751-40cc-afa6-d2ef892f2c13"/>
    <xsd:import namespace="325f8ff3-d93a-470f-9303-58e2e4471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563c5-f751-40cc-afa6-d2ef892f2c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f8ff3-d93a-470f-9303-58e2e44716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7EFD48-BF8A-446D-8C35-329FE4E67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c563c5-f751-40cc-afa6-d2ef892f2c13"/>
    <ds:schemaRef ds:uri="325f8ff3-d93a-470f-9303-58e2e4471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10F521-C955-4992-A656-439E86E8A59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698bb45-8a6c-41e0-b714-0e6b910527a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990228-DFDE-42FF-B31B-7062624E4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Async-Await_1</Template>
  <TotalTime>176</TotalTime>
  <Words>200</Words>
  <Application>Microsoft Office PowerPoint</Application>
  <PresentationFormat>On-screen Show (16:10)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Dosis</vt:lpstr>
      <vt:lpstr>Office-tema</vt:lpstr>
      <vt:lpstr>Async-Await filmtajm 2/2</vt:lpstr>
      <vt:lpstr>Filmklippet  Correcting Common Async/Await Mistakes in .NET  Brandon Minnick</vt:lpstr>
      <vt:lpstr>Filmklippet  Correcting Common Async/Await Mistakes in .NET  Brandon Minnick</vt:lpstr>
      <vt:lpstr>Filmklippet  Correcting Common Async/Await Mistakes in .NET  Brandon Minnick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Async-Await filmtajm 2/2</dc:title>
  <dc:creator>Fredrik Johnsson</dc:creator>
  <cp:lastModifiedBy>Fredrik Johnsson</cp:lastModifiedBy>
  <cp:revision>6</cp:revision>
  <dcterms:created xsi:type="dcterms:W3CDTF">2020-09-16T05:14:44Z</dcterms:created>
  <dcterms:modified xsi:type="dcterms:W3CDTF">2020-09-16T08:11:40Z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0x010100321135DAE6EFF34BB4AF364535E865BF</vt:lpwstr>
  </property>
  <property fmtid="{D5CDD505-2E9C-101B-9397-08002B2CF9AE}" pid="3" name="_dlc_DocIdItemGuid">
    <vt:lpwstr>b5585318-4e12-4c27-b911-eca41d5aa3aa</vt:lpwstr>
  </property>
</Properties>
</file>