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5B53B11-0622-4724-A34B-0A0F777CD9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46EFFD1A-9625-448B-966B-5CEEB94B13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7009BE31-24A1-44A9-940A-EDDF01088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6FA12-2612-4D9F-A8E8-572D6876333B}" type="datetimeFigureOut">
              <a:rPr lang="sv-SE" smtClean="0"/>
              <a:t>2018-11-15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68149B4F-06D7-429F-A2AD-2353E6CDF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88805D9B-5305-45F7-97C9-115B0F4AF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3ED58-FA10-4E10-B2EE-5CC64FA2790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74355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92B9F11-E99E-490D-B2CE-B2B34EB9A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333138B8-7508-4F3C-B404-46C00E5EAD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B417818F-974B-4C9B-B79B-3D6762BED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6FA12-2612-4D9F-A8E8-572D6876333B}" type="datetimeFigureOut">
              <a:rPr lang="sv-SE" smtClean="0"/>
              <a:t>2018-11-15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C56FDD18-EE17-47EE-ADC8-9E6F7E4DB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2EAED21D-F22F-4AE7-A54B-06977C7D1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3ED58-FA10-4E10-B2EE-5CC64FA2790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77282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ADD68FF7-BB2E-4299-8A68-3B40731C1B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6C4CA9BF-564B-43B1-A15D-66B1507330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BCABD253-07F6-4C55-B453-75C5958E5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6FA12-2612-4D9F-A8E8-572D6876333B}" type="datetimeFigureOut">
              <a:rPr lang="sv-SE" smtClean="0"/>
              <a:t>2018-11-15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1C47B5C8-6722-4788-A488-D5C5D09CB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35F96A40-3B4F-4C95-A148-7A6247737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3ED58-FA10-4E10-B2EE-5CC64FA2790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87920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69D1A56-52EF-4ADC-9F86-48B0CD457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5FD8CB2-2CB2-4789-8390-1F4CC1D0B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98BCB366-AF44-46C4-8C3E-386B443AB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6FA12-2612-4D9F-A8E8-572D6876333B}" type="datetimeFigureOut">
              <a:rPr lang="sv-SE" smtClean="0"/>
              <a:t>2018-11-15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0CA306B7-01E4-4C57-81DF-3A4A912DB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29B3368D-91B6-45D9-B6D8-5CE30EDBB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3ED58-FA10-4E10-B2EE-5CC64FA2790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09670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07AE67F-3100-49EF-BF75-B571A2B2B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175CF788-7D42-4AEE-ACD9-F02B21B81F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9C1457B8-41A1-47DC-8FFD-DEFE58056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6FA12-2612-4D9F-A8E8-572D6876333B}" type="datetimeFigureOut">
              <a:rPr lang="sv-SE" smtClean="0"/>
              <a:t>2018-11-15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1DE3DFA3-412A-49BB-B086-DE5699EFB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25991B2B-78D1-4481-BA50-E8553C429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3ED58-FA10-4E10-B2EE-5CC64FA2790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65933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F2C3063-84B2-4626-BCE6-1A8DF3D71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4A39664C-2AB6-4D3F-8B92-4F097D00C8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BA13C49C-5270-4EA3-97F1-D0AB087317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97CF104C-3A58-4E00-8259-40A154FD6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6FA12-2612-4D9F-A8E8-572D6876333B}" type="datetimeFigureOut">
              <a:rPr lang="sv-SE" smtClean="0"/>
              <a:t>2018-11-15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56AD772C-6A8A-433D-8195-D7AEB3229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661009B4-6AAE-46A4-BB50-2828FE0BA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3ED58-FA10-4E10-B2EE-5CC64FA2790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24103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2E73958-2C6C-4F7A-9BCF-FFFCB591D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215EC3E0-62BA-4C5D-83E0-3505F840B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47FBE893-46B0-430D-8057-E5ABD6B20B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009BA9E3-E974-4F47-A941-0952CBA52E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216FAED8-F73C-4DA4-8A3A-6F15638B68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C657223D-38D9-4B97-8F34-FFCED724D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6FA12-2612-4D9F-A8E8-572D6876333B}" type="datetimeFigureOut">
              <a:rPr lang="sv-SE" smtClean="0"/>
              <a:t>2018-11-15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A760F429-CF03-4D3C-87D6-29E53C321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1D97AA96-CB84-4BED-B311-B9929F7C2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3ED58-FA10-4E10-B2EE-5CC64FA2790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41563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0FF79F1-BCFB-466B-A919-FB2A26F31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7A2EF57E-2828-4174-AB92-DB9523F85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6FA12-2612-4D9F-A8E8-572D6876333B}" type="datetimeFigureOut">
              <a:rPr lang="sv-SE" smtClean="0"/>
              <a:t>2018-11-15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362EA663-C45E-47F8-9797-A61F2355D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482A0047-0847-4674-97A0-5D32B9F94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3ED58-FA10-4E10-B2EE-5CC64FA2790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02143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E8198589-447C-428A-BC6C-6C966EF4C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6FA12-2612-4D9F-A8E8-572D6876333B}" type="datetimeFigureOut">
              <a:rPr lang="sv-SE" smtClean="0"/>
              <a:t>2018-11-15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37590E41-45D4-4BFB-9D73-435A54CCC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2B01CD83-B1DF-4ACF-B4A0-051D032AA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3ED58-FA10-4E10-B2EE-5CC64FA2790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8025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A307DA6-7555-46BC-A4CE-084067D36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34FE320C-D96D-4F16-895D-8B132BD88B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67DD389D-B0D2-4C79-BBE9-A59C50AEF6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DA0495CF-5E98-4423-8E7A-8086B63F2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6FA12-2612-4D9F-A8E8-572D6876333B}" type="datetimeFigureOut">
              <a:rPr lang="sv-SE" smtClean="0"/>
              <a:t>2018-11-15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2579DC2B-3DCB-440F-BAA0-94517CDA1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01521910-2ACF-41F0-85B5-4400A2788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3ED58-FA10-4E10-B2EE-5CC64FA2790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85758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5696224-C757-4868-A7EE-E77218DA6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E8DFF927-5624-476F-9EC3-4ED00A80EE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79551899-B536-441E-B67C-E3DF6934BD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D2C3307D-03D5-4A4E-8F41-7F14776D2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6FA12-2612-4D9F-A8E8-572D6876333B}" type="datetimeFigureOut">
              <a:rPr lang="sv-SE" smtClean="0"/>
              <a:t>2018-11-15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9C65D8EF-3831-495F-A261-8C0028435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73BDE2E3-A219-483C-B161-E8713A0CB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3ED58-FA10-4E10-B2EE-5CC64FA2790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59669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2C6A5CBB-7A31-4FA7-A15C-91B311929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66DAF921-111C-41E2-9B53-86E2522C1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6C8B64E4-1192-48B3-8A0E-C53E24FA31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F6FA12-2612-4D9F-A8E8-572D6876333B}" type="datetimeFigureOut">
              <a:rPr lang="sv-SE" smtClean="0"/>
              <a:t>2018-11-15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26AB4F29-A800-47BA-91E3-1B70B68520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AB0C1700-46F1-49CC-AA66-B66A5BBF9A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53ED58-FA10-4E10-B2EE-5CC64FA2790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49580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: rundade hörn 3">
            <a:extLst>
              <a:ext uri="{FF2B5EF4-FFF2-40B4-BE49-F238E27FC236}">
                <a16:creationId xmlns:a16="http://schemas.microsoft.com/office/drawing/2014/main" id="{3922DC04-9387-4812-ABB4-717D52A9BF9B}"/>
              </a:ext>
            </a:extLst>
          </p:cNvPr>
          <p:cNvSpPr/>
          <p:nvPr/>
        </p:nvSpPr>
        <p:spPr>
          <a:xfrm>
            <a:off x="6738151" y="1988598"/>
            <a:ext cx="3160451" cy="167787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ASP.NET Web </a:t>
            </a:r>
            <a:r>
              <a:rPr lang="en-US" dirty="0" err="1"/>
              <a:t>Api</a:t>
            </a:r>
            <a:endParaRPr lang="en-US" dirty="0"/>
          </a:p>
          <a:p>
            <a:pPr algn="ctr"/>
            <a:r>
              <a:rPr lang="en-US" dirty="0"/>
              <a:t>backend</a:t>
            </a:r>
            <a:endParaRPr lang="sv-SE" dirty="0"/>
          </a:p>
        </p:txBody>
      </p:sp>
      <p:pic>
        <p:nvPicPr>
          <p:cNvPr id="7" name="Bildobjekt 6">
            <a:extLst>
              <a:ext uri="{FF2B5EF4-FFF2-40B4-BE49-F238E27FC236}">
                <a16:creationId xmlns:a16="http://schemas.microsoft.com/office/drawing/2014/main" id="{C9A274F1-A795-4A2C-B568-F262E2F27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345" y="1140445"/>
            <a:ext cx="3842040" cy="2630680"/>
          </a:xfrm>
          <a:prstGeom prst="rect">
            <a:avLst/>
          </a:prstGeom>
        </p:spPr>
      </p:pic>
      <p:sp>
        <p:nvSpPr>
          <p:cNvPr id="5" name="Rektangel: rundade hörn 4">
            <a:extLst>
              <a:ext uri="{FF2B5EF4-FFF2-40B4-BE49-F238E27FC236}">
                <a16:creationId xmlns:a16="http://schemas.microsoft.com/office/drawing/2014/main" id="{07C6BA54-A52E-42B9-B8E1-385A84D08E61}"/>
              </a:ext>
            </a:extLst>
          </p:cNvPr>
          <p:cNvSpPr/>
          <p:nvPr/>
        </p:nvSpPr>
        <p:spPr>
          <a:xfrm>
            <a:off x="1029807" y="1988598"/>
            <a:ext cx="3622089" cy="1677879"/>
          </a:xfrm>
          <a:prstGeom prst="roundRect">
            <a:avLst>
              <a:gd name="adj" fmla="val 11905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Blazor</a:t>
            </a:r>
            <a:endParaRPr lang="en-US" dirty="0"/>
          </a:p>
          <a:p>
            <a:pPr algn="ctr"/>
            <a:r>
              <a:rPr lang="en-US" dirty="0" err="1"/>
              <a:t>klient</a:t>
            </a:r>
            <a:endParaRPr lang="sv-SE" dirty="0"/>
          </a:p>
        </p:txBody>
      </p:sp>
      <p:cxnSp>
        <p:nvCxnSpPr>
          <p:cNvPr id="9" name="Rak pilkoppling 8">
            <a:extLst>
              <a:ext uri="{FF2B5EF4-FFF2-40B4-BE49-F238E27FC236}">
                <a16:creationId xmlns:a16="http://schemas.microsoft.com/office/drawing/2014/main" id="{54D7D018-890D-4680-93F0-01DCA66BFA06}"/>
              </a:ext>
            </a:extLst>
          </p:cNvPr>
          <p:cNvCxnSpPr>
            <a:cxnSpLocks/>
          </p:cNvCxnSpPr>
          <p:nvPr/>
        </p:nvCxnSpPr>
        <p:spPr>
          <a:xfrm>
            <a:off x="4412201" y="2455415"/>
            <a:ext cx="2325950" cy="0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ruta 1">
            <a:extLst>
              <a:ext uri="{FF2B5EF4-FFF2-40B4-BE49-F238E27FC236}">
                <a16:creationId xmlns:a16="http://schemas.microsoft.com/office/drawing/2014/main" id="{96539FC8-1791-4B9E-9335-66B7D8BB2FB6}"/>
              </a:ext>
            </a:extLst>
          </p:cNvPr>
          <p:cNvSpPr txBox="1"/>
          <p:nvPr/>
        </p:nvSpPr>
        <p:spPr>
          <a:xfrm>
            <a:off x="5026019" y="2086083"/>
            <a:ext cx="1098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 GET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731413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objekt 3">
            <a:extLst>
              <a:ext uri="{FF2B5EF4-FFF2-40B4-BE49-F238E27FC236}">
                <a16:creationId xmlns:a16="http://schemas.microsoft.com/office/drawing/2014/main" id="{42CB0C65-74E4-4597-A3A5-95451DAB93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25" y="204234"/>
            <a:ext cx="4444156" cy="4962108"/>
          </a:xfrm>
          <a:prstGeom prst="rect">
            <a:avLst/>
          </a:prstGeom>
        </p:spPr>
      </p:pic>
      <p:sp>
        <p:nvSpPr>
          <p:cNvPr id="5" name="Rektangel 4">
            <a:extLst>
              <a:ext uri="{FF2B5EF4-FFF2-40B4-BE49-F238E27FC236}">
                <a16:creationId xmlns:a16="http://schemas.microsoft.com/office/drawing/2014/main" id="{DB435930-4EC3-4DB7-B7A6-FFF053994920}"/>
              </a:ext>
            </a:extLst>
          </p:cNvPr>
          <p:cNvSpPr/>
          <p:nvPr/>
        </p:nvSpPr>
        <p:spPr>
          <a:xfrm>
            <a:off x="400050" y="2857500"/>
            <a:ext cx="1476375" cy="33337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1FD453B3-AECB-4080-BDCD-6A79B84C1E25}"/>
              </a:ext>
            </a:extLst>
          </p:cNvPr>
          <p:cNvSpPr/>
          <p:nvPr/>
        </p:nvSpPr>
        <p:spPr>
          <a:xfrm>
            <a:off x="2276475" y="666750"/>
            <a:ext cx="1695450" cy="36195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pic>
        <p:nvPicPr>
          <p:cNvPr id="8" name="Bildobjekt 7">
            <a:extLst>
              <a:ext uri="{FF2B5EF4-FFF2-40B4-BE49-F238E27FC236}">
                <a16:creationId xmlns:a16="http://schemas.microsoft.com/office/drawing/2014/main" id="{439D5BB7-D165-42C9-801D-54AE9403E2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67"/>
          <a:stretch/>
        </p:blipFill>
        <p:spPr>
          <a:xfrm>
            <a:off x="6515100" y="918192"/>
            <a:ext cx="5157787" cy="4248150"/>
          </a:xfrm>
          <a:prstGeom prst="rect">
            <a:avLst/>
          </a:prstGeom>
        </p:spPr>
      </p:pic>
      <p:sp>
        <p:nvSpPr>
          <p:cNvPr id="9" name="Rektangel 8">
            <a:extLst>
              <a:ext uri="{FF2B5EF4-FFF2-40B4-BE49-F238E27FC236}">
                <a16:creationId xmlns:a16="http://schemas.microsoft.com/office/drawing/2014/main" id="{3CEF8DE3-B240-4828-96CE-E1003C7C0EE9}"/>
              </a:ext>
            </a:extLst>
          </p:cNvPr>
          <p:cNvSpPr/>
          <p:nvPr/>
        </p:nvSpPr>
        <p:spPr>
          <a:xfrm>
            <a:off x="7543801" y="1691658"/>
            <a:ext cx="1123950" cy="124204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029734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objekt 3">
            <a:extLst>
              <a:ext uri="{FF2B5EF4-FFF2-40B4-BE49-F238E27FC236}">
                <a16:creationId xmlns:a16="http://schemas.microsoft.com/office/drawing/2014/main" id="{88835AAB-B378-4802-94C4-EED018DCCC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75" y="595312"/>
            <a:ext cx="3486150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781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objekt 3">
            <a:extLst>
              <a:ext uri="{FF2B5EF4-FFF2-40B4-BE49-F238E27FC236}">
                <a16:creationId xmlns:a16="http://schemas.microsoft.com/office/drawing/2014/main" id="{23F9E76B-9376-4F10-87F4-38D8A43C8E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187" y="876300"/>
            <a:ext cx="3781425" cy="3600450"/>
          </a:xfrm>
          <a:prstGeom prst="rect">
            <a:avLst/>
          </a:prstGeom>
        </p:spPr>
      </p:pic>
      <p:pic>
        <p:nvPicPr>
          <p:cNvPr id="5" name="Bildobjekt 4">
            <a:extLst>
              <a:ext uri="{FF2B5EF4-FFF2-40B4-BE49-F238E27FC236}">
                <a16:creationId xmlns:a16="http://schemas.microsoft.com/office/drawing/2014/main" id="{AB72314D-9571-47F0-AA5D-7954F8C74C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0764" y="152400"/>
            <a:ext cx="4238625" cy="5019675"/>
          </a:xfrm>
          <a:prstGeom prst="rect">
            <a:avLst/>
          </a:prstGeom>
        </p:spPr>
      </p:pic>
      <p:sp>
        <p:nvSpPr>
          <p:cNvPr id="6" name="Rektangel 5">
            <a:extLst>
              <a:ext uri="{FF2B5EF4-FFF2-40B4-BE49-F238E27FC236}">
                <a16:creationId xmlns:a16="http://schemas.microsoft.com/office/drawing/2014/main" id="{64D2D107-2F1A-42C8-97A8-23554EB0DBCC}"/>
              </a:ext>
            </a:extLst>
          </p:cNvPr>
          <p:cNvSpPr/>
          <p:nvPr/>
        </p:nvSpPr>
        <p:spPr>
          <a:xfrm>
            <a:off x="8115301" y="910608"/>
            <a:ext cx="1123950" cy="124204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60FE80F4-2DEB-47B2-9C79-2514E2C51F52}"/>
              </a:ext>
            </a:extLst>
          </p:cNvPr>
          <p:cNvSpPr/>
          <p:nvPr/>
        </p:nvSpPr>
        <p:spPr>
          <a:xfrm>
            <a:off x="1000126" y="2301259"/>
            <a:ext cx="2124074" cy="66578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B825DABB-551A-4DEE-9E99-34EDF55A1DCC}"/>
              </a:ext>
            </a:extLst>
          </p:cNvPr>
          <p:cNvSpPr/>
          <p:nvPr/>
        </p:nvSpPr>
        <p:spPr>
          <a:xfrm>
            <a:off x="1000126" y="2982296"/>
            <a:ext cx="2124074" cy="44670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74986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objekt 3">
            <a:extLst>
              <a:ext uri="{FF2B5EF4-FFF2-40B4-BE49-F238E27FC236}">
                <a16:creationId xmlns:a16="http://schemas.microsoft.com/office/drawing/2014/main" id="{0E908FB3-405D-47DC-BE5C-EF0DC5062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1262" y="647700"/>
            <a:ext cx="7229475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482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objekt 3">
            <a:extLst>
              <a:ext uri="{FF2B5EF4-FFF2-40B4-BE49-F238E27FC236}">
                <a16:creationId xmlns:a16="http://schemas.microsoft.com/office/drawing/2014/main" id="{E813333A-5E6A-410F-9DD6-531F9E5182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8512" y="1019175"/>
            <a:ext cx="5514975" cy="48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895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</TotalTime>
  <Words>10</Words>
  <Application>Microsoft Office PowerPoint</Application>
  <PresentationFormat>Bredbild</PresentationFormat>
  <Paragraphs>5</Paragraphs>
  <Slides>6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Office-tema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Fredrik Johnsson</dc:creator>
  <cp:lastModifiedBy>Fredrik Johnsson</cp:lastModifiedBy>
  <cp:revision>9</cp:revision>
  <dcterms:created xsi:type="dcterms:W3CDTF">2018-11-15T10:27:23Z</dcterms:created>
  <dcterms:modified xsi:type="dcterms:W3CDTF">2018-11-15T21:04:12Z</dcterms:modified>
</cp:coreProperties>
</file>