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AC3903D-4197-49A7-9BE2-86D6FB78B739}"/>
              </a:ext>
            </a:extLst>
          </p:cNvPr>
          <p:cNvCxnSpPr>
            <a:cxnSpLocks/>
          </p:cNvCxnSpPr>
          <p:nvPr/>
        </p:nvCxnSpPr>
        <p:spPr>
          <a:xfrm>
            <a:off x="4412201" y="26935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8BECCAB-F199-4AB6-ABDC-ACE44E497B3C}"/>
              </a:ext>
            </a:extLst>
          </p:cNvPr>
          <p:cNvCxnSpPr>
            <a:cxnSpLocks/>
          </p:cNvCxnSpPr>
          <p:nvPr/>
        </p:nvCxnSpPr>
        <p:spPr>
          <a:xfrm>
            <a:off x="4412201" y="29221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CD5C6568-E65F-4B75-8112-8FBF315A9943}"/>
              </a:ext>
            </a:extLst>
          </p:cNvPr>
          <p:cNvCxnSpPr>
            <a:cxnSpLocks/>
          </p:cNvCxnSpPr>
          <p:nvPr/>
        </p:nvCxnSpPr>
        <p:spPr>
          <a:xfrm>
            <a:off x="4412201" y="316026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423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400050" y="285750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2276475" y="66675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439D5BB7-D165-42C9-801D-54AE9403E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6515100" y="918192"/>
            <a:ext cx="5157787" cy="424815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CEF8DE3-B240-4828-96CE-E1003C7C0EE9}"/>
              </a:ext>
            </a:extLst>
          </p:cNvPr>
          <p:cNvSpPr/>
          <p:nvPr/>
        </p:nvSpPr>
        <p:spPr>
          <a:xfrm>
            <a:off x="7543801" y="169165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8835AAB-B378-4802-94C4-EED018D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595312"/>
            <a:ext cx="3486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23F9E76B-9376-4F10-87F4-38D8A43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76300"/>
            <a:ext cx="3781425" cy="360045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B72314D-9571-47F0-AA5D-7954F8C7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4" y="152400"/>
            <a:ext cx="4238625" cy="501967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4D2D107-2F1A-42C8-97A8-23554EB0DBCC}"/>
              </a:ext>
            </a:extLst>
          </p:cNvPr>
          <p:cNvSpPr/>
          <p:nvPr/>
        </p:nvSpPr>
        <p:spPr>
          <a:xfrm>
            <a:off x="8115301" y="910608"/>
            <a:ext cx="1123950" cy="1242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0FE80F4-2DEB-47B2-9C79-2514E2C51F52}"/>
              </a:ext>
            </a:extLst>
          </p:cNvPr>
          <p:cNvSpPr/>
          <p:nvPr/>
        </p:nvSpPr>
        <p:spPr>
          <a:xfrm>
            <a:off x="1000126" y="2301259"/>
            <a:ext cx="2124074" cy="665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825DABB-551A-4DEE-9E99-34EDF55A1DCC}"/>
              </a:ext>
            </a:extLst>
          </p:cNvPr>
          <p:cNvSpPr/>
          <p:nvPr/>
        </p:nvSpPr>
        <p:spPr>
          <a:xfrm>
            <a:off x="1000126" y="2982296"/>
            <a:ext cx="2124074" cy="446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98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0E908FB3-405D-47DC-BE5C-EF0DC506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647700"/>
            <a:ext cx="7229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E813333A-5E6A-410F-9DD6-531F9E51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019175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</Words>
  <Application>Microsoft Office PowerPoint</Application>
  <PresentationFormat>Bredbild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8</cp:revision>
  <dcterms:created xsi:type="dcterms:W3CDTF">2018-11-15T10:27:23Z</dcterms:created>
  <dcterms:modified xsi:type="dcterms:W3CDTF">2018-11-15T20:29:57Z</dcterms:modified>
</cp:coreProperties>
</file>