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B53B11-0622-4724-A34B-0A0F777CD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6EFFD1A-9625-448B-966B-5CEEB94B1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009BE31-24A1-44A9-940A-EDDF0108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8149B4F-06D7-429F-A2AD-2353E6CD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8805D9B-5305-45F7-97C9-115B0F4A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43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2B9F11-E99E-490D-B2CE-B2B34EB9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33138B8-7508-4F3C-B404-46C00E5EA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417818F-974B-4C9B-B79B-3D6762BE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56FDD18-EE17-47EE-ADC8-9E6F7E4D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EAED21D-F22F-4AE7-A54B-06977C7D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728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DD68FF7-BB2E-4299-8A68-3B40731C1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C4CA9BF-564B-43B1-A15D-66B150733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CABD253-07F6-4C55-B453-75C5958E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C47B5C8-6722-4788-A488-D5C5D09C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5F96A40-3B4F-4C95-A148-7A624773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792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9D1A56-52EF-4ADC-9F86-48B0CD45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FD8CB2-2CB2-4789-8390-1F4CC1D0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BCB366-AF44-46C4-8C3E-386B443A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A306B7-01E4-4C57-81DF-3A4A912D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9B3368D-91B6-45D9-B6D8-5CE30EDB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967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7AE67F-3100-49EF-BF75-B571A2B2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75CF788-7D42-4AEE-ACD9-F02B21B8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C1457B8-41A1-47DC-8FFD-DEFE5805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E3DFA3-412A-49BB-B086-DE5699EF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991B2B-78D1-4481-BA50-E8553C42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93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2C3063-84B2-4626-BCE6-1A8DF3D7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A39664C-2AB6-4D3F-8B92-4F097D00C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A13C49C-5270-4EA3-97F1-D0AB08731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CF104C-3A58-4E00-8259-40A154FD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6AD772C-6A8A-433D-8195-D7AEB322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61009B4-6AAE-46A4-BB50-2828FE0B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410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73958-2C6C-4F7A-9BCF-FFFCB591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15EC3E0-62BA-4C5D-83E0-3505F840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7FBE893-46B0-430D-8057-E5ABD6B20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09BA9E3-E974-4F47-A941-0952CBA52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16FAED8-F73C-4DA4-8A3A-6F15638B6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657223D-38D9-4B97-8F34-FFCED724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760F429-CF03-4D3C-87D6-29E53C32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D97AA96-CB84-4BED-B311-B9929F7C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156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FF79F1-BCFB-466B-A919-FB2A26F3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A2EF57E-2828-4174-AB92-DB9523F8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62EA663-C45E-47F8-9797-A61F2355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82A0047-0847-4674-97A0-5D32B9F9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214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8198589-447C-428A-BC6C-6C966EF4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7590E41-45D4-4BFB-9D73-435A54CC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B01CD83-B1DF-4ACF-B4A0-051D032A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025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307DA6-7555-46BC-A4CE-084067D3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FE320C-D96D-4F16-895D-8B132BD8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7DD389D-B0D2-4C79-BBE9-A59C50AEF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A0495CF-5E98-4423-8E7A-8086B63F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579DC2B-3DCB-440F-BAA0-94517CDA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1521910-2ACF-41F0-85B5-4400A278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575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696224-C757-4868-A7EE-E77218DA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8DFF927-5624-476F-9EC3-4ED00A80E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9551899-B536-441E-B67C-E3DF6934B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2C3307D-03D5-4A4E-8F41-7F14776D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C65D8EF-3831-495F-A261-8C002843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3BDE2E3-A219-483C-B161-E8713A0C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966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C6A5CBB-7A31-4FA7-A15C-91B31192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6DAF921-111C-41E2-9B53-86E2522C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C8B64E4-1192-48B3-8A0E-C53E24FA3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6AB4F29-A800-47BA-91E3-1B70B6852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B0C1700-46F1-49CC-AA66-B66A5BBF9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958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3922DC04-9387-4812-ABB4-717D52A9BF9B}"/>
              </a:ext>
            </a:extLst>
          </p:cNvPr>
          <p:cNvSpPr/>
          <p:nvPr/>
        </p:nvSpPr>
        <p:spPr>
          <a:xfrm>
            <a:off x="6738151" y="1988598"/>
            <a:ext cx="3160451" cy="1677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ASP.NET Web </a:t>
            </a:r>
            <a:r>
              <a:rPr lang="en-US" dirty="0" err="1"/>
              <a:t>Api</a:t>
            </a:r>
            <a:endParaRPr lang="en-US" dirty="0"/>
          </a:p>
          <a:p>
            <a:pPr algn="ctr"/>
            <a:r>
              <a:rPr lang="en-US" dirty="0"/>
              <a:t>backend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9A274F1-A795-4A2C-B568-F262E2F2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5" y="1140445"/>
            <a:ext cx="3842040" cy="2630680"/>
          </a:xfrm>
          <a:prstGeom prst="rect">
            <a:avLst/>
          </a:prstGeom>
        </p:spPr>
      </p:pic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07C6BA54-A52E-42B9-B8E1-385A84D08E61}"/>
              </a:ext>
            </a:extLst>
          </p:cNvPr>
          <p:cNvSpPr/>
          <p:nvPr/>
        </p:nvSpPr>
        <p:spPr>
          <a:xfrm>
            <a:off x="1029807" y="1988598"/>
            <a:ext cx="3622089" cy="1677879"/>
          </a:xfrm>
          <a:prstGeom prst="roundRect">
            <a:avLst>
              <a:gd name="adj" fmla="val 119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endParaRPr lang="en-US" dirty="0"/>
          </a:p>
          <a:p>
            <a:pPr algn="ctr"/>
            <a:r>
              <a:rPr lang="en-US" dirty="0" err="1"/>
              <a:t>klient</a:t>
            </a:r>
            <a:endParaRPr lang="sv-SE" dirty="0"/>
          </a:p>
        </p:txBody>
      </p: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54D7D018-890D-4680-93F0-01DCA66BFA06}"/>
              </a:ext>
            </a:extLst>
          </p:cNvPr>
          <p:cNvCxnSpPr>
            <a:cxnSpLocks/>
          </p:cNvCxnSpPr>
          <p:nvPr/>
        </p:nvCxnSpPr>
        <p:spPr>
          <a:xfrm>
            <a:off x="4412201" y="2455415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BAC3903D-4197-49A7-9BE2-86D6FB78B739}"/>
              </a:ext>
            </a:extLst>
          </p:cNvPr>
          <p:cNvCxnSpPr>
            <a:cxnSpLocks/>
          </p:cNvCxnSpPr>
          <p:nvPr/>
        </p:nvCxnSpPr>
        <p:spPr>
          <a:xfrm>
            <a:off x="4412201" y="2693540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08BECCAB-F199-4AB6-ABDC-ACE44E497B3C}"/>
              </a:ext>
            </a:extLst>
          </p:cNvPr>
          <p:cNvCxnSpPr>
            <a:cxnSpLocks/>
          </p:cNvCxnSpPr>
          <p:nvPr/>
        </p:nvCxnSpPr>
        <p:spPr>
          <a:xfrm>
            <a:off x="4412201" y="2922140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CD5C6568-E65F-4B75-8112-8FBF315A9943}"/>
              </a:ext>
            </a:extLst>
          </p:cNvPr>
          <p:cNvCxnSpPr>
            <a:cxnSpLocks/>
          </p:cNvCxnSpPr>
          <p:nvPr/>
        </p:nvCxnSpPr>
        <p:spPr>
          <a:xfrm>
            <a:off x="4412201" y="3160265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42CB0C65-74E4-4597-A3A5-95451DAB9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04234"/>
            <a:ext cx="4444156" cy="496210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DB435930-4EC3-4DB7-B7A6-FFF053994920}"/>
              </a:ext>
            </a:extLst>
          </p:cNvPr>
          <p:cNvSpPr/>
          <p:nvPr/>
        </p:nvSpPr>
        <p:spPr>
          <a:xfrm>
            <a:off x="400050" y="2857500"/>
            <a:ext cx="1476375" cy="333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1FD453B3-AECB-4080-BDCD-6A79B84C1E25}"/>
              </a:ext>
            </a:extLst>
          </p:cNvPr>
          <p:cNvSpPr/>
          <p:nvPr/>
        </p:nvSpPr>
        <p:spPr>
          <a:xfrm>
            <a:off x="2276475" y="666750"/>
            <a:ext cx="1695450" cy="361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439D5BB7-D165-42C9-801D-54AE9403E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7"/>
          <a:stretch/>
        </p:blipFill>
        <p:spPr>
          <a:xfrm>
            <a:off x="6515100" y="918192"/>
            <a:ext cx="5157787" cy="4248150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3CEF8DE3-B240-4828-96CE-E1003C7C0EE9}"/>
              </a:ext>
            </a:extLst>
          </p:cNvPr>
          <p:cNvSpPr/>
          <p:nvPr/>
        </p:nvSpPr>
        <p:spPr>
          <a:xfrm>
            <a:off x="7543801" y="1691658"/>
            <a:ext cx="1123950" cy="1242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2973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88835AAB-B378-4802-94C4-EED018DC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595312"/>
            <a:ext cx="34861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8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23F9E76B-9376-4F10-87F4-38D8A43C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876300"/>
            <a:ext cx="3781425" cy="360045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AB72314D-9571-47F0-AA5D-7954F8C74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64" y="152400"/>
            <a:ext cx="4238625" cy="5019675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64D2D107-2F1A-42C8-97A8-23554EB0DBCC}"/>
              </a:ext>
            </a:extLst>
          </p:cNvPr>
          <p:cNvSpPr/>
          <p:nvPr/>
        </p:nvSpPr>
        <p:spPr>
          <a:xfrm>
            <a:off x="8115301" y="910608"/>
            <a:ext cx="1123950" cy="1242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0FE80F4-2DEB-47B2-9C79-2514E2C51F52}"/>
              </a:ext>
            </a:extLst>
          </p:cNvPr>
          <p:cNvSpPr/>
          <p:nvPr/>
        </p:nvSpPr>
        <p:spPr>
          <a:xfrm>
            <a:off x="1000126" y="2301259"/>
            <a:ext cx="2124074" cy="6657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825DABB-551A-4DEE-9E99-34EDF55A1DCC}"/>
              </a:ext>
            </a:extLst>
          </p:cNvPr>
          <p:cNvSpPr/>
          <p:nvPr/>
        </p:nvSpPr>
        <p:spPr>
          <a:xfrm>
            <a:off x="1000126" y="2982296"/>
            <a:ext cx="2124074" cy="4467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7498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8</Words>
  <Application>Microsoft Office PowerPoint</Application>
  <PresentationFormat>Bredbild</PresentationFormat>
  <Paragraphs>4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Johnsson</dc:creator>
  <cp:lastModifiedBy>Fredrik Johnsson</cp:lastModifiedBy>
  <cp:revision>6</cp:revision>
  <dcterms:created xsi:type="dcterms:W3CDTF">2018-11-15T10:27:23Z</dcterms:created>
  <dcterms:modified xsi:type="dcterms:W3CDTF">2018-11-15T19:04:23Z</dcterms:modified>
</cp:coreProperties>
</file>