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D2B43E-0B9C-479F-8A42-30B47D29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3CB9BD6-6C5E-4F3A-8D08-DEB8C92B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FF84AA-C96B-4B94-A46E-E8BD35E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780C29-717C-4521-B98E-D76882C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93A5EB-1C5F-4B64-B5D0-0C06F40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9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04F183-49CE-42F5-BDFC-8872080A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3821587-6D8D-4EA1-BFA0-223CA3CA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BE6BBA-2C28-44AC-8295-EE6587B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048EF7-F7A3-402F-A479-36256734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BB2ED-35EC-4BBF-8F34-5A6A42D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06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2C03D4E-C160-4DD3-910C-827EED54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1004DE3-99DF-45C7-89ED-FD3AD9B8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377ABD-B73C-4033-B45D-7D113D20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CE318C-1FA1-499E-81BD-907AD4C8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E557CC-5A65-4632-8392-D234D3F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1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254AD4-F6B2-4B8F-A887-05AA2D04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3CBA59-AB6F-41F6-9C15-6A84B2A7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15B2DB-D22C-4C6E-9B72-B815A5E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0C86E2-987A-4121-8258-5C26E52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0C768F-C6AD-44E7-8E11-6795ADB2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4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34D80E-4DDC-4A45-A8B0-33BE47F2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99E85B-D858-438E-A0A8-78F59B0D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81C2F3-98BD-4C33-A039-86C7AD52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F99963-98E1-4D44-A2B3-F68FE05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5110D8-38AE-458E-9F36-24BA6A5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54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6481A2-A876-4D5F-BC1C-A95B2068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96195A-7564-49DC-892A-78FD8B35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5A437E8-5EC2-4C58-A1FE-73AAD57E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486CD9-D725-4288-9AED-4ECED01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E34277-6B6E-4AC9-AEA3-8D8BCD0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E83547-AD6F-461D-B3D4-3EDDF35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4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03CCB9-C7F2-4687-955F-94F8ABE0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FA0AE2-8D8C-4662-B4CE-7A4EA7F7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711E2AB-F62A-4D62-B996-370A3497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A66485-72F3-421E-BC38-07B487E0E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EBEF64E-C5F8-404E-BFA3-22C27A75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B73E187-7F29-48FA-B3C9-1418B3C1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4473379-2E58-472C-9976-F4237BC5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CDD96C5-4C32-42E6-94CB-7DD5588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111576-1668-4212-85E6-650F846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7588C9B-4C24-4F9B-A231-DB78D8D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E8125D-0270-4473-BB7A-29C5626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A4C9B5-F7FB-45F3-B263-B4611073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99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87EC244-EC0F-4475-9E33-E2BAC6C2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0C84DD1-4DB8-4E8F-89C2-7447782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CA2DB3-040E-4BA7-AF3F-55BBFA79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E7E00A-C9CD-4F3D-AC2C-24D6B4B6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9E9713-8199-4440-8A2A-E82BE981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B556FA1-E6C6-4AB3-89D9-39292E3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5A0204-9033-43E0-8C7A-F181B49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A5F909-3584-4E95-8B71-9816DF04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92CB9A-70FC-48F7-8F87-E1A78E83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1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481B7F-8176-4911-9BAB-277AA8E3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4AE699-C5C7-4727-AC22-BD3D50AF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65AF4B-71DF-4691-BC4F-ADE88563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F8422F-1A89-4D80-849C-C41CDC18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2A4FAA-4C1D-4405-9480-1B616969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9C6AF9-2F67-4AD2-B02E-B794F96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0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B613208-CA47-4976-8456-AAFC15E0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A60B9-9708-4302-88C3-F73C88D9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59D96F-5702-4778-865C-18274812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CA9FEA-D659-4F2B-A66A-91DAB2044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8CE1A3-26CF-446F-AFB8-1DA2803B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8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5EC609B-539B-4FF1-941C-305F038763E7}"/>
              </a:ext>
            </a:extLst>
          </p:cNvPr>
          <p:cNvSpPr/>
          <p:nvPr/>
        </p:nvSpPr>
        <p:spPr>
          <a:xfrm>
            <a:off x="5767753" y="1760175"/>
            <a:ext cx="1493493" cy="10742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Aggregate root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197097E-0CFB-4AA4-B04E-600FEFB3973A}"/>
              </a:ext>
            </a:extLst>
          </p:cNvPr>
          <p:cNvSpPr/>
          <p:nvPr/>
        </p:nvSpPr>
        <p:spPr>
          <a:xfrm>
            <a:off x="1956531" y="1052476"/>
            <a:ext cx="532660" cy="2155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9C4BAD0B-AE65-41FC-BC34-19C1305095AF}"/>
              </a:ext>
            </a:extLst>
          </p:cNvPr>
          <p:cNvCxnSpPr/>
          <p:nvPr/>
        </p:nvCxnSpPr>
        <p:spPr>
          <a:xfrm>
            <a:off x="946881" y="182163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B5950379-4C08-45C0-97DE-46C9E651DAB8}"/>
              </a:ext>
            </a:extLst>
          </p:cNvPr>
          <p:cNvCxnSpPr/>
          <p:nvPr/>
        </p:nvCxnSpPr>
        <p:spPr>
          <a:xfrm>
            <a:off x="946881" y="213119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E6E44E52-394F-4D5D-B20F-710CCFD1F21D}"/>
              </a:ext>
            </a:extLst>
          </p:cNvPr>
          <p:cNvCxnSpPr/>
          <p:nvPr/>
        </p:nvCxnSpPr>
        <p:spPr>
          <a:xfrm>
            <a:off x="946881" y="244076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762B5E2-D37E-49D2-83A7-31CACA63FBD3}"/>
              </a:ext>
            </a:extLst>
          </p:cNvPr>
          <p:cNvCxnSpPr/>
          <p:nvPr/>
        </p:nvCxnSpPr>
        <p:spPr>
          <a:xfrm>
            <a:off x="946881" y="27503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7F67B474-14A2-4BB0-912D-3D90FDFB1BF9}"/>
              </a:ext>
            </a:extLst>
          </p:cNvPr>
          <p:cNvCxnSpPr/>
          <p:nvPr/>
        </p:nvCxnSpPr>
        <p:spPr>
          <a:xfrm>
            <a:off x="946881" y="151207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FA917B3A-4428-4DC6-A55F-539A94EBB13F}"/>
              </a:ext>
            </a:extLst>
          </p:cNvPr>
          <p:cNvSpPr txBox="1"/>
          <p:nvPr/>
        </p:nvSpPr>
        <p:spPr>
          <a:xfrm>
            <a:off x="543053" y="1210271"/>
            <a:ext cx="403828" cy="183992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624AE85-6144-492D-8D33-BFCA6A98D401}"/>
              </a:ext>
            </a:extLst>
          </p:cNvPr>
          <p:cNvSpPr/>
          <p:nvPr/>
        </p:nvSpPr>
        <p:spPr>
          <a:xfrm>
            <a:off x="2899506" y="11647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1BD65DE-B05C-4058-A597-488FEF7A9E71}"/>
              </a:ext>
            </a:extLst>
          </p:cNvPr>
          <p:cNvSpPr/>
          <p:nvPr/>
        </p:nvSpPr>
        <p:spPr>
          <a:xfrm>
            <a:off x="2899506" y="156699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0E1497F-6D9C-43B8-82D0-33929CF83896}"/>
              </a:ext>
            </a:extLst>
          </p:cNvPr>
          <p:cNvSpPr/>
          <p:nvPr/>
        </p:nvSpPr>
        <p:spPr>
          <a:xfrm>
            <a:off x="2899506" y="196927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FB2189C-97D1-4EC1-9790-4EC8780D1719}"/>
              </a:ext>
            </a:extLst>
          </p:cNvPr>
          <p:cNvSpPr/>
          <p:nvPr/>
        </p:nvSpPr>
        <p:spPr>
          <a:xfrm>
            <a:off x="2899506" y="237154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155BA09-8981-486E-ADCA-808BAF29E83F}"/>
              </a:ext>
            </a:extLst>
          </p:cNvPr>
          <p:cNvSpPr/>
          <p:nvPr/>
        </p:nvSpPr>
        <p:spPr>
          <a:xfrm>
            <a:off x="2899506" y="27738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Pil: kors 18">
            <a:extLst>
              <a:ext uri="{FF2B5EF4-FFF2-40B4-BE49-F238E27FC236}">
                <a16:creationId xmlns:a16="http://schemas.microsoft.com/office/drawing/2014/main" id="{05CCAAC7-9289-47A6-A8D8-9BE833B4D5B3}"/>
              </a:ext>
            </a:extLst>
          </p:cNvPr>
          <p:cNvSpPr/>
          <p:nvPr/>
        </p:nvSpPr>
        <p:spPr>
          <a:xfrm>
            <a:off x="3566997" y="1820671"/>
            <a:ext cx="624852" cy="624852"/>
          </a:xfrm>
          <a:prstGeom prst="quadArrow">
            <a:avLst>
              <a:gd name="adj1" fmla="val 28686"/>
              <a:gd name="adj2" fmla="val 23531"/>
              <a:gd name="adj3" fmla="val 16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Vänster klammerparentes 23">
            <a:extLst>
              <a:ext uri="{FF2B5EF4-FFF2-40B4-BE49-F238E27FC236}">
                <a16:creationId xmlns:a16="http://schemas.microsoft.com/office/drawing/2014/main" id="{9D3D2B5E-40AE-4014-809A-D9093D02C881}"/>
              </a:ext>
            </a:extLst>
          </p:cNvPr>
          <p:cNvSpPr/>
          <p:nvPr/>
        </p:nvSpPr>
        <p:spPr>
          <a:xfrm>
            <a:off x="2575656" y="1052476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Vänster klammerparentes 24">
            <a:extLst>
              <a:ext uri="{FF2B5EF4-FFF2-40B4-BE49-F238E27FC236}">
                <a16:creationId xmlns:a16="http://schemas.microsoft.com/office/drawing/2014/main" id="{BDA3185A-3D9E-4E91-ADD0-990E97E99A01}"/>
              </a:ext>
            </a:extLst>
          </p:cNvPr>
          <p:cNvSpPr/>
          <p:nvPr/>
        </p:nvSpPr>
        <p:spPr>
          <a:xfrm rot="10800000">
            <a:off x="3214571" y="1052474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2E1F81-B16D-4CE8-9FF3-6C18B89A4D14}"/>
              </a:ext>
            </a:extLst>
          </p:cNvPr>
          <p:cNvSpPr/>
          <p:nvPr/>
        </p:nvSpPr>
        <p:spPr>
          <a:xfrm>
            <a:off x="4898485" y="90723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2D736C-6942-4A91-A5CE-D07DE60B019D}"/>
              </a:ext>
            </a:extLst>
          </p:cNvPr>
          <p:cNvSpPr/>
          <p:nvPr/>
        </p:nvSpPr>
        <p:spPr>
          <a:xfrm>
            <a:off x="4898485" y="1407297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526F3BCF-E0D7-4B41-9F02-60BC7A9930E8}"/>
              </a:ext>
            </a:extLst>
          </p:cNvPr>
          <p:cNvSpPr/>
          <p:nvPr/>
        </p:nvSpPr>
        <p:spPr>
          <a:xfrm>
            <a:off x="4898485" y="1907359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3F815108-5720-44CC-AE5E-50633A790A02}"/>
              </a:ext>
            </a:extLst>
          </p:cNvPr>
          <p:cNvSpPr/>
          <p:nvPr/>
        </p:nvSpPr>
        <p:spPr>
          <a:xfrm>
            <a:off x="4898485" y="2407422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C607F72-C285-4736-AF8A-F50949F3D14B}"/>
              </a:ext>
            </a:extLst>
          </p:cNvPr>
          <p:cNvSpPr/>
          <p:nvPr/>
        </p:nvSpPr>
        <p:spPr>
          <a:xfrm>
            <a:off x="4898485" y="290748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E1794EBB-445F-4292-B007-AE8C198BA44A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191849" y="1128691"/>
            <a:ext cx="706636" cy="10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7D82B2A3-FBD7-44FE-9CDB-7B5DE1F5D2A0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4191849" y="1628753"/>
            <a:ext cx="706636" cy="5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018BD8F5-4C63-4E1A-9C86-959D7ED52CEC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4191849" y="2128815"/>
            <a:ext cx="706636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36A9C90B-5F5D-4A97-9DF6-FCD869BC471F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4191849" y="2133097"/>
            <a:ext cx="706636" cy="49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D72D61A3-24EC-46FC-8479-B8B562C12A25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4191849" y="2133097"/>
            <a:ext cx="706636" cy="9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E7C58C04-677A-473A-9259-B30D9F0B6C92}"/>
              </a:ext>
            </a:extLst>
          </p:cNvPr>
          <p:cNvSpPr/>
          <p:nvPr/>
        </p:nvSpPr>
        <p:spPr>
          <a:xfrm>
            <a:off x="5708454" y="1974263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2D89875-9A00-40F3-A57A-0532067F5FA2}"/>
              </a:ext>
            </a:extLst>
          </p:cNvPr>
          <p:cNvSpPr/>
          <p:nvPr/>
        </p:nvSpPr>
        <p:spPr>
          <a:xfrm>
            <a:off x="5807552" y="2055025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AE29B4F8-97F0-4ACE-93D1-D1D370FA0D9C}"/>
              </a:ext>
            </a:extLst>
          </p:cNvPr>
          <p:cNvSpPr/>
          <p:nvPr/>
        </p:nvSpPr>
        <p:spPr>
          <a:xfrm>
            <a:off x="5906650" y="2135787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BFBA09D1-44B0-4E8E-B808-AF1C9278D3D2}"/>
              </a:ext>
            </a:extLst>
          </p:cNvPr>
          <p:cNvSpPr/>
          <p:nvPr/>
        </p:nvSpPr>
        <p:spPr>
          <a:xfrm>
            <a:off x="6005748" y="2216549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2E5E1753-8A0A-4D95-98D6-2EC7160D50D3}"/>
              </a:ext>
            </a:extLst>
          </p:cNvPr>
          <p:cNvSpPr/>
          <p:nvPr/>
        </p:nvSpPr>
        <p:spPr>
          <a:xfrm>
            <a:off x="6104846" y="2297310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3203D3B8-92C3-4E54-A09B-05F6BC71B04F}"/>
              </a:ext>
            </a:extLst>
          </p:cNvPr>
          <p:cNvSpPr/>
          <p:nvPr/>
        </p:nvSpPr>
        <p:spPr>
          <a:xfrm>
            <a:off x="10342569" y="2865090"/>
            <a:ext cx="839310" cy="819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4CE23AE1-131A-4AD6-A9F4-7E23D2D57B6C}"/>
              </a:ext>
            </a:extLst>
          </p:cNvPr>
          <p:cNvSpPr txBox="1"/>
          <p:nvPr/>
        </p:nvSpPr>
        <p:spPr>
          <a:xfrm rot="2700000">
            <a:off x="2864116" y="3388811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sv-SE" sz="1400" dirty="0"/>
          </a:p>
        </p:txBody>
      </p:sp>
      <p:sp>
        <p:nvSpPr>
          <p:cNvPr id="76" name="textruta 75">
            <a:extLst>
              <a:ext uri="{FF2B5EF4-FFF2-40B4-BE49-F238E27FC236}">
                <a16:creationId xmlns:a16="http://schemas.microsoft.com/office/drawing/2014/main" id="{F0BA5E78-5E4B-4D96-AEEF-616E98F3DB5C}"/>
              </a:ext>
            </a:extLst>
          </p:cNvPr>
          <p:cNvSpPr txBox="1"/>
          <p:nvPr/>
        </p:nvSpPr>
        <p:spPr>
          <a:xfrm rot="2700000">
            <a:off x="3394694" y="2850350"/>
            <a:ext cx="1485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routing</a:t>
            </a:r>
            <a:endParaRPr lang="sv-SE" sz="14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0A42A25F-08AE-4E86-810D-60E5F5FD78CF}"/>
              </a:ext>
            </a:extLst>
          </p:cNvPr>
          <p:cNvSpPr txBox="1"/>
          <p:nvPr/>
        </p:nvSpPr>
        <p:spPr>
          <a:xfrm rot="2700000">
            <a:off x="4712804" y="3845768"/>
            <a:ext cx="158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handlers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97BA57E4-064A-47A6-9BF9-687930617F16}"/>
              </a:ext>
            </a:extLst>
          </p:cNvPr>
          <p:cNvSpPr txBox="1"/>
          <p:nvPr/>
        </p:nvSpPr>
        <p:spPr>
          <a:xfrm rot="2700000">
            <a:off x="5729056" y="2111935"/>
            <a:ext cx="66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146B3C67-3BBA-4B74-9073-5BFB3E647C2D}"/>
              </a:ext>
            </a:extLst>
          </p:cNvPr>
          <p:cNvSpPr txBox="1"/>
          <p:nvPr/>
        </p:nvSpPr>
        <p:spPr>
          <a:xfrm rot="2700000">
            <a:off x="10399400" y="3854499"/>
            <a:ext cx="725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</a:t>
            </a:r>
            <a:endParaRPr lang="sv-SE" sz="1400" dirty="0"/>
          </a:p>
        </p:txBody>
      </p:sp>
      <p:sp>
        <p:nvSpPr>
          <p:cNvPr id="89" name="Blixt 88">
            <a:extLst>
              <a:ext uri="{FF2B5EF4-FFF2-40B4-BE49-F238E27FC236}">
                <a16:creationId xmlns:a16="http://schemas.microsoft.com/office/drawing/2014/main" id="{3903EEFD-048D-40A2-87DC-E72F1E771056}"/>
              </a:ext>
            </a:extLst>
          </p:cNvPr>
          <p:cNvSpPr/>
          <p:nvPr/>
        </p:nvSpPr>
        <p:spPr>
          <a:xfrm>
            <a:off x="7011046" y="2645333"/>
            <a:ext cx="442912" cy="9144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02915F95-A18A-4503-8207-8503F8789DD8}"/>
              </a:ext>
            </a:extLst>
          </p:cNvPr>
          <p:cNvSpPr txBox="1"/>
          <p:nvPr/>
        </p:nvSpPr>
        <p:spPr>
          <a:xfrm>
            <a:off x="7009436" y="3577982"/>
            <a:ext cx="74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</a:t>
            </a:r>
          </a:p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C3D1FF93-8813-4CCF-9D7E-59EB1DCA69EA}"/>
              </a:ext>
            </a:extLst>
          </p:cNvPr>
          <p:cNvSpPr/>
          <p:nvPr/>
        </p:nvSpPr>
        <p:spPr>
          <a:xfrm rot="5400000">
            <a:off x="8569828" y="2699431"/>
            <a:ext cx="706636" cy="1074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State</a:t>
            </a:r>
            <a:endParaRPr lang="sv-SE" dirty="0"/>
          </a:p>
        </p:txBody>
      </p:sp>
      <p:sp>
        <p:nvSpPr>
          <p:cNvPr id="92" name="Pil: höger 91">
            <a:extLst>
              <a:ext uri="{FF2B5EF4-FFF2-40B4-BE49-F238E27FC236}">
                <a16:creationId xmlns:a16="http://schemas.microsoft.com/office/drawing/2014/main" id="{1C67AFDD-CEBD-441A-BD35-22132B0F07AF}"/>
              </a:ext>
            </a:extLst>
          </p:cNvPr>
          <p:cNvSpPr/>
          <p:nvPr/>
        </p:nvSpPr>
        <p:spPr>
          <a:xfrm>
            <a:off x="7572569" y="3205275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3" name="Pil: höger 92">
            <a:extLst>
              <a:ext uri="{FF2B5EF4-FFF2-40B4-BE49-F238E27FC236}">
                <a16:creationId xmlns:a16="http://schemas.microsoft.com/office/drawing/2014/main" id="{03F0C8F2-5736-499B-9D59-6BFAA4E2391F}"/>
              </a:ext>
            </a:extLst>
          </p:cNvPr>
          <p:cNvSpPr/>
          <p:nvPr/>
        </p:nvSpPr>
        <p:spPr>
          <a:xfrm>
            <a:off x="9601035" y="3200534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5" name="Vänster klammerparentes 94">
            <a:extLst>
              <a:ext uri="{FF2B5EF4-FFF2-40B4-BE49-F238E27FC236}">
                <a16:creationId xmlns:a16="http://schemas.microsoft.com/office/drawing/2014/main" id="{E3B57D63-FABC-47AC-8A6A-348202AEF8FD}"/>
              </a:ext>
            </a:extLst>
          </p:cNvPr>
          <p:cNvSpPr/>
          <p:nvPr/>
        </p:nvSpPr>
        <p:spPr>
          <a:xfrm rot="10800000">
            <a:off x="5348713" y="779384"/>
            <a:ext cx="323850" cy="26915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7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14</Words>
  <Application>Microsoft Office PowerPoint</Application>
  <PresentationFormat>Bredbild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15</cp:revision>
  <dcterms:created xsi:type="dcterms:W3CDTF">2018-10-26T06:25:13Z</dcterms:created>
  <dcterms:modified xsi:type="dcterms:W3CDTF">2018-10-31T09:39:30Z</dcterms:modified>
</cp:coreProperties>
</file>