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ruta 1">
            <a:extLst>
              <a:ext uri="{FF2B5EF4-FFF2-40B4-BE49-F238E27FC236}">
                <a16:creationId xmlns:a16="http://schemas.microsoft.com/office/drawing/2014/main" id="{96539FC8-1791-4B9E-9335-66B7D8BB2FB6}"/>
              </a:ext>
            </a:extLst>
          </p:cNvPr>
          <p:cNvSpPr txBox="1"/>
          <p:nvPr/>
        </p:nvSpPr>
        <p:spPr>
          <a:xfrm>
            <a:off x="5026019" y="2086083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2CB0C65-74E4-4597-A3A5-95451DAB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4234"/>
            <a:ext cx="4444156" cy="496210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B435930-4EC3-4DB7-B7A6-FFF053994920}"/>
              </a:ext>
            </a:extLst>
          </p:cNvPr>
          <p:cNvSpPr/>
          <p:nvPr/>
        </p:nvSpPr>
        <p:spPr>
          <a:xfrm>
            <a:off x="400050" y="2857500"/>
            <a:ext cx="1476375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FD453B3-AECB-4080-BDCD-6A79B84C1E25}"/>
              </a:ext>
            </a:extLst>
          </p:cNvPr>
          <p:cNvSpPr/>
          <p:nvPr/>
        </p:nvSpPr>
        <p:spPr>
          <a:xfrm>
            <a:off x="2276475" y="666750"/>
            <a:ext cx="1695450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439D5BB7-D165-42C9-801D-54AE9403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6515100" y="918192"/>
            <a:ext cx="5157787" cy="424815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CEF8DE3-B240-4828-96CE-E1003C7C0EE9}"/>
              </a:ext>
            </a:extLst>
          </p:cNvPr>
          <p:cNvSpPr/>
          <p:nvPr/>
        </p:nvSpPr>
        <p:spPr>
          <a:xfrm>
            <a:off x="7543801" y="169165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7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8835AAB-B378-4802-94C4-EED018D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95312"/>
            <a:ext cx="3486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23F9E76B-9376-4F10-87F4-38D8A43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876300"/>
            <a:ext cx="3781425" cy="360045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AB72314D-9571-47F0-AA5D-7954F8C7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4" y="152400"/>
            <a:ext cx="4238625" cy="501967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4D2D107-2F1A-42C8-97A8-23554EB0DBCC}"/>
              </a:ext>
            </a:extLst>
          </p:cNvPr>
          <p:cNvSpPr/>
          <p:nvPr/>
        </p:nvSpPr>
        <p:spPr>
          <a:xfrm>
            <a:off x="8115301" y="91060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0FE80F4-2DEB-47B2-9C79-2514E2C51F52}"/>
              </a:ext>
            </a:extLst>
          </p:cNvPr>
          <p:cNvSpPr/>
          <p:nvPr/>
        </p:nvSpPr>
        <p:spPr>
          <a:xfrm>
            <a:off x="1000126" y="2301259"/>
            <a:ext cx="2124074" cy="665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825DABB-551A-4DEE-9E99-34EDF55A1DCC}"/>
              </a:ext>
            </a:extLst>
          </p:cNvPr>
          <p:cNvSpPr/>
          <p:nvPr/>
        </p:nvSpPr>
        <p:spPr>
          <a:xfrm>
            <a:off x="1000126" y="2982296"/>
            <a:ext cx="2124074" cy="4467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498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0E908FB3-405D-47DC-BE5C-EF0DC506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647700"/>
            <a:ext cx="7229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E813333A-5E6A-410F-9DD6-531F9E51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0" y="308962"/>
            <a:ext cx="5514975" cy="4819650"/>
          </a:xfrm>
          <a:prstGeom prst="rect">
            <a:avLst/>
          </a:prstGeom>
        </p:spPr>
      </p:pic>
      <p:pic>
        <p:nvPicPr>
          <p:cNvPr id="1026" name="Picture 2" descr="Bildresultat fÃ¶r c#">
            <a:extLst>
              <a:ext uri="{FF2B5EF4-FFF2-40B4-BE49-F238E27FC236}">
                <a16:creationId xmlns:a16="http://schemas.microsoft.com/office/drawing/2014/main" id="{E9F6BFE1-CA36-4A23-B234-67F4D1C3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t="16101" r="18988" b="16234"/>
          <a:stretch/>
        </p:blipFill>
        <p:spPr bwMode="auto">
          <a:xfrm>
            <a:off x="8771138" y="967666"/>
            <a:ext cx="1873188" cy="1985084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9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B9E5B7D3-A7B6-4711-9287-A3F51F31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92" y="2064902"/>
            <a:ext cx="10554615" cy="2728196"/>
          </a:xfrm>
          <a:prstGeom prst="rect">
            <a:avLst/>
          </a:prstGeom>
        </p:spPr>
      </p:pic>
      <p:pic>
        <p:nvPicPr>
          <p:cNvPr id="5" name="Picture 2" descr="Bildresultat fÃ¶r c#">
            <a:extLst>
              <a:ext uri="{FF2B5EF4-FFF2-40B4-BE49-F238E27FC236}">
                <a16:creationId xmlns:a16="http://schemas.microsoft.com/office/drawing/2014/main" id="{D14C8B5D-AD28-4319-938D-B65226407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t="16101" r="18988" b="16234"/>
          <a:stretch/>
        </p:blipFill>
        <p:spPr bwMode="auto">
          <a:xfrm>
            <a:off x="5543905" y="3429000"/>
            <a:ext cx="1104187" cy="1170146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</Words>
  <Application>Microsoft Office PowerPoint</Application>
  <PresentationFormat>Bredbild</PresentationFormat>
  <Paragraphs>5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11</cp:revision>
  <dcterms:created xsi:type="dcterms:W3CDTF">2018-11-15T10:27:23Z</dcterms:created>
  <dcterms:modified xsi:type="dcterms:W3CDTF">2018-11-16T09:51:36Z</dcterms:modified>
</cp:coreProperties>
</file>