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697A-8F22-E2D5-35FA-7ADF8014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F5D5C-C1B8-1449-9524-9DF65B1FC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E2C4-B671-E723-DDDE-92C68F8D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F29C-F8E0-4356-A0FD-1E06B3258E9D}" type="datetimeFigureOut">
              <a:rPr lang="LID4096" smtClean="0"/>
              <a:t>01/22/2024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37C6-6FC4-6704-F6AA-BF46E515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F5E3-AE66-BFAF-7EC8-A977402F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BD09-AE7B-4B00-BDBE-9A794388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334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B49C-1CAC-C5B9-3FF1-B1894C9D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2B931-6367-3A84-9366-6E9C1C7D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41ED-3385-5EB6-954F-E7EDEC7A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F29C-F8E0-4356-A0FD-1E06B3258E9D}" type="datetimeFigureOut">
              <a:rPr lang="LID4096" smtClean="0"/>
              <a:t>01/22/2024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C8E8-7DBD-2C5A-193B-B994B114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CF338-A1E4-3999-49B8-EF17D10F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BD09-AE7B-4B00-BDBE-9A794388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546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042E8-BE23-9D0E-D5A8-1E6F89C7B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D3935-C010-7A39-BF62-79E13A13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90A07-F52D-203A-4FDA-D74464CB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F29C-F8E0-4356-A0FD-1E06B3258E9D}" type="datetimeFigureOut">
              <a:rPr lang="LID4096" smtClean="0"/>
              <a:t>01/22/2024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A161F-8E72-1476-DB33-DA47C7DA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4BD0B-DD43-3814-8BE2-CD0E1C0D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BD09-AE7B-4B00-BDBE-9A794388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347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B88E-361F-B94C-66AB-DD25D3D5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8D906-103A-595A-727F-792A3626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3EE9C-C8E1-91C7-81FB-F429979B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F29C-F8E0-4356-A0FD-1E06B3258E9D}" type="datetimeFigureOut">
              <a:rPr lang="LID4096" smtClean="0"/>
              <a:t>01/22/2024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E3DEB-6AE5-E01C-B470-9513CF9C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E7D45-9671-B59C-6F18-7FD15BAB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BD09-AE7B-4B00-BDBE-9A794388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890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D44B-E587-0993-B15A-42394F94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729E5-A837-4DAB-A65C-A3E812985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E3C09-A1BF-913E-C214-E1438A3F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F29C-F8E0-4356-A0FD-1E06B3258E9D}" type="datetimeFigureOut">
              <a:rPr lang="LID4096" smtClean="0"/>
              <a:t>01/22/2024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0DC20-A440-462E-D58E-54341705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D6E2-6282-695D-ED45-B696741D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BD09-AE7B-4B00-BDBE-9A794388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401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CE8A-8D99-E2C8-8981-C01FC77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15B1-3830-2EA3-97A1-52A113D37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A433C-81BD-EBF5-6E1E-E597600C2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9600A-4617-C2E9-0CB1-315CA66B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F29C-F8E0-4356-A0FD-1E06B3258E9D}" type="datetimeFigureOut">
              <a:rPr lang="LID4096" smtClean="0"/>
              <a:t>01/22/2024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7A0EA-C8ED-BDC1-CD8A-CCC0B6E3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C7BBE-AB95-5CA9-2F82-D492F3A7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BD09-AE7B-4B00-BDBE-9A794388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89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9E8D-98D4-291A-7F3D-B619DB28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60752-0781-FA0B-D937-6B741FFF6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2DC12-FDE6-444C-BB5E-313FC4468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7F172-DC3E-4EBC-B1CD-D46DA4C08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2219B-2FF3-CC33-106D-1768FC352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008D7-2FC6-DF5B-D895-73886C0F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F29C-F8E0-4356-A0FD-1E06B3258E9D}" type="datetimeFigureOut">
              <a:rPr lang="LID4096" smtClean="0"/>
              <a:t>01/22/2024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8BC74-F9B8-B3F5-5F80-927C15E9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522F8-F51A-521C-7E12-89B998F6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BD09-AE7B-4B00-BDBE-9A794388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343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2F63-D259-DD5A-5EE8-FE7E4F05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0728B-23FC-DD0F-DD0B-E187A7BD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F29C-F8E0-4356-A0FD-1E06B3258E9D}" type="datetimeFigureOut">
              <a:rPr lang="LID4096" smtClean="0"/>
              <a:t>01/22/2024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28A60-D926-60F5-9221-491B237C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D7F18-F37D-31EC-EB02-86DC787D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BD09-AE7B-4B00-BDBE-9A794388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036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5328A-1516-FA95-4522-7A4B76B6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F29C-F8E0-4356-A0FD-1E06B3258E9D}" type="datetimeFigureOut">
              <a:rPr lang="LID4096" smtClean="0"/>
              <a:t>01/22/2024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EEDC7-4491-E5D0-5023-C637472B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44CA5-9A5A-B514-C098-433ABA88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BD09-AE7B-4B00-BDBE-9A794388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067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CAD2-68D7-CBB5-4595-3957D95E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C4B3-E437-81D9-BBA1-3366BA065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0D4F7-368C-E487-A15F-218B0854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22492-215D-A42A-9933-C678D8E0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F29C-F8E0-4356-A0FD-1E06B3258E9D}" type="datetimeFigureOut">
              <a:rPr lang="LID4096" smtClean="0"/>
              <a:t>01/22/2024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7609E-5977-8073-3452-E0A13315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24341-238B-4BA5-2E78-FAB02C6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BD09-AE7B-4B00-BDBE-9A794388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806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9548-3432-C627-3532-9DCE7BD4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0A61E-67CB-AEC6-3B3E-D78F09F31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BC36E-F74E-3CDC-B9F1-E95D94B6A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E3059-4262-33F8-9EEE-F8FC8357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F29C-F8E0-4356-A0FD-1E06B3258E9D}" type="datetimeFigureOut">
              <a:rPr lang="LID4096" smtClean="0"/>
              <a:t>01/22/2024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46B89-3B7D-56A5-B178-29AC4CAD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E8E6-0C92-6FAA-B275-3D2E02EE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BD09-AE7B-4B00-BDBE-9A794388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7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E8C88-D5F8-E7FC-A89B-3C91F6BA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A4627-9D87-F5EA-2447-C5DBA0DC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B8EA5-D4A5-469C-4C6B-25C0E0BE5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9F29C-F8E0-4356-A0FD-1E06B3258E9D}" type="datetimeFigureOut">
              <a:rPr lang="LID4096" smtClean="0"/>
              <a:t>01/22/2024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8C3F4-96A4-7718-03FE-80891C682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75F09-2AE8-31E8-0355-96E523E02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CBD09-AE7B-4B00-BDBE-9A794388711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275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96F9ED-E9F1-5BA3-B813-437212C73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Digital Biomarkers</a:t>
            </a:r>
            <a:endParaRPr lang="LID4096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CC417-766F-5723-539F-DC544879B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Hsaine El-Ali</a:t>
            </a:r>
            <a:endParaRPr lang="LID4096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164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AA8ABB-E28C-4BD6-B2CD-376882E92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743ED-4D4D-A477-3DBE-85699BB3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604" y="679731"/>
            <a:ext cx="3090345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Channels non filtered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F2259C2E-D1CD-3E34-6A98-F7EB830EEC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" r="-4" b="-4"/>
          <a:stretch/>
        </p:blipFill>
        <p:spPr>
          <a:xfrm>
            <a:off x="996363" y="972235"/>
            <a:ext cx="3383280" cy="5047735"/>
          </a:xfrm>
          <a:prstGeom prst="rect">
            <a:avLst/>
          </a:prstGeom>
        </p:spPr>
      </p:pic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77BCA697-EA11-B016-CDAA-806664506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" r="-4" b="-4"/>
          <a:stretch/>
        </p:blipFill>
        <p:spPr>
          <a:xfrm>
            <a:off x="4683639" y="972235"/>
            <a:ext cx="3383280" cy="504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7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1EDF9-9D79-42F0-51D7-B922619B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Filtered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8D09F11F-B010-EE66-C5BF-AD43EAA53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039" y="972235"/>
            <a:ext cx="3369363" cy="5047735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85EB3B91-3522-0096-9F6D-BA97896F0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15" y="972235"/>
            <a:ext cx="3369363" cy="504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0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AA8ABB-E28C-4BD6-B2CD-376882E92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99A7C-01CD-8B21-F475-B2050020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604" y="679731"/>
            <a:ext cx="3090345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B0E53-E2C6-D3A6-5A65-F9A6C04FC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4108"/>
          <a:stretch/>
        </p:blipFill>
        <p:spPr>
          <a:xfrm>
            <a:off x="996363" y="972235"/>
            <a:ext cx="3383280" cy="5047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B4858-7468-7A18-6781-F2CA8E852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24"/>
          <a:stretch/>
        </p:blipFill>
        <p:spPr>
          <a:xfrm>
            <a:off x="4683639" y="972235"/>
            <a:ext cx="3383280" cy="504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0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64B95-A4B7-F2F7-A42B-114DDD30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test on new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3FEA81-B544-F633-6F2E-420A0CC31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35027"/>
            <a:ext cx="6780700" cy="41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7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88A0-2F8A-3F89-BCB0-9D29D51F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 some tinkering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5F32AD-4BA1-5B95-8712-86D190252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48948"/>
            <a:ext cx="6780700" cy="43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6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9F1185-44F0-5743-DD43-9B3FAAAE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9902"/>
            <a:ext cx="6924026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Conclusion</a:t>
            </a:r>
          </a:p>
        </p:txBody>
      </p:sp>
      <p:pic>
        <p:nvPicPr>
          <p:cNvPr id="5" name="Picture 4" descr="Scientist holding solution in glassware in laboratory with rainbow overlay">
            <a:extLst>
              <a:ext uri="{FF2B5EF4-FFF2-40B4-BE49-F238E27FC236}">
                <a16:creationId xmlns:a16="http://schemas.microsoft.com/office/drawing/2014/main" id="{89533A59-A317-24F7-1DF4-994E05ABA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57" b="2080"/>
          <a:stretch/>
        </p:blipFill>
        <p:spPr>
          <a:xfrm>
            <a:off x="1" y="10"/>
            <a:ext cx="12191998" cy="5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2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Digital Biomarkers</vt:lpstr>
      <vt:lpstr>Channels non filtered</vt:lpstr>
      <vt:lpstr>Filtered</vt:lpstr>
      <vt:lpstr>Features</vt:lpstr>
      <vt:lpstr>Model test on new data</vt:lpstr>
      <vt:lpstr>After some tinkering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Biomarkers</dc:title>
  <dc:creator>Hsaine El-Ali (s)</dc:creator>
  <cp:lastModifiedBy>Hsaine El-Ali (s)</cp:lastModifiedBy>
  <cp:revision>1</cp:revision>
  <dcterms:created xsi:type="dcterms:W3CDTF">2024-01-22T09:06:13Z</dcterms:created>
  <dcterms:modified xsi:type="dcterms:W3CDTF">2024-01-22T09:22:27Z</dcterms:modified>
</cp:coreProperties>
</file>