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4/19/2015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err="1" smtClean="0">
                <a:solidFill>
                  <a:schemeClr val="accent1">
                    <a:lumMod val="50000"/>
                  </a:schemeClr>
                </a:solidFill>
              </a:rPr>
              <a:t>Heal</a:t>
            </a:r>
            <a:r>
              <a:rPr lang="en-US" sz="8800" dirty="0" err="1" smtClean="0">
                <a:solidFill>
                  <a:schemeClr val="accent1">
                    <a:lumMod val="60000"/>
                    <a:lumOff val="40000"/>
                  </a:schemeClr>
                </a:solidFill>
              </a:rPr>
              <a:t>Assist</a:t>
            </a:r>
            <a:endParaRPr lang="en-US" sz="8800" dirty="0">
              <a:solidFill>
                <a:schemeClr val="accent1">
                  <a:lumMod val="60000"/>
                  <a:lumOff val="40000"/>
                </a:schemeClr>
              </a:solidFill>
            </a:endParaRPr>
          </a:p>
        </p:txBody>
      </p:sp>
      <p:sp>
        <p:nvSpPr>
          <p:cNvPr id="3" name="Subtitle 2"/>
          <p:cNvSpPr>
            <a:spLocks noGrp="1"/>
          </p:cNvSpPr>
          <p:nvPr>
            <p:ph type="subTitle" idx="1"/>
          </p:nvPr>
        </p:nvSpPr>
        <p:spPr>
          <a:xfrm>
            <a:off x="1751012" y="3512713"/>
            <a:ext cx="8689976" cy="1371599"/>
          </a:xfrm>
        </p:spPr>
        <p:txBody>
          <a:bodyPr>
            <a:normAutofit/>
          </a:bodyPr>
          <a:lstStyle/>
          <a:p>
            <a:r>
              <a:rPr lang="en-US" sz="2000" dirty="0" smtClean="0"/>
              <a:t>By: Hayden McParlane, </a:t>
            </a:r>
            <a:r>
              <a:rPr lang="en-US" sz="2000" dirty="0" smtClean="0"/>
              <a:t>Priyanka </a:t>
            </a:r>
            <a:r>
              <a:rPr lang="en-US" sz="2000" dirty="0" err="1" smtClean="0"/>
              <a:t>Bala</a:t>
            </a:r>
            <a:r>
              <a:rPr lang="en-US" sz="2000" dirty="0" smtClean="0"/>
              <a:t>, </a:t>
            </a:r>
            <a:r>
              <a:rPr lang="en-US" sz="2000" dirty="0" err="1" smtClean="0"/>
              <a:t>Komali</a:t>
            </a:r>
            <a:r>
              <a:rPr lang="en-US" sz="2000" dirty="0" smtClean="0"/>
              <a:t> </a:t>
            </a:r>
            <a:r>
              <a:rPr lang="en-US" sz="2000" dirty="0" err="1" smtClean="0"/>
              <a:t>Ghanta</a:t>
            </a:r>
            <a:endParaRPr lang="en-US" sz="2000" dirty="0"/>
          </a:p>
        </p:txBody>
      </p:sp>
    </p:spTree>
    <p:extLst>
      <p:ext uri="{BB962C8B-B14F-4D97-AF65-F5344CB8AC3E}">
        <p14:creationId xmlns:p14="http://schemas.microsoft.com/office/powerpoint/2010/main" val="2867450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Motivation</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Provide patients with a centralized location at which one can access personal medical data received directly from one’s physician as well as medical data relating to family members such as children. </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966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Approach</a:t>
            </a:r>
            <a:endParaRPr lang="en-US" sz="7200" dirty="0">
              <a:solidFill>
                <a:schemeClr val="accent1">
                  <a:lumMod val="50000"/>
                </a:schemeClr>
              </a:solidFill>
            </a:endParaRPr>
          </a:p>
        </p:txBody>
      </p:sp>
      <p:sp>
        <p:nvSpPr>
          <p:cNvPr id="3" name="Content Placeholder 2"/>
          <p:cNvSpPr>
            <a:spLocks noGrp="1"/>
          </p:cNvSpPr>
          <p:nvPr>
            <p:ph sz="quarter" idx="13"/>
          </p:nvPr>
        </p:nvSpPr>
        <p:spPr>
          <a:xfrm>
            <a:off x="913774" y="2367092"/>
            <a:ext cx="10363826" cy="3776131"/>
          </a:xfrm>
        </p:spPr>
        <p:txBody>
          <a:bodyPr>
            <a:normAutofit fontScale="92500" lnSpcReduction="20000"/>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Apache Maven (dependency management)</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Jersey JAX-RS REST Services</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Oracle Database 12c</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Bootstrap / JQuery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Front-end</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Server-side JSP pages for dynamic web content</a:t>
            </a:r>
            <a:endPar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PillFill</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API for Prescription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Information</a:t>
            </a:r>
          </a:p>
          <a:p>
            <a:pPr marL="0" indent="0">
              <a:buNone/>
            </a:pPr>
            <a:r>
              <a:rPr lang="en-US" sz="2800" cap="none" dirty="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PubChem API </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for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Drug Names</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884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Approach</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Users will interact with the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server housing JSP pages for dynamic web content. The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server will make REST calls to our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REST API applying business logic constraints and returning JSON objects to be parsed in the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HealAssist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Server.</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705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Design</a:t>
            </a:r>
            <a:endParaRPr lang="en-US" sz="7200" dirty="0">
              <a:solidFill>
                <a:schemeClr val="accent1">
                  <a:lumMod val="50000"/>
                </a:schemeClr>
              </a:solidFill>
            </a:endParaRPr>
          </a:p>
        </p:txBody>
      </p:sp>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37783" y="2214694"/>
            <a:ext cx="8116433" cy="3419952"/>
          </a:xfrm>
        </p:spPr>
      </p:pic>
    </p:spTree>
    <p:extLst>
      <p:ext uri="{BB962C8B-B14F-4D97-AF65-F5344CB8AC3E}">
        <p14:creationId xmlns:p14="http://schemas.microsoft.com/office/powerpoint/2010/main" val="1584280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Expected outcome</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An application centralizing personal medical data such that medical care for oneself and one’s family is accessible, hopefully, bettering patient health. Our expectation is to implement most of the server and client with a couple of features fully implemented.</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4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chemeClr val="accent1">
                    <a:lumMod val="50000"/>
                  </a:schemeClr>
                </a:solidFill>
              </a:rPr>
              <a:t>Similar Products</a:t>
            </a:r>
            <a:endParaRPr lang="en-US" sz="7200" dirty="0">
              <a:solidFill>
                <a:schemeClr val="accent1">
                  <a:lumMod val="50000"/>
                </a:schemeClr>
              </a:solidFill>
            </a:endParaRPr>
          </a:p>
        </p:txBody>
      </p:sp>
      <p:sp>
        <p:nvSpPr>
          <p:cNvPr id="3" name="Content Placeholder 2"/>
          <p:cNvSpPr>
            <a:spLocks noGrp="1"/>
          </p:cNvSpPr>
          <p:nvPr>
            <p:ph sz="quarter" idx="13"/>
          </p:nvPr>
        </p:nvSpPr>
        <p:spPr/>
        <p:txBody>
          <a:bodyPr/>
          <a:lstStyle/>
          <a:p>
            <a:pPr marL="0" indent="0">
              <a:buNone/>
            </a:pPr>
            <a:r>
              <a:rPr lang="en-US" sz="2800" cap="none"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800" cap="none" dirty="0" err="1" smtClean="0">
                <a:solidFill>
                  <a:schemeClr val="accent1">
                    <a:lumMod val="60000"/>
                    <a:lumOff val="40000"/>
                  </a:schemeClr>
                </a:solidFill>
                <a:latin typeface="Times New Roman" panose="02020603050405020304" pitchFamily="18" charset="0"/>
                <a:cs typeface="Times New Roman" panose="02020603050405020304" pitchFamily="18" charset="0"/>
              </a:rPr>
              <a:t>DrChrono</a:t>
            </a:r>
            <a:r>
              <a:rPr lang="en-US" sz="2800" cap="none" dirty="0" smtClean="0">
                <a:solidFill>
                  <a:schemeClr val="accent1">
                    <a:lumMod val="60000"/>
                    <a:lumOff val="40000"/>
                  </a:schemeClr>
                </a:solidFill>
                <a:latin typeface="Times New Roman" panose="02020603050405020304" pitchFamily="18" charset="0"/>
                <a:cs typeface="Times New Roman" panose="02020603050405020304" pitchFamily="18" charset="0"/>
              </a:rPr>
              <a:t> Physician Electronic Medical Record (EMR)</a:t>
            </a:r>
            <a:endParaRPr lang="en-US" sz="2800" cap="none"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606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844</TotalTime>
  <Words>189</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Droplet</vt:lpstr>
      <vt:lpstr>HealAssist</vt:lpstr>
      <vt:lpstr>Motivation</vt:lpstr>
      <vt:lpstr>Approach</vt:lpstr>
      <vt:lpstr>Approach</vt:lpstr>
      <vt:lpstr>Design</vt:lpstr>
      <vt:lpstr>Expected outcome</vt:lpstr>
      <vt:lpstr>Similar Products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HealAssist</dc:title>
  <dc:creator>Hayden McParlane</dc:creator>
  <cp:lastModifiedBy>Hayden McParlane</cp:lastModifiedBy>
  <cp:revision>25</cp:revision>
  <dcterms:created xsi:type="dcterms:W3CDTF">2015-04-06T18:19:49Z</dcterms:created>
  <dcterms:modified xsi:type="dcterms:W3CDTF">2015-04-20T03:13:03Z</dcterms:modified>
</cp:coreProperties>
</file>