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15"/>
  </p:notes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6" r:id="rId10"/>
    <p:sldId id="343" r:id="rId11"/>
    <p:sldId id="344" r:id="rId12"/>
    <p:sldId id="345" r:id="rId13"/>
    <p:sldId id="305" r:id="rId14"/>
  </p:sldIdLst>
  <p:sldSz cx="9144000" cy="5143500" type="screen16x9"/>
  <p:notesSz cx="6858000" cy="9144000"/>
  <p:embeddedFontLst>
    <p:embeddedFont>
      <p:font typeface="Nunito" pitchFamily="2" charset="0"/>
      <p:regular r:id="rId16"/>
      <p:bold r:id="rId17"/>
      <p:italic r:id="rId18"/>
      <p:boldItalic r:id="rId19"/>
    </p:embeddedFont>
    <p:embeddedFont>
      <p:font typeface="Permanent Marker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449">
          <p15:clr>
            <a:srgbClr val="9AA0A6"/>
          </p15:clr>
        </p15:guide>
        <p15:guide id="3" orient="horz" pos="2900">
          <p15:clr>
            <a:srgbClr val="9AA0A6"/>
          </p15:clr>
        </p15:guide>
        <p15:guide id="4" pos="5311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675">
          <p15:clr>
            <a:srgbClr val="9AA0A6"/>
          </p15:clr>
        </p15:guide>
        <p15:guide id="7" orient="horz" pos="6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78A6CF-3410-4B8F-921B-F1EDF68423EF}">
  <a:tblStyle styleId="{4A78A6CF-3410-4B8F-921B-F1EDF68423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69" y="72"/>
      </p:cViewPr>
      <p:guideLst>
        <p:guide orient="horz" pos="340"/>
        <p:guide pos="449"/>
        <p:guide orient="horz" pos="2900"/>
        <p:guide pos="5311"/>
        <p:guide pos="2880"/>
        <p:guide orient="horz" pos="675"/>
        <p:guide orient="horz" pos="6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9109fd0a2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9109fd0a28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ga4536e44a6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9" name="Google Shape;3849;ga4536e44a6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50000" y="1187200"/>
            <a:ext cx="48957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49995" y="3239800"/>
            <a:ext cx="2705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455645" y="546704"/>
            <a:ext cx="1115223" cy="505646"/>
            <a:chOff x="-889965" y="517131"/>
            <a:chExt cx="2215821" cy="1003863"/>
          </a:xfrm>
        </p:grpSpPr>
        <p:sp>
          <p:nvSpPr>
            <p:cNvPr id="13" name="Google Shape;13;p2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363614" y="437751"/>
            <a:ext cx="1600229" cy="723488"/>
            <a:chOff x="10729875" y="529734"/>
            <a:chExt cx="3232134" cy="1460117"/>
          </a:xfrm>
        </p:grpSpPr>
        <p:sp>
          <p:nvSpPr>
            <p:cNvPr id="16" name="Google Shape;16;p2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232330">
            <a:off x="3690849" y="4604514"/>
            <a:ext cx="1675164" cy="757484"/>
            <a:chOff x="4007644" y="6063185"/>
            <a:chExt cx="3232140" cy="1460121"/>
          </a:xfrm>
        </p:grpSpPr>
        <p:sp>
          <p:nvSpPr>
            <p:cNvPr id="19" name="Google Shape;19;p2"/>
            <p:cNvSpPr/>
            <p:nvPr/>
          </p:nvSpPr>
          <p:spPr>
            <a:xfrm>
              <a:off x="4007644" y="6086418"/>
              <a:ext cx="3216761" cy="1436888"/>
            </a:xfrm>
            <a:custGeom>
              <a:avLst/>
              <a:gdLst/>
              <a:ahLst/>
              <a:cxnLst/>
              <a:rect l="l" t="t" r="r" b="b"/>
              <a:pathLst>
                <a:path w="3216761" h="1436888" extrusionOk="0">
                  <a:moveTo>
                    <a:pt x="2965968" y="553084"/>
                  </a:moveTo>
                  <a:cubicBezTo>
                    <a:pt x="2860431" y="494485"/>
                    <a:pt x="2733749" y="494643"/>
                    <a:pt x="2622084" y="536564"/>
                  </a:cubicBezTo>
                  <a:cubicBezTo>
                    <a:pt x="2592260" y="285040"/>
                    <a:pt x="2442633" y="48238"/>
                    <a:pt x="2152374" y="77078"/>
                  </a:cubicBezTo>
                  <a:cubicBezTo>
                    <a:pt x="1976426" y="94540"/>
                    <a:pt x="1827720" y="188467"/>
                    <a:pt x="1719738" y="319722"/>
                  </a:cubicBezTo>
                  <a:cubicBezTo>
                    <a:pt x="1698794" y="274933"/>
                    <a:pt x="1672388" y="232568"/>
                    <a:pt x="1637347" y="194204"/>
                  </a:cubicBezTo>
                  <a:cubicBezTo>
                    <a:pt x="1484090" y="26331"/>
                    <a:pt x="1245679" y="0"/>
                    <a:pt x="1040235" y="79036"/>
                  </a:cubicBezTo>
                  <a:cubicBezTo>
                    <a:pt x="734896" y="196521"/>
                    <a:pt x="575786" y="503576"/>
                    <a:pt x="593153" y="806767"/>
                  </a:cubicBezTo>
                  <a:cubicBezTo>
                    <a:pt x="494707" y="747892"/>
                    <a:pt x="376629" y="743278"/>
                    <a:pt x="259757" y="808354"/>
                  </a:cubicBezTo>
                  <a:cubicBezTo>
                    <a:pt x="106362" y="893773"/>
                    <a:pt x="0" y="1104137"/>
                    <a:pt x="119993" y="1260273"/>
                  </a:cubicBezTo>
                  <a:cubicBezTo>
                    <a:pt x="255714" y="1436888"/>
                    <a:pt x="562874" y="1378256"/>
                    <a:pt x="753395" y="1380648"/>
                  </a:cubicBezTo>
                  <a:cubicBezTo>
                    <a:pt x="1069212" y="1384606"/>
                    <a:pt x="1385305" y="1374732"/>
                    <a:pt x="1700688" y="1358222"/>
                  </a:cubicBezTo>
                  <a:cubicBezTo>
                    <a:pt x="2004758" y="1342294"/>
                    <a:pt x="2308944" y="1320080"/>
                    <a:pt x="2611702" y="1287388"/>
                  </a:cubicBezTo>
                  <a:cubicBezTo>
                    <a:pt x="2805334" y="1266475"/>
                    <a:pt x="3029087" y="1229582"/>
                    <a:pt x="3127205" y="1038013"/>
                  </a:cubicBezTo>
                  <a:cubicBezTo>
                    <a:pt x="3216761" y="863166"/>
                    <a:pt x="3134211" y="646493"/>
                    <a:pt x="2965968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49587" y="6063185"/>
              <a:ext cx="3190197" cy="1427204"/>
            </a:xfrm>
            <a:custGeom>
              <a:avLst/>
              <a:gdLst/>
              <a:ahLst/>
              <a:cxnLst/>
              <a:rect l="l" t="t" r="r" b="b"/>
              <a:pathLst>
                <a:path w="3190197" h="1427204" extrusionOk="0">
                  <a:moveTo>
                    <a:pt x="452299" y="1427204"/>
                  </a:moveTo>
                  <a:cubicBezTo>
                    <a:pt x="304302" y="142720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89" y="817721"/>
                  </a:cubicBezTo>
                  <a:cubicBezTo>
                    <a:pt x="318452" y="757385"/>
                    <a:pt x="432498" y="752337"/>
                    <a:pt x="534236" y="802671"/>
                  </a:cubicBezTo>
                  <a:cubicBezTo>
                    <a:pt x="526870" y="481933"/>
                    <a:pt x="708395" y="196797"/>
                    <a:pt x="992600" y="87450"/>
                  </a:cubicBezTo>
                  <a:cubicBezTo>
                    <a:pt x="1219909" y="0"/>
                    <a:pt x="1461134" y="46820"/>
                    <a:pt x="1607132" y="206734"/>
                  </a:cubicBezTo>
                  <a:cubicBezTo>
                    <a:pt x="1635855" y="238188"/>
                    <a:pt x="1660270" y="273526"/>
                    <a:pt x="1681352" y="314240"/>
                  </a:cubicBezTo>
                  <a:cubicBezTo>
                    <a:pt x="1797483" y="181747"/>
                    <a:pt x="1948423" y="100446"/>
                    <a:pt x="2108866" y="84518"/>
                  </a:cubicBezTo>
                  <a:cubicBezTo>
                    <a:pt x="2414513" y="54123"/>
                    <a:pt x="2559642" y="305625"/>
                    <a:pt x="2593318" y="538321"/>
                  </a:cubicBezTo>
                  <a:cubicBezTo>
                    <a:pt x="2711100" y="499353"/>
                    <a:pt x="2833433" y="507862"/>
                    <a:pt x="2931731" y="562440"/>
                  </a:cubicBezTo>
                  <a:cubicBezTo>
                    <a:pt x="3114992" y="664188"/>
                    <a:pt x="3190197" y="891190"/>
                    <a:pt x="3099392" y="1068482"/>
                  </a:cubicBezTo>
                  <a:cubicBezTo>
                    <a:pt x="2998882" y="1264718"/>
                    <a:pt x="2774187" y="1304512"/>
                    <a:pt x="2571464" y="1326409"/>
                  </a:cubicBezTo>
                  <a:cubicBezTo>
                    <a:pt x="2291365" y="1356656"/>
                    <a:pt x="1993085" y="1379844"/>
                    <a:pt x="1659572" y="1397306"/>
                  </a:cubicBezTo>
                  <a:cubicBezTo>
                    <a:pt x="1298522" y="1416208"/>
                    <a:pt x="997172" y="1423341"/>
                    <a:pt x="711252" y="1419764"/>
                  </a:cubicBezTo>
                  <a:cubicBezTo>
                    <a:pt x="674200" y="1419256"/>
                    <a:pt x="632481" y="1421172"/>
                    <a:pt x="588295" y="1423161"/>
                  </a:cubicBezTo>
                  <a:cubicBezTo>
                    <a:pt x="544787" y="1425130"/>
                    <a:pt x="498739" y="1427204"/>
                    <a:pt x="452299" y="1427204"/>
                  </a:cubicBezTo>
                  <a:close/>
                  <a:moveTo>
                    <a:pt x="389508" y="800269"/>
                  </a:moveTo>
                  <a:cubicBezTo>
                    <a:pt x="335174" y="800269"/>
                    <a:pt x="279632" y="815339"/>
                    <a:pt x="225541" y="845460"/>
                  </a:cubicBezTo>
                  <a:cubicBezTo>
                    <a:pt x="136747" y="894905"/>
                    <a:pt x="66939" y="987001"/>
                    <a:pt x="47709" y="1080082"/>
                  </a:cubicBezTo>
                  <a:cubicBezTo>
                    <a:pt x="33019" y="1151180"/>
                    <a:pt x="47868" y="1218173"/>
                    <a:pt x="90635" y="1273831"/>
                  </a:cubicBezTo>
                  <a:cubicBezTo>
                    <a:pt x="194595" y="1409117"/>
                    <a:pt x="412104" y="1399317"/>
                    <a:pt x="586856" y="1391443"/>
                  </a:cubicBezTo>
                  <a:cubicBezTo>
                    <a:pt x="631507" y="1389432"/>
                    <a:pt x="673639" y="1387517"/>
                    <a:pt x="711655" y="1388014"/>
                  </a:cubicBezTo>
                  <a:cubicBezTo>
                    <a:pt x="996886" y="1391591"/>
                    <a:pt x="1297558" y="1384469"/>
                    <a:pt x="1657910" y="1365599"/>
                  </a:cubicBezTo>
                  <a:cubicBezTo>
                    <a:pt x="1990830" y="1348168"/>
                    <a:pt x="2288539" y="1325022"/>
                    <a:pt x="2568056" y="1294839"/>
                  </a:cubicBezTo>
                  <a:cubicBezTo>
                    <a:pt x="2762535" y="1273841"/>
                    <a:pt x="2977832" y="1236175"/>
                    <a:pt x="3071135" y="1054015"/>
                  </a:cubicBezTo>
                  <a:cubicBezTo>
                    <a:pt x="3154224" y="891783"/>
                    <a:pt x="3084777" y="683725"/>
                    <a:pt x="2916322" y="590200"/>
                  </a:cubicBezTo>
                  <a:cubicBezTo>
                    <a:pt x="2820945" y="537241"/>
                    <a:pt x="2700443" y="531579"/>
                    <a:pt x="2585719" y="574664"/>
                  </a:cubicBezTo>
                  <a:cubicBezTo>
                    <a:pt x="2581147" y="576378"/>
                    <a:pt x="2576057" y="575902"/>
                    <a:pt x="2571887" y="573362"/>
                  </a:cubicBezTo>
                  <a:cubicBezTo>
                    <a:pt x="2567717" y="570822"/>
                    <a:pt x="2564955" y="566515"/>
                    <a:pt x="2564373" y="561678"/>
                  </a:cubicBezTo>
                  <a:cubicBezTo>
                    <a:pt x="2537862" y="338042"/>
                    <a:pt x="2403527" y="87100"/>
                    <a:pt x="2111999" y="116109"/>
                  </a:cubicBezTo>
                  <a:cubicBezTo>
                    <a:pt x="1952582" y="131931"/>
                    <a:pt x="1802743" y="216079"/>
                    <a:pt x="1690052" y="353038"/>
                  </a:cubicBezTo>
                  <a:cubicBezTo>
                    <a:pt x="1686602" y="357240"/>
                    <a:pt x="1681268" y="359357"/>
                    <a:pt x="1675807" y="358700"/>
                  </a:cubicBezTo>
                  <a:cubicBezTo>
                    <a:pt x="1670399" y="358023"/>
                    <a:pt x="1665721" y="354615"/>
                    <a:pt x="1663414" y="349673"/>
                  </a:cubicBezTo>
                  <a:cubicBezTo>
                    <a:pt x="1641347" y="302482"/>
                    <a:pt x="1615260" y="262720"/>
                    <a:pt x="1583679" y="228134"/>
                  </a:cubicBezTo>
                  <a:cubicBezTo>
                    <a:pt x="1446561" y="77956"/>
                    <a:pt x="1219020" y="34353"/>
                    <a:pt x="1003998" y="117083"/>
                  </a:cubicBezTo>
                  <a:cubicBezTo>
                    <a:pt x="724418" y="224652"/>
                    <a:pt x="548819" y="510783"/>
                    <a:pt x="567065" y="829098"/>
                  </a:cubicBezTo>
                  <a:cubicBezTo>
                    <a:pt x="567404" y="834961"/>
                    <a:pt x="564462" y="840538"/>
                    <a:pt x="559434" y="843586"/>
                  </a:cubicBezTo>
                  <a:cubicBezTo>
                    <a:pt x="554407" y="846634"/>
                    <a:pt x="548110" y="846656"/>
                    <a:pt x="543062" y="843629"/>
                  </a:cubicBezTo>
                  <a:cubicBezTo>
                    <a:pt x="494728" y="814726"/>
                    <a:pt x="442700" y="800269"/>
                    <a:pt x="38950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3589050" y="-189001"/>
            <a:ext cx="1734479" cy="757403"/>
            <a:chOff x="3958470" y="-822023"/>
            <a:chExt cx="4407824" cy="1923319"/>
          </a:xfrm>
        </p:grpSpPr>
        <p:sp>
          <p:nvSpPr>
            <p:cNvPr id="22" name="Google Shape;22;p2"/>
            <p:cNvSpPr/>
            <p:nvPr/>
          </p:nvSpPr>
          <p:spPr>
            <a:xfrm>
              <a:off x="3972730" y="-822023"/>
              <a:ext cx="4393564" cy="1923319"/>
            </a:xfrm>
            <a:custGeom>
              <a:avLst/>
              <a:gdLst/>
              <a:ahLst/>
              <a:cxnLst/>
              <a:rect l="l" t="t" r="r" b="b"/>
              <a:pathLst>
                <a:path w="4393564" h="1923319" extrusionOk="0">
                  <a:moveTo>
                    <a:pt x="330782" y="1107884"/>
                  </a:moveTo>
                  <a:cubicBezTo>
                    <a:pt x="472545" y="1191535"/>
                    <a:pt x="645244" y="1195853"/>
                    <a:pt x="798956" y="1142693"/>
                  </a:cubicBezTo>
                  <a:cubicBezTo>
                    <a:pt x="830622" y="1486619"/>
                    <a:pt x="1026128" y="1814766"/>
                    <a:pt x="1422833" y="1785842"/>
                  </a:cubicBezTo>
                  <a:cubicBezTo>
                    <a:pt x="1663287" y="1768316"/>
                    <a:pt x="1869344" y="1645602"/>
                    <a:pt x="2021247" y="1470543"/>
                  </a:cubicBezTo>
                  <a:cubicBezTo>
                    <a:pt x="2048192" y="1532339"/>
                    <a:pt x="2082672" y="1591034"/>
                    <a:pt x="2129070" y="1644586"/>
                  </a:cubicBezTo>
                  <a:cubicBezTo>
                    <a:pt x="2331973" y="1878901"/>
                    <a:pt x="2656035" y="1923319"/>
                    <a:pt x="2938906" y="1822926"/>
                  </a:cubicBezTo>
                  <a:cubicBezTo>
                    <a:pt x="3359340" y="1673690"/>
                    <a:pt x="3587210" y="1260813"/>
                    <a:pt x="3574361" y="846888"/>
                  </a:cubicBezTo>
                  <a:cubicBezTo>
                    <a:pt x="3706463" y="930666"/>
                    <a:pt x="3867255" y="941186"/>
                    <a:pt x="4028905" y="856646"/>
                  </a:cubicBezTo>
                  <a:cubicBezTo>
                    <a:pt x="4241059" y="745691"/>
                    <a:pt x="4393564" y="462735"/>
                    <a:pt x="4235576" y="245607"/>
                  </a:cubicBezTo>
                  <a:cubicBezTo>
                    <a:pt x="4056877" y="0"/>
                    <a:pt x="3636083" y="68939"/>
                    <a:pt x="3376453" y="58875"/>
                  </a:cubicBezTo>
                  <a:cubicBezTo>
                    <a:pt x="2946082" y="42174"/>
                    <a:pt x="2514843" y="44354"/>
                    <a:pt x="2084334" y="55583"/>
                  </a:cubicBezTo>
                  <a:cubicBezTo>
                    <a:pt x="1669266" y="66420"/>
                    <a:pt x="1253828" y="85830"/>
                    <a:pt x="839946" y="119570"/>
                  </a:cubicBezTo>
                  <a:cubicBezTo>
                    <a:pt x="575257" y="141160"/>
                    <a:pt x="268922" y="183451"/>
                    <a:pt x="128322" y="441092"/>
                  </a:cubicBezTo>
                  <a:cubicBezTo>
                    <a:pt x="0" y="676222"/>
                    <a:pt x="104764" y="974534"/>
                    <a:pt x="330782" y="11078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958470" y="-795161"/>
              <a:ext cx="4345580" cy="1886997"/>
            </a:xfrm>
            <a:custGeom>
              <a:avLst/>
              <a:gdLst/>
              <a:ahLst/>
              <a:cxnLst/>
              <a:rect l="l" t="t" r="r" b="b"/>
              <a:pathLst>
                <a:path w="4345580" h="1886997" extrusionOk="0">
                  <a:moveTo>
                    <a:pt x="2035503" y="1427808"/>
                  </a:moveTo>
                  <a:cubicBezTo>
                    <a:pt x="2036296" y="1427808"/>
                    <a:pt x="2037101" y="1427871"/>
                    <a:pt x="2037905" y="1427987"/>
                  </a:cubicBezTo>
                  <a:cubicBezTo>
                    <a:pt x="2043281" y="1428813"/>
                    <a:pt x="2047874" y="1432337"/>
                    <a:pt x="2050055" y="1437333"/>
                  </a:cubicBezTo>
                  <a:cubicBezTo>
                    <a:pt x="2078704" y="1503023"/>
                    <a:pt x="2113131" y="1558628"/>
                    <a:pt x="2155327" y="1607333"/>
                  </a:cubicBezTo>
                  <a:cubicBezTo>
                    <a:pt x="2338440" y="1818788"/>
                    <a:pt x="2649537" y="1886997"/>
                    <a:pt x="2947849" y="1781100"/>
                  </a:cubicBezTo>
                  <a:cubicBezTo>
                    <a:pt x="3335189" y="1643612"/>
                    <a:pt x="3586321" y="1257585"/>
                    <a:pt x="3572753" y="820515"/>
                  </a:cubicBezTo>
                  <a:cubicBezTo>
                    <a:pt x="3572573" y="814641"/>
                    <a:pt x="3575653" y="809148"/>
                    <a:pt x="3580764" y="806238"/>
                  </a:cubicBezTo>
                  <a:cubicBezTo>
                    <a:pt x="3585866" y="803327"/>
                    <a:pt x="3592173" y="803476"/>
                    <a:pt x="3597126" y="806619"/>
                  </a:cubicBezTo>
                  <a:cubicBezTo>
                    <a:pt x="3730053" y="890926"/>
                    <a:pt x="3885840" y="894143"/>
                    <a:pt x="4035805" y="815720"/>
                  </a:cubicBezTo>
                  <a:cubicBezTo>
                    <a:pt x="4160033" y="750739"/>
                    <a:pt x="4259632" y="626205"/>
                    <a:pt x="4289541" y="498443"/>
                  </a:cubicBezTo>
                  <a:cubicBezTo>
                    <a:pt x="4312496" y="400367"/>
                    <a:pt x="4294335" y="306874"/>
                    <a:pt x="4237005" y="228081"/>
                  </a:cubicBezTo>
                  <a:cubicBezTo>
                    <a:pt x="4098342" y="37517"/>
                    <a:pt x="3799839" y="43116"/>
                    <a:pt x="3559989" y="47646"/>
                  </a:cubicBezTo>
                  <a:cubicBezTo>
                    <a:pt x="3499125" y="48789"/>
                    <a:pt x="3441647" y="49868"/>
                    <a:pt x="3390095" y="47868"/>
                  </a:cubicBezTo>
                  <a:cubicBezTo>
                    <a:pt x="3001401" y="32797"/>
                    <a:pt x="2591149" y="31749"/>
                    <a:pt x="2099013" y="44587"/>
                  </a:cubicBezTo>
                  <a:cubicBezTo>
                    <a:pt x="1644417" y="56462"/>
                    <a:pt x="1237657" y="77374"/>
                    <a:pt x="855503" y="108532"/>
                  </a:cubicBezTo>
                  <a:cubicBezTo>
                    <a:pt x="588136" y="130333"/>
                    <a:pt x="291591" y="174328"/>
                    <a:pt x="156516" y="421830"/>
                  </a:cubicBezTo>
                  <a:cubicBezTo>
                    <a:pt x="35983" y="642694"/>
                    <a:pt x="124174" y="932275"/>
                    <a:pt x="353112" y="1067350"/>
                  </a:cubicBezTo>
                  <a:cubicBezTo>
                    <a:pt x="482674" y="1143804"/>
                    <a:pt x="648483" y="1155996"/>
                    <a:pt x="808037" y="1100825"/>
                  </a:cubicBezTo>
                  <a:cubicBezTo>
                    <a:pt x="812641" y="1099237"/>
                    <a:pt x="817721" y="1099841"/>
                    <a:pt x="821827" y="1102486"/>
                  </a:cubicBezTo>
                  <a:cubicBezTo>
                    <a:pt x="825923" y="1105132"/>
                    <a:pt x="828579" y="1109514"/>
                    <a:pt x="829024" y="1114372"/>
                  </a:cubicBezTo>
                  <a:cubicBezTo>
                    <a:pt x="857419" y="1422770"/>
                    <a:pt x="1033377" y="1772496"/>
                    <a:pt x="1435936" y="1743138"/>
                  </a:cubicBezTo>
                  <a:cubicBezTo>
                    <a:pt x="1655339" y="1727157"/>
                    <a:pt x="1864000" y="1617112"/>
                    <a:pt x="2023512" y="1433279"/>
                  </a:cubicBezTo>
                  <a:cubicBezTo>
                    <a:pt x="2026549" y="1429776"/>
                    <a:pt x="2030941" y="1427808"/>
                    <a:pt x="2035503" y="1427808"/>
                  </a:cubicBezTo>
                  <a:close/>
                  <a:moveTo>
                    <a:pt x="2666290" y="1862497"/>
                  </a:moveTo>
                  <a:cubicBezTo>
                    <a:pt x="2615131" y="1862497"/>
                    <a:pt x="2564542" y="1857681"/>
                    <a:pt x="2515203" y="1847987"/>
                  </a:cubicBezTo>
                  <a:cubicBezTo>
                    <a:pt x="2362686" y="1818026"/>
                    <a:pt x="2229940" y="1741995"/>
                    <a:pt x="2131324" y="1628118"/>
                  </a:cubicBezTo>
                  <a:cubicBezTo>
                    <a:pt x="2091922" y="1582631"/>
                    <a:pt x="2059008" y="1531535"/>
                    <a:pt x="2031142" y="1472490"/>
                  </a:cubicBezTo>
                  <a:cubicBezTo>
                    <a:pt x="1868286" y="1651634"/>
                    <a:pt x="1658619" y="1758748"/>
                    <a:pt x="1438243" y="1774814"/>
                  </a:cubicBezTo>
                  <a:cubicBezTo>
                    <a:pt x="1421256" y="1776052"/>
                    <a:pt x="1404588" y="1776655"/>
                    <a:pt x="1388363" y="1776655"/>
                  </a:cubicBezTo>
                  <a:cubicBezTo>
                    <a:pt x="1006422" y="1776698"/>
                    <a:pt x="833352" y="1441820"/>
                    <a:pt x="799433" y="1137083"/>
                  </a:cubicBezTo>
                  <a:cubicBezTo>
                    <a:pt x="636926" y="1187979"/>
                    <a:pt x="469402" y="1172834"/>
                    <a:pt x="336973" y="1094697"/>
                  </a:cubicBezTo>
                  <a:cubicBezTo>
                    <a:pt x="93450" y="951018"/>
                    <a:pt x="0" y="642344"/>
                    <a:pt x="128650" y="406622"/>
                  </a:cubicBezTo>
                  <a:cubicBezTo>
                    <a:pt x="271293" y="145235"/>
                    <a:pt x="577299" y="99366"/>
                    <a:pt x="852921" y="76887"/>
                  </a:cubicBezTo>
                  <a:cubicBezTo>
                    <a:pt x="1235667" y="45677"/>
                    <a:pt x="1642998" y="24743"/>
                    <a:pt x="2098188" y="12848"/>
                  </a:cubicBezTo>
                  <a:cubicBezTo>
                    <a:pt x="2591022" y="0"/>
                    <a:pt x="3001930" y="1047"/>
                    <a:pt x="3391323" y="16150"/>
                  </a:cubicBezTo>
                  <a:cubicBezTo>
                    <a:pt x="3441975" y="18108"/>
                    <a:pt x="3499008" y="17039"/>
                    <a:pt x="3559397" y="15906"/>
                  </a:cubicBezTo>
                  <a:cubicBezTo>
                    <a:pt x="3806581" y="11271"/>
                    <a:pt x="4114281" y="5460"/>
                    <a:pt x="4262670" y="209401"/>
                  </a:cubicBezTo>
                  <a:cubicBezTo>
                    <a:pt x="4325598" y="295888"/>
                    <a:pt x="4345580" y="398346"/>
                    <a:pt x="4320455" y="505682"/>
                  </a:cubicBezTo>
                  <a:cubicBezTo>
                    <a:pt x="4288535" y="642048"/>
                    <a:pt x="4182575" y="774784"/>
                    <a:pt x="4050527" y="843851"/>
                  </a:cubicBezTo>
                  <a:cubicBezTo>
                    <a:pt x="3899291" y="922940"/>
                    <a:pt x="3742224" y="924200"/>
                    <a:pt x="3605021" y="848211"/>
                  </a:cubicBezTo>
                  <a:cubicBezTo>
                    <a:pt x="3607392" y="1287282"/>
                    <a:pt x="3350365" y="1671923"/>
                    <a:pt x="2958475" y="1811019"/>
                  </a:cubicBezTo>
                  <a:cubicBezTo>
                    <a:pt x="2862146" y="1845204"/>
                    <a:pt x="2763202" y="1862497"/>
                    <a:pt x="2666290" y="18624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8010464" y="4375270"/>
            <a:ext cx="872758" cy="465223"/>
            <a:chOff x="10016652" y="5493898"/>
            <a:chExt cx="1715664" cy="913814"/>
          </a:xfrm>
        </p:grpSpPr>
        <p:sp>
          <p:nvSpPr>
            <p:cNvPr id="25" name="Google Shape;25;p2"/>
            <p:cNvSpPr/>
            <p:nvPr/>
          </p:nvSpPr>
          <p:spPr>
            <a:xfrm>
              <a:off x="10016652" y="5512214"/>
              <a:ext cx="1715664" cy="895498"/>
            </a:xfrm>
            <a:custGeom>
              <a:avLst/>
              <a:gdLst/>
              <a:ahLst/>
              <a:cxnLst/>
              <a:rect l="l" t="t" r="r" b="b"/>
              <a:pathLst>
                <a:path w="1715664" h="895498" extrusionOk="0">
                  <a:moveTo>
                    <a:pt x="1660228" y="459888"/>
                  </a:moveTo>
                  <a:cubicBezTo>
                    <a:pt x="1611206" y="325225"/>
                    <a:pt x="1454499" y="245194"/>
                    <a:pt x="1316937" y="247840"/>
                  </a:cubicBezTo>
                  <a:cubicBezTo>
                    <a:pt x="1291156" y="248337"/>
                    <a:pt x="1266655" y="251777"/>
                    <a:pt x="1243181" y="257280"/>
                  </a:cubicBezTo>
                  <a:cubicBezTo>
                    <a:pt x="1234069" y="238209"/>
                    <a:pt x="1223242" y="219688"/>
                    <a:pt x="1210436" y="202067"/>
                  </a:cubicBezTo>
                  <a:cubicBezTo>
                    <a:pt x="1109387" y="62991"/>
                    <a:pt x="909425" y="0"/>
                    <a:pt x="743690" y="29400"/>
                  </a:cubicBezTo>
                  <a:cubicBezTo>
                    <a:pt x="528658" y="67542"/>
                    <a:pt x="438964" y="257153"/>
                    <a:pt x="463920" y="423629"/>
                  </a:cubicBezTo>
                  <a:cubicBezTo>
                    <a:pt x="318261" y="390958"/>
                    <a:pt x="105399" y="458988"/>
                    <a:pt x="53996" y="597122"/>
                  </a:cubicBezTo>
                  <a:cubicBezTo>
                    <a:pt x="0" y="742177"/>
                    <a:pt x="159130" y="840665"/>
                    <a:pt x="279495" y="862202"/>
                  </a:cubicBezTo>
                  <a:cubicBezTo>
                    <a:pt x="465603" y="895498"/>
                    <a:pt x="674221" y="842740"/>
                    <a:pt x="859938" y="821922"/>
                  </a:cubicBezTo>
                  <a:cubicBezTo>
                    <a:pt x="1054618" y="800099"/>
                    <a:pt x="1261194" y="795877"/>
                    <a:pt x="1452446" y="753480"/>
                  </a:cubicBezTo>
                  <a:cubicBezTo>
                    <a:pt x="1588822" y="723254"/>
                    <a:pt x="1715664" y="612171"/>
                    <a:pt x="1660228" y="4598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036854" y="5493898"/>
              <a:ext cx="1676939" cy="907171"/>
            </a:xfrm>
            <a:custGeom>
              <a:avLst/>
              <a:gdLst/>
              <a:ahLst/>
              <a:cxnLst/>
              <a:rect l="l" t="t" r="r" b="b"/>
              <a:pathLst>
                <a:path w="1676939" h="907171" extrusionOk="0">
                  <a:moveTo>
                    <a:pt x="390620" y="907171"/>
                  </a:moveTo>
                  <a:cubicBezTo>
                    <a:pt x="345207" y="907171"/>
                    <a:pt x="300344" y="903996"/>
                    <a:pt x="256497" y="896143"/>
                  </a:cubicBezTo>
                  <a:cubicBezTo>
                    <a:pt x="175355" y="881633"/>
                    <a:pt x="73681" y="832315"/>
                    <a:pt x="29474" y="754866"/>
                  </a:cubicBezTo>
                  <a:cubicBezTo>
                    <a:pt x="3555" y="709464"/>
                    <a:pt x="0" y="660696"/>
                    <a:pt x="18912" y="609896"/>
                  </a:cubicBezTo>
                  <a:cubicBezTo>
                    <a:pt x="70474" y="471360"/>
                    <a:pt x="273473" y="398917"/>
                    <a:pt x="425386" y="422349"/>
                  </a:cubicBezTo>
                  <a:cubicBezTo>
                    <a:pt x="417946" y="339957"/>
                    <a:pt x="437472" y="255735"/>
                    <a:pt x="480197" y="188224"/>
                  </a:cubicBezTo>
                  <a:cubicBezTo>
                    <a:pt x="533103" y="104605"/>
                    <a:pt x="616278" y="50609"/>
                    <a:pt x="720714" y="32088"/>
                  </a:cubicBezTo>
                  <a:cubicBezTo>
                    <a:pt x="901583" y="0"/>
                    <a:pt x="1104423" y="75258"/>
                    <a:pt x="1203081" y="211052"/>
                  </a:cubicBezTo>
                  <a:cubicBezTo>
                    <a:pt x="1213590" y="225520"/>
                    <a:pt x="1223189" y="241088"/>
                    <a:pt x="1231677" y="257460"/>
                  </a:cubicBezTo>
                  <a:cubicBezTo>
                    <a:pt x="1253511" y="253058"/>
                    <a:pt x="1274804" y="250708"/>
                    <a:pt x="1296426" y="250295"/>
                  </a:cubicBezTo>
                  <a:cubicBezTo>
                    <a:pt x="1430041" y="247681"/>
                    <a:pt x="1601078" y="324823"/>
                    <a:pt x="1654947" y="472778"/>
                  </a:cubicBezTo>
                  <a:cubicBezTo>
                    <a:pt x="1676939" y="533177"/>
                    <a:pt x="1673330" y="592867"/>
                    <a:pt x="1644533" y="645371"/>
                  </a:cubicBezTo>
                  <a:cubicBezTo>
                    <a:pt x="1607121" y="713549"/>
                    <a:pt x="1529048" y="766603"/>
                    <a:pt x="1435682" y="787294"/>
                  </a:cubicBezTo>
                  <a:cubicBezTo>
                    <a:pt x="1304639" y="816345"/>
                    <a:pt x="1165478" y="827690"/>
                    <a:pt x="1030901" y="838676"/>
                  </a:cubicBezTo>
                  <a:cubicBezTo>
                    <a:pt x="968332" y="843777"/>
                    <a:pt x="903636" y="849047"/>
                    <a:pt x="841501" y="856022"/>
                  </a:cubicBezTo>
                  <a:cubicBezTo>
                    <a:pt x="794215" y="861313"/>
                    <a:pt x="746315" y="868574"/>
                    <a:pt x="695600" y="876247"/>
                  </a:cubicBezTo>
                  <a:cubicBezTo>
                    <a:pt x="594613" y="891529"/>
                    <a:pt x="491257" y="907171"/>
                    <a:pt x="390620" y="907171"/>
                  </a:cubicBezTo>
                  <a:close/>
                  <a:moveTo>
                    <a:pt x="367506" y="449855"/>
                  </a:moveTo>
                  <a:cubicBezTo>
                    <a:pt x="238611" y="449855"/>
                    <a:pt x="88624" y="513609"/>
                    <a:pt x="48672" y="620966"/>
                  </a:cubicBezTo>
                  <a:cubicBezTo>
                    <a:pt x="33199" y="662537"/>
                    <a:pt x="36015" y="702288"/>
                    <a:pt x="57044" y="739129"/>
                  </a:cubicBezTo>
                  <a:cubicBezTo>
                    <a:pt x="96170" y="807667"/>
                    <a:pt x="188224" y="851683"/>
                    <a:pt x="262096" y="864891"/>
                  </a:cubicBezTo>
                  <a:cubicBezTo>
                    <a:pt x="397922" y="889179"/>
                    <a:pt x="546830" y="866647"/>
                    <a:pt x="690848" y="844856"/>
                  </a:cubicBezTo>
                  <a:cubicBezTo>
                    <a:pt x="741881" y="837131"/>
                    <a:pt x="790077" y="829839"/>
                    <a:pt x="837967" y="824462"/>
                  </a:cubicBezTo>
                  <a:cubicBezTo>
                    <a:pt x="900578" y="817446"/>
                    <a:pt x="965517" y="812143"/>
                    <a:pt x="1028318" y="807032"/>
                  </a:cubicBezTo>
                  <a:cubicBezTo>
                    <a:pt x="1161838" y="796131"/>
                    <a:pt x="1299887" y="784870"/>
                    <a:pt x="1428802" y="756306"/>
                  </a:cubicBezTo>
                  <a:cubicBezTo>
                    <a:pt x="1512125" y="737838"/>
                    <a:pt x="1584113" y="689482"/>
                    <a:pt x="1616688" y="630099"/>
                  </a:cubicBezTo>
                  <a:cubicBezTo>
                    <a:pt x="1641316" y="585215"/>
                    <a:pt x="1644152" y="535929"/>
                    <a:pt x="1625113" y="483637"/>
                  </a:cubicBezTo>
                  <a:cubicBezTo>
                    <a:pt x="1576281" y="349525"/>
                    <a:pt x="1419627" y="279717"/>
                    <a:pt x="1297040" y="282035"/>
                  </a:cubicBezTo>
                  <a:cubicBezTo>
                    <a:pt x="1273630" y="282490"/>
                    <a:pt x="1250590" y="285432"/>
                    <a:pt x="1226608" y="291062"/>
                  </a:cubicBezTo>
                  <a:cubicBezTo>
                    <a:pt x="1219369" y="292756"/>
                    <a:pt x="1211876" y="289178"/>
                    <a:pt x="1208658" y="282447"/>
                  </a:cubicBezTo>
                  <a:cubicBezTo>
                    <a:pt x="1199684" y="263662"/>
                    <a:pt x="1189164" y="245914"/>
                    <a:pt x="1177395" y="229711"/>
                  </a:cubicBezTo>
                  <a:cubicBezTo>
                    <a:pt x="1085500" y="103240"/>
                    <a:pt x="895752" y="33263"/>
                    <a:pt x="726260" y="63351"/>
                  </a:cubicBezTo>
                  <a:cubicBezTo>
                    <a:pt x="569796" y="91111"/>
                    <a:pt x="427894" y="229256"/>
                    <a:pt x="459422" y="439599"/>
                  </a:cubicBezTo>
                  <a:cubicBezTo>
                    <a:pt x="460195" y="444775"/>
                    <a:pt x="458364" y="450003"/>
                    <a:pt x="454532" y="453569"/>
                  </a:cubicBezTo>
                  <a:cubicBezTo>
                    <a:pt x="450691" y="457125"/>
                    <a:pt x="445346" y="458596"/>
                    <a:pt x="440245" y="457432"/>
                  </a:cubicBezTo>
                  <a:cubicBezTo>
                    <a:pt x="417491" y="452331"/>
                    <a:pt x="392906" y="449855"/>
                    <a:pt x="367506" y="449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31457" y="4190262"/>
            <a:ext cx="586630" cy="358564"/>
            <a:chOff x="464700" y="5522538"/>
            <a:chExt cx="1162335" cy="709887"/>
          </a:xfrm>
        </p:grpSpPr>
        <p:sp>
          <p:nvSpPr>
            <p:cNvPr id="28" name="Google Shape;28;p2"/>
            <p:cNvSpPr/>
            <p:nvPr/>
          </p:nvSpPr>
          <p:spPr>
            <a:xfrm>
              <a:off x="464700" y="5522538"/>
              <a:ext cx="1155752" cy="709887"/>
            </a:xfrm>
            <a:custGeom>
              <a:avLst/>
              <a:gdLst/>
              <a:ahLst/>
              <a:cxnLst/>
              <a:rect l="l" t="t" r="r" b="b"/>
              <a:pathLst>
                <a:path w="1155752" h="709887" extrusionOk="0">
                  <a:moveTo>
                    <a:pt x="1027599" y="227531"/>
                  </a:moveTo>
                  <a:cubicBezTo>
                    <a:pt x="956500" y="189409"/>
                    <a:pt x="901361" y="201527"/>
                    <a:pt x="855440" y="235563"/>
                  </a:cubicBezTo>
                  <a:cubicBezTo>
                    <a:pt x="831363" y="190023"/>
                    <a:pt x="798216" y="148568"/>
                    <a:pt x="755184" y="113178"/>
                  </a:cubicBezTo>
                  <a:cubicBezTo>
                    <a:pt x="639032" y="17716"/>
                    <a:pt x="468344" y="0"/>
                    <a:pt x="369739" y="127666"/>
                  </a:cubicBezTo>
                  <a:cubicBezTo>
                    <a:pt x="341841" y="163798"/>
                    <a:pt x="320791" y="210989"/>
                    <a:pt x="308355" y="261746"/>
                  </a:cubicBezTo>
                  <a:cubicBezTo>
                    <a:pt x="295772" y="259503"/>
                    <a:pt x="281664" y="258794"/>
                    <a:pt x="265228" y="260212"/>
                  </a:cubicBezTo>
                  <a:cubicBezTo>
                    <a:pt x="138398" y="271166"/>
                    <a:pt x="0" y="437112"/>
                    <a:pt x="53488" y="565636"/>
                  </a:cubicBezTo>
                  <a:cubicBezTo>
                    <a:pt x="70442" y="606382"/>
                    <a:pt x="104404" y="630311"/>
                    <a:pt x="146367" y="643540"/>
                  </a:cubicBezTo>
                  <a:cubicBezTo>
                    <a:pt x="155119" y="654833"/>
                    <a:pt x="168984" y="663066"/>
                    <a:pt x="189304" y="665247"/>
                  </a:cubicBezTo>
                  <a:cubicBezTo>
                    <a:pt x="368458" y="684508"/>
                    <a:pt x="550925" y="683101"/>
                    <a:pt x="730906" y="680338"/>
                  </a:cubicBezTo>
                  <a:cubicBezTo>
                    <a:pt x="860033" y="678359"/>
                    <a:pt x="1022265" y="709887"/>
                    <a:pt x="1090675" y="573987"/>
                  </a:cubicBezTo>
                  <a:cubicBezTo>
                    <a:pt x="1147434" y="461274"/>
                    <a:pt x="1155752" y="296248"/>
                    <a:pt x="1027599" y="2275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9845" y="5535888"/>
              <a:ext cx="1147190" cy="686699"/>
            </a:xfrm>
            <a:custGeom>
              <a:avLst/>
              <a:gdLst/>
              <a:ahLst/>
              <a:cxnLst/>
              <a:rect l="l" t="t" r="r" b="b"/>
              <a:pathLst>
                <a:path w="1147190" h="686699" extrusionOk="0">
                  <a:moveTo>
                    <a:pt x="728471" y="651023"/>
                  </a:moveTo>
                  <a:cubicBezTo>
                    <a:pt x="746199" y="651023"/>
                    <a:pt x="764497" y="651499"/>
                    <a:pt x="782309" y="651975"/>
                  </a:cubicBezTo>
                  <a:cubicBezTo>
                    <a:pt x="893646" y="654938"/>
                    <a:pt x="1008771" y="657955"/>
                    <a:pt x="1061360" y="553508"/>
                  </a:cubicBezTo>
                  <a:cubicBezTo>
                    <a:pt x="1147190" y="383021"/>
                    <a:pt x="1074652" y="265546"/>
                    <a:pt x="1004950" y="228166"/>
                  </a:cubicBezTo>
                  <a:cubicBezTo>
                    <a:pt x="947144" y="197178"/>
                    <a:pt x="897815" y="199347"/>
                    <a:pt x="849746" y="234960"/>
                  </a:cubicBezTo>
                  <a:cubicBezTo>
                    <a:pt x="846031" y="237722"/>
                    <a:pt x="841290" y="238717"/>
                    <a:pt x="836781" y="237691"/>
                  </a:cubicBezTo>
                  <a:cubicBezTo>
                    <a:pt x="832262" y="236664"/>
                    <a:pt x="828420" y="233722"/>
                    <a:pt x="826261" y="229637"/>
                  </a:cubicBezTo>
                  <a:cubicBezTo>
                    <a:pt x="802449" y="184605"/>
                    <a:pt x="770043" y="145055"/>
                    <a:pt x="729953" y="112098"/>
                  </a:cubicBezTo>
                  <a:cubicBezTo>
                    <a:pt x="665733" y="59308"/>
                    <a:pt x="584570" y="32617"/>
                    <a:pt x="512857" y="40735"/>
                  </a:cubicBezTo>
                  <a:cubicBezTo>
                    <a:pt x="454532" y="47328"/>
                    <a:pt x="404145" y="76136"/>
                    <a:pt x="367156" y="124026"/>
                  </a:cubicBezTo>
                  <a:cubicBezTo>
                    <a:pt x="341164" y="157681"/>
                    <a:pt x="320928" y="201993"/>
                    <a:pt x="308631" y="252169"/>
                  </a:cubicBezTo>
                  <a:cubicBezTo>
                    <a:pt x="306641" y="260307"/>
                    <a:pt x="298672" y="265504"/>
                    <a:pt x="290427" y="264022"/>
                  </a:cubicBezTo>
                  <a:cubicBezTo>
                    <a:pt x="278447" y="261884"/>
                    <a:pt x="265694" y="261440"/>
                    <a:pt x="251449" y="262678"/>
                  </a:cubicBezTo>
                  <a:cubicBezTo>
                    <a:pt x="187367" y="268213"/>
                    <a:pt x="116406" y="317965"/>
                    <a:pt x="74855" y="386471"/>
                  </a:cubicBezTo>
                  <a:cubicBezTo>
                    <a:pt x="41073" y="442171"/>
                    <a:pt x="33305" y="498887"/>
                    <a:pt x="52990" y="546195"/>
                  </a:cubicBezTo>
                  <a:cubicBezTo>
                    <a:pt x="66759" y="579257"/>
                    <a:pt x="93916" y="601789"/>
                    <a:pt x="135995" y="615050"/>
                  </a:cubicBezTo>
                  <a:cubicBezTo>
                    <a:pt x="139086" y="616013"/>
                    <a:pt x="141795" y="617907"/>
                    <a:pt x="143774" y="620469"/>
                  </a:cubicBezTo>
                  <a:cubicBezTo>
                    <a:pt x="150621" y="629306"/>
                    <a:pt x="161406" y="634566"/>
                    <a:pt x="175852" y="636111"/>
                  </a:cubicBezTo>
                  <a:cubicBezTo>
                    <a:pt x="350964" y="654938"/>
                    <a:pt x="531050" y="653965"/>
                    <a:pt x="715517" y="651118"/>
                  </a:cubicBezTo>
                  <a:cubicBezTo>
                    <a:pt x="719793" y="651054"/>
                    <a:pt x="724111" y="651023"/>
                    <a:pt x="728471" y="651023"/>
                  </a:cubicBezTo>
                  <a:close/>
                  <a:moveTo>
                    <a:pt x="837310" y="684699"/>
                  </a:moveTo>
                  <a:cubicBezTo>
                    <a:pt x="818536" y="684699"/>
                    <a:pt x="799814" y="684201"/>
                    <a:pt x="781473" y="683715"/>
                  </a:cubicBezTo>
                  <a:cubicBezTo>
                    <a:pt x="758602" y="683111"/>
                    <a:pt x="737012" y="682529"/>
                    <a:pt x="716004" y="682868"/>
                  </a:cubicBezTo>
                  <a:cubicBezTo>
                    <a:pt x="530510" y="685715"/>
                    <a:pt x="349355" y="686699"/>
                    <a:pt x="172465" y="667681"/>
                  </a:cubicBezTo>
                  <a:cubicBezTo>
                    <a:pt x="151447" y="665427"/>
                    <a:pt x="134111" y="657235"/>
                    <a:pt x="122004" y="643879"/>
                  </a:cubicBezTo>
                  <a:cubicBezTo>
                    <a:pt x="73585" y="627570"/>
                    <a:pt x="40512" y="598826"/>
                    <a:pt x="23685" y="558397"/>
                  </a:cubicBezTo>
                  <a:cubicBezTo>
                    <a:pt x="0" y="501501"/>
                    <a:pt x="8540" y="434593"/>
                    <a:pt x="47709" y="370003"/>
                  </a:cubicBezTo>
                  <a:cubicBezTo>
                    <a:pt x="94255" y="293253"/>
                    <a:pt x="175037" y="237405"/>
                    <a:pt x="248718" y="231044"/>
                  </a:cubicBezTo>
                  <a:cubicBezTo>
                    <a:pt x="260233" y="230049"/>
                    <a:pt x="271039" y="229986"/>
                    <a:pt x="281389" y="230864"/>
                  </a:cubicBezTo>
                  <a:cubicBezTo>
                    <a:pt x="294968" y="182012"/>
                    <a:pt x="315785" y="138599"/>
                    <a:pt x="342032" y="104616"/>
                  </a:cubicBezTo>
                  <a:cubicBezTo>
                    <a:pt x="384397" y="49773"/>
                    <a:pt x="442235" y="16774"/>
                    <a:pt x="509291" y="9186"/>
                  </a:cubicBezTo>
                  <a:cubicBezTo>
                    <a:pt x="590602" y="0"/>
                    <a:pt x="678338" y="28574"/>
                    <a:pt x="750114" y="87566"/>
                  </a:cubicBezTo>
                  <a:cubicBezTo>
                    <a:pt x="788839" y="119401"/>
                    <a:pt x="820938" y="156940"/>
                    <a:pt x="845735" y="199347"/>
                  </a:cubicBezTo>
                  <a:cubicBezTo>
                    <a:pt x="899689" y="166020"/>
                    <a:pt x="956860" y="166359"/>
                    <a:pt x="1019958" y="200194"/>
                  </a:cubicBezTo>
                  <a:cubicBezTo>
                    <a:pt x="1083161" y="234082"/>
                    <a:pt x="1120912" y="292523"/>
                    <a:pt x="1129125" y="369220"/>
                  </a:cubicBezTo>
                  <a:cubicBezTo>
                    <a:pt x="1135877" y="432265"/>
                    <a:pt x="1121505" y="504634"/>
                    <a:pt x="1089712" y="567785"/>
                  </a:cubicBezTo>
                  <a:cubicBezTo>
                    <a:pt x="1037854" y="670792"/>
                    <a:pt x="936878" y="684688"/>
                    <a:pt x="837310" y="684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6263447" y="334486"/>
            <a:ext cx="293153" cy="337976"/>
            <a:chOff x="4505050" y="4336350"/>
            <a:chExt cx="69000" cy="79550"/>
          </a:xfrm>
        </p:grpSpPr>
        <p:sp>
          <p:nvSpPr>
            <p:cNvPr id="31" name="Google Shape;31;p2"/>
            <p:cNvSpPr/>
            <p:nvPr/>
          </p:nvSpPr>
          <p:spPr>
            <a:xfrm>
              <a:off x="4541750" y="4337475"/>
              <a:ext cx="23950" cy="22825"/>
            </a:xfrm>
            <a:custGeom>
              <a:avLst/>
              <a:gdLst/>
              <a:ahLst/>
              <a:cxnLst/>
              <a:rect l="l" t="t" r="r" b="b"/>
              <a:pathLst>
                <a:path w="958" h="913" extrusionOk="0">
                  <a:moveTo>
                    <a:pt x="646" y="0"/>
                  </a:moveTo>
                  <a:lnTo>
                    <a:pt x="513" y="23"/>
                  </a:lnTo>
                  <a:lnTo>
                    <a:pt x="357" y="89"/>
                  </a:lnTo>
                  <a:lnTo>
                    <a:pt x="179" y="223"/>
                  </a:lnTo>
                  <a:lnTo>
                    <a:pt x="1" y="401"/>
                  </a:lnTo>
                  <a:lnTo>
                    <a:pt x="579" y="846"/>
                  </a:lnTo>
                  <a:lnTo>
                    <a:pt x="646" y="912"/>
                  </a:lnTo>
                  <a:lnTo>
                    <a:pt x="779" y="734"/>
                  </a:lnTo>
                  <a:lnTo>
                    <a:pt x="868" y="601"/>
                  </a:lnTo>
                  <a:lnTo>
                    <a:pt x="913" y="467"/>
                  </a:lnTo>
                  <a:lnTo>
                    <a:pt x="957" y="312"/>
                  </a:lnTo>
                  <a:lnTo>
                    <a:pt x="957" y="267"/>
                  </a:lnTo>
                  <a:lnTo>
                    <a:pt x="935" y="201"/>
                  </a:lnTo>
                  <a:lnTo>
                    <a:pt x="935" y="178"/>
                  </a:lnTo>
                  <a:lnTo>
                    <a:pt x="891" y="156"/>
                  </a:lnTo>
                  <a:lnTo>
                    <a:pt x="868" y="134"/>
                  </a:lnTo>
                  <a:lnTo>
                    <a:pt x="779" y="45"/>
                  </a:lnTo>
                  <a:lnTo>
                    <a:pt x="713" y="23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9B8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506175" y="4341925"/>
              <a:ext cx="66750" cy="72875"/>
            </a:xfrm>
            <a:custGeom>
              <a:avLst/>
              <a:gdLst/>
              <a:ahLst/>
              <a:cxnLst/>
              <a:rect l="l" t="t" r="r" b="b"/>
              <a:pathLst>
                <a:path w="2670" h="2915" extrusionOk="0">
                  <a:moveTo>
                    <a:pt x="2358" y="0"/>
                  </a:moveTo>
                  <a:lnTo>
                    <a:pt x="2358" y="23"/>
                  </a:lnTo>
                  <a:lnTo>
                    <a:pt x="2380" y="89"/>
                  </a:lnTo>
                  <a:lnTo>
                    <a:pt x="2380" y="134"/>
                  </a:lnTo>
                  <a:lnTo>
                    <a:pt x="2336" y="289"/>
                  </a:lnTo>
                  <a:lnTo>
                    <a:pt x="2291" y="423"/>
                  </a:lnTo>
                  <a:lnTo>
                    <a:pt x="2202" y="556"/>
                  </a:lnTo>
                  <a:lnTo>
                    <a:pt x="2069" y="734"/>
                  </a:lnTo>
                  <a:lnTo>
                    <a:pt x="2158" y="801"/>
                  </a:lnTo>
                  <a:lnTo>
                    <a:pt x="2358" y="1201"/>
                  </a:lnTo>
                  <a:lnTo>
                    <a:pt x="2558" y="935"/>
                  </a:lnTo>
                  <a:lnTo>
                    <a:pt x="2670" y="712"/>
                  </a:lnTo>
                  <a:lnTo>
                    <a:pt x="2670" y="668"/>
                  </a:lnTo>
                  <a:lnTo>
                    <a:pt x="2670" y="601"/>
                  </a:lnTo>
                  <a:lnTo>
                    <a:pt x="2625" y="445"/>
                  </a:lnTo>
                  <a:lnTo>
                    <a:pt x="2514" y="245"/>
                  </a:lnTo>
                  <a:lnTo>
                    <a:pt x="2358" y="0"/>
                  </a:lnTo>
                  <a:close/>
                  <a:moveTo>
                    <a:pt x="0" y="1824"/>
                  </a:moveTo>
                  <a:lnTo>
                    <a:pt x="245" y="2336"/>
                  </a:lnTo>
                  <a:lnTo>
                    <a:pt x="734" y="2714"/>
                  </a:lnTo>
                  <a:lnTo>
                    <a:pt x="1024" y="2914"/>
                  </a:lnTo>
                  <a:lnTo>
                    <a:pt x="779" y="2425"/>
                  </a:lnTo>
                  <a:lnTo>
                    <a:pt x="757" y="2425"/>
                  </a:lnTo>
                  <a:lnTo>
                    <a:pt x="468" y="2202"/>
                  </a:lnTo>
                  <a:lnTo>
                    <a:pt x="0" y="1824"/>
                  </a:lnTo>
                  <a:close/>
                </a:path>
              </a:pathLst>
            </a:custGeom>
            <a:solidFill>
              <a:srgbClr val="88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557875" y="4341925"/>
              <a:ext cx="15050" cy="30050"/>
            </a:xfrm>
            <a:custGeom>
              <a:avLst/>
              <a:gdLst/>
              <a:ahLst/>
              <a:cxnLst/>
              <a:rect l="l" t="t" r="r" b="b"/>
              <a:pathLst>
                <a:path w="602" h="1202" fill="none" extrusionOk="0">
                  <a:moveTo>
                    <a:pt x="290" y="0"/>
                  </a:moveTo>
                  <a:lnTo>
                    <a:pt x="290" y="0"/>
                  </a:lnTo>
                  <a:lnTo>
                    <a:pt x="290" y="23"/>
                  </a:lnTo>
                  <a:lnTo>
                    <a:pt x="290" y="23"/>
                  </a:lnTo>
                  <a:lnTo>
                    <a:pt x="312" y="89"/>
                  </a:lnTo>
                  <a:lnTo>
                    <a:pt x="312" y="134"/>
                  </a:lnTo>
                  <a:lnTo>
                    <a:pt x="268" y="289"/>
                  </a:lnTo>
                  <a:lnTo>
                    <a:pt x="268" y="289"/>
                  </a:lnTo>
                  <a:lnTo>
                    <a:pt x="223" y="423"/>
                  </a:lnTo>
                  <a:lnTo>
                    <a:pt x="134" y="556"/>
                  </a:lnTo>
                  <a:lnTo>
                    <a:pt x="134" y="556"/>
                  </a:lnTo>
                  <a:lnTo>
                    <a:pt x="1" y="734"/>
                  </a:lnTo>
                  <a:lnTo>
                    <a:pt x="1" y="734"/>
                  </a:lnTo>
                  <a:lnTo>
                    <a:pt x="90" y="801"/>
                  </a:lnTo>
                  <a:lnTo>
                    <a:pt x="90" y="801"/>
                  </a:lnTo>
                  <a:lnTo>
                    <a:pt x="290" y="1201"/>
                  </a:lnTo>
                  <a:lnTo>
                    <a:pt x="290" y="1201"/>
                  </a:lnTo>
                  <a:lnTo>
                    <a:pt x="490" y="935"/>
                  </a:lnTo>
                  <a:lnTo>
                    <a:pt x="602" y="712"/>
                  </a:lnTo>
                  <a:lnTo>
                    <a:pt x="602" y="712"/>
                  </a:lnTo>
                  <a:lnTo>
                    <a:pt x="602" y="668"/>
                  </a:lnTo>
                  <a:lnTo>
                    <a:pt x="602" y="601"/>
                  </a:lnTo>
                  <a:lnTo>
                    <a:pt x="557" y="445"/>
                  </a:lnTo>
                  <a:lnTo>
                    <a:pt x="446" y="245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506175" y="4387525"/>
              <a:ext cx="25600" cy="27275"/>
            </a:xfrm>
            <a:custGeom>
              <a:avLst/>
              <a:gdLst/>
              <a:ahLst/>
              <a:cxnLst/>
              <a:rect l="l" t="t" r="r" b="b"/>
              <a:pathLst>
                <a:path w="1024" h="1091" fill="none" extrusionOk="0">
                  <a:moveTo>
                    <a:pt x="779" y="601"/>
                  </a:moveTo>
                  <a:lnTo>
                    <a:pt x="779" y="601"/>
                  </a:lnTo>
                  <a:lnTo>
                    <a:pt x="779" y="601"/>
                  </a:lnTo>
                  <a:lnTo>
                    <a:pt x="779" y="601"/>
                  </a:lnTo>
                  <a:lnTo>
                    <a:pt x="757" y="601"/>
                  </a:lnTo>
                  <a:lnTo>
                    <a:pt x="757" y="601"/>
                  </a:lnTo>
                  <a:lnTo>
                    <a:pt x="468" y="37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5" y="512"/>
                  </a:lnTo>
                  <a:lnTo>
                    <a:pt x="245" y="512"/>
                  </a:lnTo>
                  <a:lnTo>
                    <a:pt x="734" y="890"/>
                  </a:lnTo>
                  <a:lnTo>
                    <a:pt x="1024" y="1090"/>
                  </a:lnTo>
                  <a:lnTo>
                    <a:pt x="1024" y="1090"/>
                  </a:lnTo>
                  <a:lnTo>
                    <a:pt x="779" y="601"/>
                  </a:lnTo>
                  <a:lnTo>
                    <a:pt x="779" y="6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25625" y="4361950"/>
              <a:ext cx="41175" cy="52850"/>
            </a:xfrm>
            <a:custGeom>
              <a:avLst/>
              <a:gdLst/>
              <a:ahLst/>
              <a:cxnLst/>
              <a:rect l="l" t="t" r="r" b="b"/>
              <a:pathLst>
                <a:path w="1647" h="2114" extrusionOk="0">
                  <a:moveTo>
                    <a:pt x="1380" y="0"/>
                  </a:moveTo>
                  <a:lnTo>
                    <a:pt x="1113" y="356"/>
                  </a:lnTo>
                  <a:lnTo>
                    <a:pt x="624" y="934"/>
                  </a:lnTo>
                  <a:lnTo>
                    <a:pt x="1" y="1624"/>
                  </a:lnTo>
                  <a:lnTo>
                    <a:pt x="246" y="2113"/>
                  </a:lnTo>
                  <a:lnTo>
                    <a:pt x="268" y="2113"/>
                  </a:lnTo>
                  <a:lnTo>
                    <a:pt x="868" y="1446"/>
                  </a:lnTo>
                  <a:lnTo>
                    <a:pt x="1358" y="868"/>
                  </a:lnTo>
                  <a:lnTo>
                    <a:pt x="1647" y="512"/>
                  </a:lnTo>
                  <a:lnTo>
                    <a:pt x="1580" y="400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548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506175" y="4346375"/>
              <a:ext cx="53950" cy="56175"/>
            </a:xfrm>
            <a:custGeom>
              <a:avLst/>
              <a:gdLst/>
              <a:ahLst/>
              <a:cxnLst/>
              <a:rect l="l" t="t" r="r" b="b"/>
              <a:pathLst>
                <a:path w="2158" h="2247" extrusionOk="0">
                  <a:moveTo>
                    <a:pt x="1357" y="0"/>
                  </a:moveTo>
                  <a:lnTo>
                    <a:pt x="912" y="556"/>
                  </a:lnTo>
                  <a:lnTo>
                    <a:pt x="0" y="1624"/>
                  </a:lnTo>
                  <a:lnTo>
                    <a:pt x="0" y="1646"/>
                  </a:lnTo>
                  <a:lnTo>
                    <a:pt x="468" y="2024"/>
                  </a:lnTo>
                  <a:lnTo>
                    <a:pt x="757" y="2247"/>
                  </a:lnTo>
                  <a:lnTo>
                    <a:pt x="779" y="2247"/>
                  </a:lnTo>
                  <a:lnTo>
                    <a:pt x="1402" y="1557"/>
                  </a:lnTo>
                  <a:lnTo>
                    <a:pt x="1891" y="979"/>
                  </a:lnTo>
                  <a:lnTo>
                    <a:pt x="2158" y="623"/>
                  </a:lnTo>
                  <a:lnTo>
                    <a:pt x="2069" y="556"/>
                  </a:lnTo>
                  <a:lnTo>
                    <a:pt x="2002" y="490"/>
                  </a:lnTo>
                  <a:lnTo>
                    <a:pt x="1424" y="45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rgbClr val="7A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539525" y="4345250"/>
              <a:ext cx="3375" cy="3375"/>
            </a:xfrm>
            <a:custGeom>
              <a:avLst/>
              <a:gdLst/>
              <a:ahLst/>
              <a:cxnLst/>
              <a:rect l="l" t="t" r="r" b="b"/>
              <a:pathLst>
                <a:path w="135" h="135" extrusionOk="0">
                  <a:moveTo>
                    <a:pt x="23" y="1"/>
                  </a:moveTo>
                  <a:lnTo>
                    <a:pt x="1" y="23"/>
                  </a:lnTo>
                  <a:lnTo>
                    <a:pt x="23" y="68"/>
                  </a:lnTo>
                  <a:lnTo>
                    <a:pt x="90" y="112"/>
                  </a:lnTo>
                  <a:lnTo>
                    <a:pt x="112" y="134"/>
                  </a:lnTo>
                  <a:lnTo>
                    <a:pt x="134" y="112"/>
                  </a:lnTo>
                  <a:lnTo>
                    <a:pt x="134" y="90"/>
                  </a:lnTo>
                  <a:lnTo>
                    <a:pt x="112" y="68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527850" y="4345250"/>
              <a:ext cx="13375" cy="15600"/>
            </a:xfrm>
            <a:custGeom>
              <a:avLst/>
              <a:gdLst/>
              <a:ahLst/>
              <a:cxnLst/>
              <a:rect l="l" t="t" r="r" b="b"/>
              <a:pathLst>
                <a:path w="535" h="624" extrusionOk="0">
                  <a:moveTo>
                    <a:pt x="468" y="1"/>
                  </a:moveTo>
                  <a:lnTo>
                    <a:pt x="1" y="557"/>
                  </a:lnTo>
                  <a:lnTo>
                    <a:pt x="1" y="579"/>
                  </a:lnTo>
                  <a:lnTo>
                    <a:pt x="23" y="624"/>
                  </a:lnTo>
                  <a:lnTo>
                    <a:pt x="68" y="624"/>
                  </a:lnTo>
                  <a:lnTo>
                    <a:pt x="535" y="68"/>
                  </a:lnTo>
                  <a:lnTo>
                    <a:pt x="535" y="45"/>
                  </a:lnTo>
                  <a:lnTo>
                    <a:pt x="512" y="23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05050" y="4359150"/>
              <a:ext cx="24500" cy="28950"/>
            </a:xfrm>
            <a:custGeom>
              <a:avLst/>
              <a:gdLst/>
              <a:ahLst/>
              <a:cxnLst/>
              <a:rect l="l" t="t" r="r" b="b"/>
              <a:pathLst>
                <a:path w="980" h="1158" extrusionOk="0">
                  <a:moveTo>
                    <a:pt x="913" y="1"/>
                  </a:moveTo>
                  <a:lnTo>
                    <a:pt x="1" y="1091"/>
                  </a:lnTo>
                  <a:lnTo>
                    <a:pt x="1" y="1113"/>
                  </a:lnTo>
                  <a:lnTo>
                    <a:pt x="23" y="1135"/>
                  </a:lnTo>
                  <a:lnTo>
                    <a:pt x="45" y="1157"/>
                  </a:lnTo>
                  <a:lnTo>
                    <a:pt x="68" y="1157"/>
                  </a:lnTo>
                  <a:lnTo>
                    <a:pt x="980" y="68"/>
                  </a:lnTo>
                  <a:lnTo>
                    <a:pt x="980" y="45"/>
                  </a:lnTo>
                  <a:lnTo>
                    <a:pt x="980" y="23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505050" y="4336350"/>
              <a:ext cx="69000" cy="79550"/>
            </a:xfrm>
            <a:custGeom>
              <a:avLst/>
              <a:gdLst/>
              <a:ahLst/>
              <a:cxnLst/>
              <a:rect l="l" t="t" r="r" b="b"/>
              <a:pathLst>
                <a:path w="2760" h="3182" extrusionOk="0">
                  <a:moveTo>
                    <a:pt x="2114" y="90"/>
                  </a:moveTo>
                  <a:lnTo>
                    <a:pt x="2203" y="112"/>
                  </a:lnTo>
                  <a:lnTo>
                    <a:pt x="2270" y="157"/>
                  </a:lnTo>
                  <a:lnTo>
                    <a:pt x="2336" y="223"/>
                  </a:lnTo>
                  <a:lnTo>
                    <a:pt x="2470" y="379"/>
                  </a:lnTo>
                  <a:lnTo>
                    <a:pt x="2559" y="512"/>
                  </a:lnTo>
                  <a:lnTo>
                    <a:pt x="2603" y="601"/>
                  </a:lnTo>
                  <a:lnTo>
                    <a:pt x="2648" y="713"/>
                  </a:lnTo>
                  <a:lnTo>
                    <a:pt x="2670" y="802"/>
                  </a:lnTo>
                  <a:lnTo>
                    <a:pt x="2670" y="913"/>
                  </a:lnTo>
                  <a:lnTo>
                    <a:pt x="2626" y="1046"/>
                  </a:lnTo>
                  <a:lnTo>
                    <a:pt x="2537" y="1158"/>
                  </a:lnTo>
                  <a:lnTo>
                    <a:pt x="2381" y="1380"/>
                  </a:lnTo>
                  <a:lnTo>
                    <a:pt x="2381" y="1424"/>
                  </a:lnTo>
                  <a:lnTo>
                    <a:pt x="2403" y="1469"/>
                  </a:lnTo>
                  <a:lnTo>
                    <a:pt x="2381" y="1536"/>
                  </a:lnTo>
                  <a:lnTo>
                    <a:pt x="2336" y="1647"/>
                  </a:lnTo>
                  <a:lnTo>
                    <a:pt x="2158" y="1869"/>
                  </a:lnTo>
                  <a:lnTo>
                    <a:pt x="1869" y="2203"/>
                  </a:lnTo>
                  <a:lnTo>
                    <a:pt x="1224" y="2937"/>
                  </a:lnTo>
                  <a:lnTo>
                    <a:pt x="1135" y="3026"/>
                  </a:lnTo>
                  <a:lnTo>
                    <a:pt x="1069" y="3093"/>
                  </a:lnTo>
                  <a:lnTo>
                    <a:pt x="1024" y="3093"/>
                  </a:lnTo>
                  <a:lnTo>
                    <a:pt x="980" y="3070"/>
                  </a:lnTo>
                  <a:lnTo>
                    <a:pt x="935" y="3004"/>
                  </a:lnTo>
                  <a:lnTo>
                    <a:pt x="624" y="2781"/>
                  </a:lnTo>
                  <a:lnTo>
                    <a:pt x="401" y="2581"/>
                  </a:lnTo>
                  <a:lnTo>
                    <a:pt x="312" y="2470"/>
                  </a:lnTo>
                  <a:lnTo>
                    <a:pt x="223" y="2336"/>
                  </a:lnTo>
                  <a:lnTo>
                    <a:pt x="131" y="2151"/>
                  </a:lnTo>
                  <a:lnTo>
                    <a:pt x="223" y="2225"/>
                  </a:lnTo>
                  <a:lnTo>
                    <a:pt x="490" y="2448"/>
                  </a:lnTo>
                  <a:lnTo>
                    <a:pt x="646" y="2581"/>
                  </a:lnTo>
                  <a:lnTo>
                    <a:pt x="735" y="2648"/>
                  </a:lnTo>
                  <a:lnTo>
                    <a:pt x="824" y="2692"/>
                  </a:lnTo>
                  <a:lnTo>
                    <a:pt x="868" y="2670"/>
                  </a:lnTo>
                  <a:lnTo>
                    <a:pt x="1580" y="1869"/>
                  </a:lnTo>
                  <a:lnTo>
                    <a:pt x="2247" y="1046"/>
                  </a:lnTo>
                  <a:lnTo>
                    <a:pt x="2247" y="1024"/>
                  </a:lnTo>
                  <a:lnTo>
                    <a:pt x="2225" y="1002"/>
                  </a:lnTo>
                  <a:lnTo>
                    <a:pt x="1529" y="453"/>
                  </a:lnTo>
                  <a:lnTo>
                    <a:pt x="1529" y="453"/>
                  </a:lnTo>
                  <a:lnTo>
                    <a:pt x="1625" y="357"/>
                  </a:lnTo>
                  <a:lnTo>
                    <a:pt x="1736" y="246"/>
                  </a:lnTo>
                  <a:lnTo>
                    <a:pt x="1869" y="157"/>
                  </a:lnTo>
                  <a:lnTo>
                    <a:pt x="2025" y="90"/>
                  </a:lnTo>
                  <a:close/>
                  <a:moveTo>
                    <a:pt x="2047" y="1"/>
                  </a:moveTo>
                  <a:lnTo>
                    <a:pt x="1958" y="23"/>
                  </a:lnTo>
                  <a:lnTo>
                    <a:pt x="1869" y="45"/>
                  </a:lnTo>
                  <a:lnTo>
                    <a:pt x="1714" y="157"/>
                  </a:lnTo>
                  <a:lnTo>
                    <a:pt x="1558" y="290"/>
                  </a:lnTo>
                  <a:lnTo>
                    <a:pt x="1447" y="424"/>
                  </a:lnTo>
                  <a:lnTo>
                    <a:pt x="1447" y="446"/>
                  </a:lnTo>
                  <a:lnTo>
                    <a:pt x="1469" y="468"/>
                  </a:lnTo>
                  <a:lnTo>
                    <a:pt x="2157" y="1010"/>
                  </a:lnTo>
                  <a:lnTo>
                    <a:pt x="2157" y="1010"/>
                  </a:lnTo>
                  <a:lnTo>
                    <a:pt x="1691" y="1602"/>
                  </a:lnTo>
                  <a:lnTo>
                    <a:pt x="1180" y="2203"/>
                  </a:lnTo>
                  <a:lnTo>
                    <a:pt x="1046" y="2359"/>
                  </a:lnTo>
                  <a:lnTo>
                    <a:pt x="913" y="2492"/>
                  </a:lnTo>
                  <a:lnTo>
                    <a:pt x="824" y="2559"/>
                  </a:lnTo>
                  <a:lnTo>
                    <a:pt x="779" y="2559"/>
                  </a:lnTo>
                  <a:lnTo>
                    <a:pt x="713" y="2537"/>
                  </a:lnTo>
                  <a:lnTo>
                    <a:pt x="646" y="2492"/>
                  </a:lnTo>
                  <a:lnTo>
                    <a:pt x="424" y="2314"/>
                  </a:lnTo>
                  <a:lnTo>
                    <a:pt x="223" y="2181"/>
                  </a:lnTo>
                  <a:lnTo>
                    <a:pt x="134" y="2114"/>
                  </a:lnTo>
                  <a:lnTo>
                    <a:pt x="68" y="2025"/>
                  </a:lnTo>
                  <a:lnTo>
                    <a:pt x="45" y="2003"/>
                  </a:lnTo>
                  <a:lnTo>
                    <a:pt x="1" y="2003"/>
                  </a:lnTo>
                  <a:lnTo>
                    <a:pt x="1" y="2047"/>
                  </a:lnTo>
                  <a:lnTo>
                    <a:pt x="201" y="2403"/>
                  </a:lnTo>
                  <a:lnTo>
                    <a:pt x="268" y="2514"/>
                  </a:lnTo>
                  <a:lnTo>
                    <a:pt x="335" y="2603"/>
                  </a:lnTo>
                  <a:lnTo>
                    <a:pt x="535" y="2781"/>
                  </a:lnTo>
                  <a:lnTo>
                    <a:pt x="779" y="3004"/>
                  </a:lnTo>
                  <a:lnTo>
                    <a:pt x="935" y="3115"/>
                  </a:lnTo>
                  <a:lnTo>
                    <a:pt x="1091" y="3182"/>
                  </a:lnTo>
                  <a:lnTo>
                    <a:pt x="1113" y="3159"/>
                  </a:lnTo>
                  <a:lnTo>
                    <a:pt x="1469" y="2781"/>
                  </a:lnTo>
                  <a:lnTo>
                    <a:pt x="1825" y="2381"/>
                  </a:lnTo>
                  <a:lnTo>
                    <a:pt x="2514" y="1558"/>
                  </a:lnTo>
                  <a:lnTo>
                    <a:pt x="2492" y="1536"/>
                  </a:lnTo>
                  <a:lnTo>
                    <a:pt x="2492" y="1447"/>
                  </a:lnTo>
                  <a:lnTo>
                    <a:pt x="2492" y="1380"/>
                  </a:lnTo>
                  <a:lnTo>
                    <a:pt x="2537" y="1291"/>
                  </a:lnTo>
                  <a:lnTo>
                    <a:pt x="2581" y="1224"/>
                  </a:lnTo>
                  <a:lnTo>
                    <a:pt x="2692" y="1046"/>
                  </a:lnTo>
                  <a:lnTo>
                    <a:pt x="2737" y="980"/>
                  </a:lnTo>
                  <a:lnTo>
                    <a:pt x="2759" y="891"/>
                  </a:lnTo>
                  <a:lnTo>
                    <a:pt x="2759" y="824"/>
                  </a:lnTo>
                  <a:lnTo>
                    <a:pt x="2737" y="757"/>
                  </a:lnTo>
                  <a:lnTo>
                    <a:pt x="2692" y="601"/>
                  </a:lnTo>
                  <a:lnTo>
                    <a:pt x="2603" y="468"/>
                  </a:lnTo>
                  <a:lnTo>
                    <a:pt x="2514" y="357"/>
                  </a:lnTo>
                  <a:lnTo>
                    <a:pt x="2425" y="223"/>
                  </a:lnTo>
                  <a:lnTo>
                    <a:pt x="2336" y="112"/>
                  </a:lnTo>
                  <a:lnTo>
                    <a:pt x="2270" y="68"/>
                  </a:lnTo>
                  <a:lnTo>
                    <a:pt x="2203" y="45"/>
                  </a:lnTo>
                  <a:lnTo>
                    <a:pt x="2136" y="23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523975" y="4401425"/>
              <a:ext cx="8925" cy="14475"/>
            </a:xfrm>
            <a:custGeom>
              <a:avLst/>
              <a:gdLst/>
              <a:ahLst/>
              <a:cxnLst/>
              <a:rect l="l" t="t" r="r" b="b"/>
              <a:pathLst>
                <a:path w="357" h="579" extrusionOk="0">
                  <a:moveTo>
                    <a:pt x="22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22" y="67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289" y="534"/>
                  </a:lnTo>
                  <a:lnTo>
                    <a:pt x="312" y="556"/>
                  </a:lnTo>
                  <a:lnTo>
                    <a:pt x="334" y="579"/>
                  </a:lnTo>
                  <a:lnTo>
                    <a:pt x="356" y="556"/>
                  </a:lnTo>
                  <a:lnTo>
                    <a:pt x="356" y="534"/>
                  </a:lnTo>
                  <a:lnTo>
                    <a:pt x="111" y="45"/>
                  </a:lnTo>
                  <a:lnTo>
                    <a:pt x="67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564000" y="4341375"/>
              <a:ext cx="2800" cy="8900"/>
            </a:xfrm>
            <a:custGeom>
              <a:avLst/>
              <a:gdLst/>
              <a:ahLst/>
              <a:cxnLst/>
              <a:rect l="l" t="t" r="r" b="b"/>
              <a:pathLst>
                <a:path w="112" h="356" extrusionOk="0">
                  <a:moveTo>
                    <a:pt x="1" y="0"/>
                  </a:moveTo>
                  <a:lnTo>
                    <a:pt x="1" y="45"/>
                  </a:lnTo>
                  <a:lnTo>
                    <a:pt x="23" y="89"/>
                  </a:lnTo>
                  <a:lnTo>
                    <a:pt x="23" y="156"/>
                  </a:lnTo>
                  <a:lnTo>
                    <a:pt x="1" y="289"/>
                  </a:lnTo>
                  <a:lnTo>
                    <a:pt x="1" y="311"/>
                  </a:lnTo>
                  <a:lnTo>
                    <a:pt x="23" y="334"/>
                  </a:lnTo>
                  <a:lnTo>
                    <a:pt x="45" y="356"/>
                  </a:lnTo>
                  <a:lnTo>
                    <a:pt x="67" y="334"/>
                  </a:lnTo>
                  <a:lnTo>
                    <a:pt x="90" y="245"/>
                  </a:lnTo>
                  <a:lnTo>
                    <a:pt x="112" y="178"/>
                  </a:lnTo>
                  <a:lnTo>
                    <a:pt x="90" y="111"/>
                  </a:lnTo>
                  <a:lnTo>
                    <a:pt x="67" y="2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557325" y="4354700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34" y="1"/>
                  </a:moveTo>
                  <a:lnTo>
                    <a:pt x="112" y="23"/>
                  </a:lnTo>
                  <a:lnTo>
                    <a:pt x="1" y="179"/>
                  </a:lnTo>
                  <a:lnTo>
                    <a:pt x="1" y="223"/>
                  </a:lnTo>
                  <a:lnTo>
                    <a:pt x="23" y="246"/>
                  </a:lnTo>
                  <a:lnTo>
                    <a:pt x="67" y="246"/>
                  </a:lnTo>
                  <a:lnTo>
                    <a:pt x="179" y="68"/>
                  </a:lnTo>
                  <a:lnTo>
                    <a:pt x="179" y="45"/>
                  </a:lnTo>
                  <a:lnTo>
                    <a:pt x="156" y="23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559550" y="4360825"/>
              <a:ext cx="6700" cy="11700"/>
            </a:xfrm>
            <a:custGeom>
              <a:avLst/>
              <a:gdLst/>
              <a:ahLst/>
              <a:cxnLst/>
              <a:rect l="l" t="t" r="r" b="b"/>
              <a:pathLst>
                <a:path w="268" h="468" extrusionOk="0">
                  <a:moveTo>
                    <a:pt x="23" y="1"/>
                  </a:moveTo>
                  <a:lnTo>
                    <a:pt x="1" y="23"/>
                  </a:lnTo>
                  <a:lnTo>
                    <a:pt x="1" y="45"/>
                  </a:lnTo>
                  <a:lnTo>
                    <a:pt x="201" y="445"/>
                  </a:lnTo>
                  <a:lnTo>
                    <a:pt x="223" y="468"/>
                  </a:lnTo>
                  <a:lnTo>
                    <a:pt x="268" y="468"/>
                  </a:lnTo>
                  <a:lnTo>
                    <a:pt x="268" y="423"/>
                  </a:lnTo>
                  <a:lnTo>
                    <a:pt x="67" y="23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8424010" y="3503654"/>
            <a:ext cx="249392" cy="264900"/>
            <a:chOff x="3861700" y="5390125"/>
            <a:chExt cx="35600" cy="37825"/>
          </a:xfrm>
        </p:grpSpPr>
        <p:sp>
          <p:nvSpPr>
            <p:cNvPr id="46" name="Google Shape;46;p2"/>
            <p:cNvSpPr/>
            <p:nvPr/>
          </p:nvSpPr>
          <p:spPr>
            <a:xfrm>
              <a:off x="3871150" y="5401225"/>
              <a:ext cx="25050" cy="25625"/>
            </a:xfrm>
            <a:custGeom>
              <a:avLst/>
              <a:gdLst/>
              <a:ahLst/>
              <a:cxnLst/>
              <a:rect l="l" t="t" r="r" b="b"/>
              <a:pathLst>
                <a:path w="1002" h="1025" extrusionOk="0">
                  <a:moveTo>
                    <a:pt x="134" y="1"/>
                  </a:moveTo>
                  <a:lnTo>
                    <a:pt x="111" y="112"/>
                  </a:lnTo>
                  <a:lnTo>
                    <a:pt x="67" y="513"/>
                  </a:lnTo>
                  <a:lnTo>
                    <a:pt x="0" y="891"/>
                  </a:lnTo>
                  <a:lnTo>
                    <a:pt x="890" y="1024"/>
                  </a:lnTo>
                  <a:lnTo>
                    <a:pt x="979" y="246"/>
                  </a:lnTo>
                  <a:lnTo>
                    <a:pt x="1001" y="1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A3C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865575" y="5390675"/>
              <a:ext cx="30625" cy="13925"/>
            </a:xfrm>
            <a:custGeom>
              <a:avLst/>
              <a:gdLst/>
              <a:ahLst/>
              <a:cxnLst/>
              <a:rect l="l" t="t" r="r" b="b"/>
              <a:pathLst>
                <a:path w="1225" h="557" extrusionOk="0">
                  <a:moveTo>
                    <a:pt x="1" y="0"/>
                  </a:moveTo>
                  <a:lnTo>
                    <a:pt x="357" y="423"/>
                  </a:lnTo>
                  <a:lnTo>
                    <a:pt x="1224" y="556"/>
                  </a:lnTo>
                  <a:lnTo>
                    <a:pt x="890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9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862800" y="5390675"/>
              <a:ext cx="11700" cy="32825"/>
            </a:xfrm>
            <a:custGeom>
              <a:avLst/>
              <a:gdLst/>
              <a:ahLst/>
              <a:cxnLst/>
              <a:rect l="l" t="t" r="r" b="b"/>
              <a:pathLst>
                <a:path w="468" h="1313" extrusionOk="0">
                  <a:moveTo>
                    <a:pt x="112" y="0"/>
                  </a:moveTo>
                  <a:lnTo>
                    <a:pt x="112" y="112"/>
                  </a:lnTo>
                  <a:lnTo>
                    <a:pt x="1" y="890"/>
                  </a:lnTo>
                  <a:lnTo>
                    <a:pt x="334" y="1313"/>
                  </a:lnTo>
                  <a:lnTo>
                    <a:pt x="401" y="935"/>
                  </a:lnTo>
                  <a:lnTo>
                    <a:pt x="445" y="534"/>
                  </a:lnTo>
                  <a:lnTo>
                    <a:pt x="468" y="42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8D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61700" y="5390125"/>
              <a:ext cx="35600" cy="37825"/>
            </a:xfrm>
            <a:custGeom>
              <a:avLst/>
              <a:gdLst/>
              <a:ahLst/>
              <a:cxnLst/>
              <a:rect l="l" t="t" r="r" b="b"/>
              <a:pathLst>
                <a:path w="1424" h="1513" extrusionOk="0">
                  <a:moveTo>
                    <a:pt x="245" y="89"/>
                  </a:moveTo>
                  <a:lnTo>
                    <a:pt x="556" y="134"/>
                  </a:lnTo>
                  <a:lnTo>
                    <a:pt x="890" y="178"/>
                  </a:lnTo>
                  <a:lnTo>
                    <a:pt x="1023" y="200"/>
                  </a:lnTo>
                  <a:lnTo>
                    <a:pt x="1134" y="356"/>
                  </a:lnTo>
                  <a:lnTo>
                    <a:pt x="1223" y="467"/>
                  </a:lnTo>
                  <a:lnTo>
                    <a:pt x="1290" y="512"/>
                  </a:lnTo>
                  <a:lnTo>
                    <a:pt x="1312" y="578"/>
                  </a:lnTo>
                  <a:lnTo>
                    <a:pt x="1335" y="623"/>
                  </a:lnTo>
                  <a:lnTo>
                    <a:pt x="1335" y="690"/>
                  </a:lnTo>
                  <a:lnTo>
                    <a:pt x="1312" y="801"/>
                  </a:lnTo>
                  <a:lnTo>
                    <a:pt x="1246" y="1223"/>
                  </a:lnTo>
                  <a:lnTo>
                    <a:pt x="1246" y="1335"/>
                  </a:lnTo>
                  <a:lnTo>
                    <a:pt x="1246" y="1401"/>
                  </a:lnTo>
                  <a:lnTo>
                    <a:pt x="1246" y="1424"/>
                  </a:lnTo>
                  <a:lnTo>
                    <a:pt x="1201" y="1424"/>
                  </a:lnTo>
                  <a:lnTo>
                    <a:pt x="1179" y="1401"/>
                  </a:lnTo>
                  <a:lnTo>
                    <a:pt x="1023" y="1401"/>
                  </a:lnTo>
                  <a:lnTo>
                    <a:pt x="868" y="1357"/>
                  </a:lnTo>
                  <a:lnTo>
                    <a:pt x="406" y="1294"/>
                  </a:lnTo>
                  <a:lnTo>
                    <a:pt x="406" y="1294"/>
                  </a:lnTo>
                  <a:lnTo>
                    <a:pt x="245" y="1112"/>
                  </a:lnTo>
                  <a:lnTo>
                    <a:pt x="156" y="1023"/>
                  </a:lnTo>
                  <a:lnTo>
                    <a:pt x="111" y="912"/>
                  </a:lnTo>
                  <a:lnTo>
                    <a:pt x="89" y="823"/>
                  </a:lnTo>
                  <a:lnTo>
                    <a:pt x="111" y="712"/>
                  </a:lnTo>
                  <a:lnTo>
                    <a:pt x="134" y="489"/>
                  </a:lnTo>
                  <a:lnTo>
                    <a:pt x="156" y="334"/>
                  </a:lnTo>
                  <a:lnTo>
                    <a:pt x="178" y="178"/>
                  </a:lnTo>
                  <a:lnTo>
                    <a:pt x="178" y="89"/>
                  </a:lnTo>
                  <a:close/>
                  <a:moveTo>
                    <a:pt x="134" y="0"/>
                  </a:moveTo>
                  <a:lnTo>
                    <a:pt x="111" y="22"/>
                  </a:lnTo>
                  <a:lnTo>
                    <a:pt x="67" y="400"/>
                  </a:lnTo>
                  <a:lnTo>
                    <a:pt x="22" y="667"/>
                  </a:lnTo>
                  <a:lnTo>
                    <a:pt x="0" y="801"/>
                  </a:lnTo>
                  <a:lnTo>
                    <a:pt x="22" y="912"/>
                  </a:lnTo>
                  <a:lnTo>
                    <a:pt x="45" y="979"/>
                  </a:lnTo>
                  <a:lnTo>
                    <a:pt x="89" y="1023"/>
                  </a:lnTo>
                  <a:lnTo>
                    <a:pt x="178" y="1112"/>
                  </a:lnTo>
                  <a:lnTo>
                    <a:pt x="356" y="1357"/>
                  </a:lnTo>
                  <a:lnTo>
                    <a:pt x="378" y="1357"/>
                  </a:lnTo>
                  <a:lnTo>
                    <a:pt x="1246" y="1513"/>
                  </a:lnTo>
                  <a:lnTo>
                    <a:pt x="1290" y="1490"/>
                  </a:lnTo>
                  <a:lnTo>
                    <a:pt x="1290" y="1468"/>
                  </a:lnTo>
                  <a:lnTo>
                    <a:pt x="1379" y="890"/>
                  </a:lnTo>
                  <a:lnTo>
                    <a:pt x="1401" y="734"/>
                  </a:lnTo>
                  <a:lnTo>
                    <a:pt x="1424" y="645"/>
                  </a:lnTo>
                  <a:lnTo>
                    <a:pt x="1424" y="578"/>
                  </a:lnTo>
                  <a:lnTo>
                    <a:pt x="1357" y="512"/>
                  </a:lnTo>
                  <a:lnTo>
                    <a:pt x="1290" y="445"/>
                  </a:lnTo>
                  <a:lnTo>
                    <a:pt x="1201" y="312"/>
                  </a:lnTo>
                  <a:lnTo>
                    <a:pt x="1090" y="178"/>
                  </a:lnTo>
                  <a:lnTo>
                    <a:pt x="1023" y="134"/>
                  </a:lnTo>
                  <a:lnTo>
                    <a:pt x="934" y="111"/>
                  </a:lnTo>
                  <a:lnTo>
                    <a:pt x="756" y="8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864475" y="5390125"/>
              <a:ext cx="10575" cy="33925"/>
            </a:xfrm>
            <a:custGeom>
              <a:avLst/>
              <a:gdLst/>
              <a:ahLst/>
              <a:cxnLst/>
              <a:rect l="l" t="t" r="r" b="b"/>
              <a:pathLst>
                <a:path w="423" h="1357" extrusionOk="0">
                  <a:moveTo>
                    <a:pt x="23" y="0"/>
                  </a:moveTo>
                  <a:lnTo>
                    <a:pt x="0" y="22"/>
                  </a:lnTo>
                  <a:lnTo>
                    <a:pt x="23" y="45"/>
                  </a:lnTo>
                  <a:lnTo>
                    <a:pt x="156" y="223"/>
                  </a:lnTo>
                  <a:lnTo>
                    <a:pt x="267" y="334"/>
                  </a:lnTo>
                  <a:lnTo>
                    <a:pt x="312" y="400"/>
                  </a:lnTo>
                  <a:lnTo>
                    <a:pt x="334" y="445"/>
                  </a:lnTo>
                  <a:lnTo>
                    <a:pt x="356" y="512"/>
                  </a:lnTo>
                  <a:lnTo>
                    <a:pt x="334" y="578"/>
                  </a:lnTo>
                  <a:lnTo>
                    <a:pt x="312" y="712"/>
                  </a:lnTo>
                  <a:lnTo>
                    <a:pt x="245" y="1312"/>
                  </a:lnTo>
                  <a:lnTo>
                    <a:pt x="245" y="1357"/>
                  </a:lnTo>
                  <a:lnTo>
                    <a:pt x="312" y="1357"/>
                  </a:lnTo>
                  <a:lnTo>
                    <a:pt x="312" y="1335"/>
                  </a:lnTo>
                  <a:lnTo>
                    <a:pt x="401" y="712"/>
                  </a:lnTo>
                  <a:lnTo>
                    <a:pt x="423" y="578"/>
                  </a:lnTo>
                  <a:lnTo>
                    <a:pt x="423" y="489"/>
                  </a:lnTo>
                  <a:lnTo>
                    <a:pt x="423" y="445"/>
                  </a:lnTo>
                  <a:lnTo>
                    <a:pt x="356" y="334"/>
                  </a:lnTo>
                  <a:lnTo>
                    <a:pt x="267" y="2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73375" y="5400675"/>
              <a:ext cx="23925" cy="5025"/>
            </a:xfrm>
            <a:custGeom>
              <a:avLst/>
              <a:gdLst/>
              <a:ahLst/>
              <a:cxnLst/>
              <a:rect l="l" t="t" r="r" b="b"/>
              <a:pathLst>
                <a:path w="957" h="201" extrusionOk="0">
                  <a:moveTo>
                    <a:pt x="0" y="1"/>
                  </a:moveTo>
                  <a:lnTo>
                    <a:pt x="0" y="23"/>
                  </a:lnTo>
                  <a:lnTo>
                    <a:pt x="0" y="67"/>
                  </a:lnTo>
                  <a:lnTo>
                    <a:pt x="22" y="67"/>
                  </a:lnTo>
                  <a:lnTo>
                    <a:pt x="912" y="201"/>
                  </a:lnTo>
                  <a:lnTo>
                    <a:pt x="934" y="201"/>
                  </a:lnTo>
                  <a:lnTo>
                    <a:pt x="957" y="179"/>
                  </a:lnTo>
                  <a:lnTo>
                    <a:pt x="934" y="134"/>
                  </a:lnTo>
                  <a:lnTo>
                    <a:pt x="912" y="13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rot="-4077480">
            <a:off x="1397550" y="4568263"/>
            <a:ext cx="165057" cy="349024"/>
            <a:chOff x="3422400" y="4860725"/>
            <a:chExt cx="24475" cy="51750"/>
          </a:xfrm>
        </p:grpSpPr>
        <p:sp>
          <p:nvSpPr>
            <p:cNvPr id="53" name="Google Shape;53;p2"/>
            <p:cNvSpPr/>
            <p:nvPr/>
          </p:nvSpPr>
          <p:spPr>
            <a:xfrm>
              <a:off x="3423500" y="4863525"/>
              <a:ext cx="22275" cy="47850"/>
            </a:xfrm>
            <a:custGeom>
              <a:avLst/>
              <a:gdLst/>
              <a:ahLst/>
              <a:cxnLst/>
              <a:rect l="l" t="t" r="r" b="b"/>
              <a:pathLst>
                <a:path w="891" h="1914" extrusionOk="0">
                  <a:moveTo>
                    <a:pt x="379" y="0"/>
                  </a:moveTo>
                  <a:lnTo>
                    <a:pt x="379" y="45"/>
                  </a:lnTo>
                  <a:lnTo>
                    <a:pt x="334" y="89"/>
                  </a:lnTo>
                  <a:lnTo>
                    <a:pt x="290" y="111"/>
                  </a:lnTo>
                  <a:lnTo>
                    <a:pt x="223" y="156"/>
                  </a:lnTo>
                  <a:lnTo>
                    <a:pt x="68" y="156"/>
                  </a:lnTo>
                  <a:lnTo>
                    <a:pt x="23" y="134"/>
                  </a:lnTo>
                  <a:lnTo>
                    <a:pt x="1" y="89"/>
                  </a:lnTo>
                  <a:lnTo>
                    <a:pt x="446" y="1869"/>
                  </a:lnTo>
                  <a:lnTo>
                    <a:pt x="557" y="1913"/>
                  </a:lnTo>
                  <a:lnTo>
                    <a:pt x="668" y="1891"/>
                  </a:lnTo>
                  <a:lnTo>
                    <a:pt x="779" y="1846"/>
                  </a:lnTo>
                  <a:lnTo>
                    <a:pt x="891" y="1757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3500" y="4861300"/>
              <a:ext cx="9475" cy="6125"/>
            </a:xfrm>
            <a:custGeom>
              <a:avLst/>
              <a:gdLst/>
              <a:ahLst/>
              <a:cxnLst/>
              <a:rect l="l" t="t" r="r" b="b"/>
              <a:pathLst>
                <a:path w="379" h="245" extrusionOk="0">
                  <a:moveTo>
                    <a:pt x="223" y="0"/>
                  </a:moveTo>
                  <a:lnTo>
                    <a:pt x="156" y="22"/>
                  </a:lnTo>
                  <a:lnTo>
                    <a:pt x="90" y="45"/>
                  </a:lnTo>
                  <a:lnTo>
                    <a:pt x="23" y="89"/>
                  </a:lnTo>
                  <a:lnTo>
                    <a:pt x="1" y="134"/>
                  </a:lnTo>
                  <a:lnTo>
                    <a:pt x="1" y="178"/>
                  </a:lnTo>
                  <a:lnTo>
                    <a:pt x="23" y="223"/>
                  </a:lnTo>
                  <a:lnTo>
                    <a:pt x="68" y="245"/>
                  </a:lnTo>
                  <a:lnTo>
                    <a:pt x="223" y="245"/>
                  </a:lnTo>
                  <a:lnTo>
                    <a:pt x="290" y="200"/>
                  </a:lnTo>
                  <a:lnTo>
                    <a:pt x="334" y="178"/>
                  </a:lnTo>
                  <a:lnTo>
                    <a:pt x="379" y="134"/>
                  </a:lnTo>
                  <a:lnTo>
                    <a:pt x="379" y="89"/>
                  </a:lnTo>
                  <a:lnTo>
                    <a:pt x="379" y="67"/>
                  </a:lnTo>
                  <a:lnTo>
                    <a:pt x="357" y="22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4A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422400" y="4860725"/>
              <a:ext cx="24475" cy="51750"/>
            </a:xfrm>
            <a:custGeom>
              <a:avLst/>
              <a:gdLst/>
              <a:ahLst/>
              <a:cxnLst/>
              <a:rect l="l" t="t" r="r" b="b"/>
              <a:pathLst>
                <a:path w="979" h="2070" extrusionOk="0">
                  <a:moveTo>
                    <a:pt x="312" y="90"/>
                  </a:moveTo>
                  <a:lnTo>
                    <a:pt x="356" y="112"/>
                  </a:lnTo>
                  <a:lnTo>
                    <a:pt x="365" y="117"/>
                  </a:lnTo>
                  <a:lnTo>
                    <a:pt x="365" y="117"/>
                  </a:lnTo>
                  <a:lnTo>
                    <a:pt x="334" y="179"/>
                  </a:lnTo>
                  <a:lnTo>
                    <a:pt x="245" y="223"/>
                  </a:lnTo>
                  <a:lnTo>
                    <a:pt x="200" y="246"/>
                  </a:lnTo>
                  <a:lnTo>
                    <a:pt x="156" y="246"/>
                  </a:lnTo>
                  <a:lnTo>
                    <a:pt x="112" y="223"/>
                  </a:lnTo>
                  <a:lnTo>
                    <a:pt x="89" y="201"/>
                  </a:lnTo>
                  <a:lnTo>
                    <a:pt x="89" y="201"/>
                  </a:lnTo>
                  <a:lnTo>
                    <a:pt x="89" y="179"/>
                  </a:lnTo>
                  <a:lnTo>
                    <a:pt x="134" y="134"/>
                  </a:lnTo>
                  <a:lnTo>
                    <a:pt x="223" y="90"/>
                  </a:lnTo>
                  <a:close/>
                  <a:moveTo>
                    <a:pt x="423" y="223"/>
                  </a:moveTo>
                  <a:lnTo>
                    <a:pt x="534" y="624"/>
                  </a:lnTo>
                  <a:lnTo>
                    <a:pt x="823" y="1625"/>
                  </a:lnTo>
                  <a:lnTo>
                    <a:pt x="868" y="1736"/>
                  </a:lnTo>
                  <a:lnTo>
                    <a:pt x="890" y="1803"/>
                  </a:lnTo>
                  <a:lnTo>
                    <a:pt x="890" y="1869"/>
                  </a:lnTo>
                  <a:lnTo>
                    <a:pt x="868" y="1892"/>
                  </a:lnTo>
                  <a:lnTo>
                    <a:pt x="846" y="1914"/>
                  </a:lnTo>
                  <a:lnTo>
                    <a:pt x="734" y="1958"/>
                  </a:lnTo>
                  <a:lnTo>
                    <a:pt x="601" y="2003"/>
                  </a:lnTo>
                  <a:lnTo>
                    <a:pt x="556" y="2003"/>
                  </a:lnTo>
                  <a:lnTo>
                    <a:pt x="512" y="1981"/>
                  </a:lnTo>
                  <a:lnTo>
                    <a:pt x="512" y="1936"/>
                  </a:lnTo>
                  <a:lnTo>
                    <a:pt x="490" y="1892"/>
                  </a:lnTo>
                  <a:lnTo>
                    <a:pt x="267" y="980"/>
                  </a:lnTo>
                  <a:lnTo>
                    <a:pt x="108" y="281"/>
                  </a:lnTo>
                  <a:lnTo>
                    <a:pt x="134" y="290"/>
                  </a:lnTo>
                  <a:lnTo>
                    <a:pt x="200" y="312"/>
                  </a:lnTo>
                  <a:lnTo>
                    <a:pt x="267" y="312"/>
                  </a:lnTo>
                  <a:lnTo>
                    <a:pt x="334" y="290"/>
                  </a:lnTo>
                  <a:lnTo>
                    <a:pt x="401" y="246"/>
                  </a:lnTo>
                  <a:lnTo>
                    <a:pt x="423" y="223"/>
                  </a:lnTo>
                  <a:close/>
                  <a:moveTo>
                    <a:pt x="200" y="1"/>
                  </a:moveTo>
                  <a:lnTo>
                    <a:pt x="134" y="23"/>
                  </a:lnTo>
                  <a:lnTo>
                    <a:pt x="67" y="45"/>
                  </a:lnTo>
                  <a:lnTo>
                    <a:pt x="23" y="112"/>
                  </a:lnTo>
                  <a:lnTo>
                    <a:pt x="6" y="179"/>
                  </a:lnTo>
                  <a:lnTo>
                    <a:pt x="0" y="179"/>
                  </a:lnTo>
                  <a:lnTo>
                    <a:pt x="0" y="201"/>
                  </a:lnTo>
                  <a:lnTo>
                    <a:pt x="312" y="1447"/>
                  </a:lnTo>
                  <a:lnTo>
                    <a:pt x="356" y="1714"/>
                  </a:lnTo>
                  <a:lnTo>
                    <a:pt x="401" y="1847"/>
                  </a:lnTo>
                  <a:lnTo>
                    <a:pt x="445" y="1958"/>
                  </a:lnTo>
                  <a:lnTo>
                    <a:pt x="490" y="2025"/>
                  </a:lnTo>
                  <a:lnTo>
                    <a:pt x="556" y="2047"/>
                  </a:lnTo>
                  <a:lnTo>
                    <a:pt x="623" y="2070"/>
                  </a:lnTo>
                  <a:lnTo>
                    <a:pt x="712" y="2047"/>
                  </a:lnTo>
                  <a:lnTo>
                    <a:pt x="846" y="1981"/>
                  </a:lnTo>
                  <a:lnTo>
                    <a:pt x="979" y="1914"/>
                  </a:lnTo>
                  <a:lnTo>
                    <a:pt x="979" y="1869"/>
                  </a:lnTo>
                  <a:lnTo>
                    <a:pt x="601" y="579"/>
                  </a:lnTo>
                  <a:lnTo>
                    <a:pt x="534" y="335"/>
                  </a:lnTo>
                  <a:lnTo>
                    <a:pt x="467" y="112"/>
                  </a:lnTo>
                  <a:lnTo>
                    <a:pt x="423" y="45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 rot="10800000">
            <a:off x="1423410" y="407554"/>
            <a:ext cx="249392" cy="264900"/>
            <a:chOff x="3861700" y="5390125"/>
            <a:chExt cx="35600" cy="37825"/>
          </a:xfrm>
        </p:grpSpPr>
        <p:sp>
          <p:nvSpPr>
            <p:cNvPr id="57" name="Google Shape;57;p2"/>
            <p:cNvSpPr/>
            <p:nvPr/>
          </p:nvSpPr>
          <p:spPr>
            <a:xfrm>
              <a:off x="3871150" y="5401225"/>
              <a:ext cx="25050" cy="25625"/>
            </a:xfrm>
            <a:custGeom>
              <a:avLst/>
              <a:gdLst/>
              <a:ahLst/>
              <a:cxnLst/>
              <a:rect l="l" t="t" r="r" b="b"/>
              <a:pathLst>
                <a:path w="1002" h="1025" extrusionOk="0">
                  <a:moveTo>
                    <a:pt x="134" y="1"/>
                  </a:moveTo>
                  <a:lnTo>
                    <a:pt x="111" y="112"/>
                  </a:lnTo>
                  <a:lnTo>
                    <a:pt x="67" y="513"/>
                  </a:lnTo>
                  <a:lnTo>
                    <a:pt x="0" y="891"/>
                  </a:lnTo>
                  <a:lnTo>
                    <a:pt x="890" y="1024"/>
                  </a:lnTo>
                  <a:lnTo>
                    <a:pt x="979" y="246"/>
                  </a:lnTo>
                  <a:lnTo>
                    <a:pt x="1001" y="1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A3C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865575" y="5390675"/>
              <a:ext cx="30625" cy="13925"/>
            </a:xfrm>
            <a:custGeom>
              <a:avLst/>
              <a:gdLst/>
              <a:ahLst/>
              <a:cxnLst/>
              <a:rect l="l" t="t" r="r" b="b"/>
              <a:pathLst>
                <a:path w="1225" h="557" extrusionOk="0">
                  <a:moveTo>
                    <a:pt x="1" y="0"/>
                  </a:moveTo>
                  <a:lnTo>
                    <a:pt x="357" y="423"/>
                  </a:lnTo>
                  <a:lnTo>
                    <a:pt x="1224" y="556"/>
                  </a:lnTo>
                  <a:lnTo>
                    <a:pt x="890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9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862800" y="5390675"/>
              <a:ext cx="11700" cy="32825"/>
            </a:xfrm>
            <a:custGeom>
              <a:avLst/>
              <a:gdLst/>
              <a:ahLst/>
              <a:cxnLst/>
              <a:rect l="l" t="t" r="r" b="b"/>
              <a:pathLst>
                <a:path w="468" h="1313" extrusionOk="0">
                  <a:moveTo>
                    <a:pt x="112" y="0"/>
                  </a:moveTo>
                  <a:lnTo>
                    <a:pt x="112" y="112"/>
                  </a:lnTo>
                  <a:lnTo>
                    <a:pt x="1" y="890"/>
                  </a:lnTo>
                  <a:lnTo>
                    <a:pt x="334" y="1313"/>
                  </a:lnTo>
                  <a:lnTo>
                    <a:pt x="401" y="935"/>
                  </a:lnTo>
                  <a:lnTo>
                    <a:pt x="445" y="534"/>
                  </a:lnTo>
                  <a:lnTo>
                    <a:pt x="468" y="42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8D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861700" y="5390125"/>
              <a:ext cx="35600" cy="37825"/>
            </a:xfrm>
            <a:custGeom>
              <a:avLst/>
              <a:gdLst/>
              <a:ahLst/>
              <a:cxnLst/>
              <a:rect l="l" t="t" r="r" b="b"/>
              <a:pathLst>
                <a:path w="1424" h="1513" extrusionOk="0">
                  <a:moveTo>
                    <a:pt x="245" y="89"/>
                  </a:moveTo>
                  <a:lnTo>
                    <a:pt x="556" y="134"/>
                  </a:lnTo>
                  <a:lnTo>
                    <a:pt x="890" y="178"/>
                  </a:lnTo>
                  <a:lnTo>
                    <a:pt x="1023" y="200"/>
                  </a:lnTo>
                  <a:lnTo>
                    <a:pt x="1134" y="356"/>
                  </a:lnTo>
                  <a:lnTo>
                    <a:pt x="1223" y="467"/>
                  </a:lnTo>
                  <a:lnTo>
                    <a:pt x="1290" y="512"/>
                  </a:lnTo>
                  <a:lnTo>
                    <a:pt x="1312" y="578"/>
                  </a:lnTo>
                  <a:lnTo>
                    <a:pt x="1335" y="623"/>
                  </a:lnTo>
                  <a:lnTo>
                    <a:pt x="1335" y="690"/>
                  </a:lnTo>
                  <a:lnTo>
                    <a:pt x="1312" y="801"/>
                  </a:lnTo>
                  <a:lnTo>
                    <a:pt x="1246" y="1223"/>
                  </a:lnTo>
                  <a:lnTo>
                    <a:pt x="1246" y="1335"/>
                  </a:lnTo>
                  <a:lnTo>
                    <a:pt x="1246" y="1401"/>
                  </a:lnTo>
                  <a:lnTo>
                    <a:pt x="1246" y="1424"/>
                  </a:lnTo>
                  <a:lnTo>
                    <a:pt x="1201" y="1424"/>
                  </a:lnTo>
                  <a:lnTo>
                    <a:pt x="1179" y="1401"/>
                  </a:lnTo>
                  <a:lnTo>
                    <a:pt x="1023" y="1401"/>
                  </a:lnTo>
                  <a:lnTo>
                    <a:pt x="868" y="1357"/>
                  </a:lnTo>
                  <a:lnTo>
                    <a:pt x="406" y="1294"/>
                  </a:lnTo>
                  <a:lnTo>
                    <a:pt x="406" y="1294"/>
                  </a:lnTo>
                  <a:lnTo>
                    <a:pt x="245" y="1112"/>
                  </a:lnTo>
                  <a:lnTo>
                    <a:pt x="156" y="1023"/>
                  </a:lnTo>
                  <a:lnTo>
                    <a:pt x="111" y="912"/>
                  </a:lnTo>
                  <a:lnTo>
                    <a:pt x="89" y="823"/>
                  </a:lnTo>
                  <a:lnTo>
                    <a:pt x="111" y="712"/>
                  </a:lnTo>
                  <a:lnTo>
                    <a:pt x="134" y="489"/>
                  </a:lnTo>
                  <a:lnTo>
                    <a:pt x="156" y="334"/>
                  </a:lnTo>
                  <a:lnTo>
                    <a:pt x="178" y="178"/>
                  </a:lnTo>
                  <a:lnTo>
                    <a:pt x="178" y="89"/>
                  </a:lnTo>
                  <a:close/>
                  <a:moveTo>
                    <a:pt x="134" y="0"/>
                  </a:moveTo>
                  <a:lnTo>
                    <a:pt x="111" y="22"/>
                  </a:lnTo>
                  <a:lnTo>
                    <a:pt x="67" y="400"/>
                  </a:lnTo>
                  <a:lnTo>
                    <a:pt x="22" y="667"/>
                  </a:lnTo>
                  <a:lnTo>
                    <a:pt x="0" y="801"/>
                  </a:lnTo>
                  <a:lnTo>
                    <a:pt x="22" y="912"/>
                  </a:lnTo>
                  <a:lnTo>
                    <a:pt x="45" y="979"/>
                  </a:lnTo>
                  <a:lnTo>
                    <a:pt x="89" y="1023"/>
                  </a:lnTo>
                  <a:lnTo>
                    <a:pt x="178" y="1112"/>
                  </a:lnTo>
                  <a:lnTo>
                    <a:pt x="356" y="1357"/>
                  </a:lnTo>
                  <a:lnTo>
                    <a:pt x="378" y="1357"/>
                  </a:lnTo>
                  <a:lnTo>
                    <a:pt x="1246" y="1513"/>
                  </a:lnTo>
                  <a:lnTo>
                    <a:pt x="1290" y="1490"/>
                  </a:lnTo>
                  <a:lnTo>
                    <a:pt x="1290" y="1468"/>
                  </a:lnTo>
                  <a:lnTo>
                    <a:pt x="1379" y="890"/>
                  </a:lnTo>
                  <a:lnTo>
                    <a:pt x="1401" y="734"/>
                  </a:lnTo>
                  <a:lnTo>
                    <a:pt x="1424" y="645"/>
                  </a:lnTo>
                  <a:lnTo>
                    <a:pt x="1424" y="578"/>
                  </a:lnTo>
                  <a:lnTo>
                    <a:pt x="1357" y="512"/>
                  </a:lnTo>
                  <a:lnTo>
                    <a:pt x="1290" y="445"/>
                  </a:lnTo>
                  <a:lnTo>
                    <a:pt x="1201" y="312"/>
                  </a:lnTo>
                  <a:lnTo>
                    <a:pt x="1090" y="178"/>
                  </a:lnTo>
                  <a:lnTo>
                    <a:pt x="1023" y="134"/>
                  </a:lnTo>
                  <a:lnTo>
                    <a:pt x="934" y="111"/>
                  </a:lnTo>
                  <a:lnTo>
                    <a:pt x="756" y="8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864475" y="5390125"/>
              <a:ext cx="10575" cy="33925"/>
            </a:xfrm>
            <a:custGeom>
              <a:avLst/>
              <a:gdLst/>
              <a:ahLst/>
              <a:cxnLst/>
              <a:rect l="l" t="t" r="r" b="b"/>
              <a:pathLst>
                <a:path w="423" h="1357" extrusionOk="0">
                  <a:moveTo>
                    <a:pt x="23" y="0"/>
                  </a:moveTo>
                  <a:lnTo>
                    <a:pt x="0" y="22"/>
                  </a:lnTo>
                  <a:lnTo>
                    <a:pt x="23" y="45"/>
                  </a:lnTo>
                  <a:lnTo>
                    <a:pt x="156" y="223"/>
                  </a:lnTo>
                  <a:lnTo>
                    <a:pt x="267" y="334"/>
                  </a:lnTo>
                  <a:lnTo>
                    <a:pt x="312" y="400"/>
                  </a:lnTo>
                  <a:lnTo>
                    <a:pt x="334" y="445"/>
                  </a:lnTo>
                  <a:lnTo>
                    <a:pt x="356" y="512"/>
                  </a:lnTo>
                  <a:lnTo>
                    <a:pt x="334" y="578"/>
                  </a:lnTo>
                  <a:lnTo>
                    <a:pt x="312" y="712"/>
                  </a:lnTo>
                  <a:lnTo>
                    <a:pt x="245" y="1312"/>
                  </a:lnTo>
                  <a:lnTo>
                    <a:pt x="245" y="1357"/>
                  </a:lnTo>
                  <a:lnTo>
                    <a:pt x="312" y="1357"/>
                  </a:lnTo>
                  <a:lnTo>
                    <a:pt x="312" y="1335"/>
                  </a:lnTo>
                  <a:lnTo>
                    <a:pt x="401" y="712"/>
                  </a:lnTo>
                  <a:lnTo>
                    <a:pt x="423" y="578"/>
                  </a:lnTo>
                  <a:lnTo>
                    <a:pt x="423" y="489"/>
                  </a:lnTo>
                  <a:lnTo>
                    <a:pt x="423" y="445"/>
                  </a:lnTo>
                  <a:lnTo>
                    <a:pt x="356" y="334"/>
                  </a:lnTo>
                  <a:lnTo>
                    <a:pt x="267" y="2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73375" y="5400675"/>
              <a:ext cx="23925" cy="5025"/>
            </a:xfrm>
            <a:custGeom>
              <a:avLst/>
              <a:gdLst/>
              <a:ahLst/>
              <a:cxnLst/>
              <a:rect l="l" t="t" r="r" b="b"/>
              <a:pathLst>
                <a:path w="957" h="201" extrusionOk="0">
                  <a:moveTo>
                    <a:pt x="0" y="1"/>
                  </a:moveTo>
                  <a:lnTo>
                    <a:pt x="0" y="23"/>
                  </a:lnTo>
                  <a:lnTo>
                    <a:pt x="0" y="67"/>
                  </a:lnTo>
                  <a:lnTo>
                    <a:pt x="22" y="67"/>
                  </a:lnTo>
                  <a:lnTo>
                    <a:pt x="912" y="201"/>
                  </a:lnTo>
                  <a:lnTo>
                    <a:pt x="934" y="201"/>
                  </a:lnTo>
                  <a:lnTo>
                    <a:pt x="957" y="179"/>
                  </a:lnTo>
                  <a:lnTo>
                    <a:pt x="934" y="134"/>
                  </a:lnTo>
                  <a:lnTo>
                    <a:pt x="912" y="13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 rot="-6349521">
            <a:off x="5891879" y="4574144"/>
            <a:ext cx="293149" cy="337971"/>
            <a:chOff x="4505050" y="4336350"/>
            <a:chExt cx="69000" cy="79550"/>
          </a:xfrm>
        </p:grpSpPr>
        <p:sp>
          <p:nvSpPr>
            <p:cNvPr id="64" name="Google Shape;64;p2"/>
            <p:cNvSpPr/>
            <p:nvPr/>
          </p:nvSpPr>
          <p:spPr>
            <a:xfrm>
              <a:off x="4541750" y="4337475"/>
              <a:ext cx="23950" cy="22825"/>
            </a:xfrm>
            <a:custGeom>
              <a:avLst/>
              <a:gdLst/>
              <a:ahLst/>
              <a:cxnLst/>
              <a:rect l="l" t="t" r="r" b="b"/>
              <a:pathLst>
                <a:path w="958" h="913" extrusionOk="0">
                  <a:moveTo>
                    <a:pt x="646" y="0"/>
                  </a:moveTo>
                  <a:lnTo>
                    <a:pt x="513" y="23"/>
                  </a:lnTo>
                  <a:lnTo>
                    <a:pt x="357" y="89"/>
                  </a:lnTo>
                  <a:lnTo>
                    <a:pt x="179" y="223"/>
                  </a:lnTo>
                  <a:lnTo>
                    <a:pt x="1" y="401"/>
                  </a:lnTo>
                  <a:lnTo>
                    <a:pt x="579" y="846"/>
                  </a:lnTo>
                  <a:lnTo>
                    <a:pt x="646" y="912"/>
                  </a:lnTo>
                  <a:lnTo>
                    <a:pt x="779" y="734"/>
                  </a:lnTo>
                  <a:lnTo>
                    <a:pt x="868" y="601"/>
                  </a:lnTo>
                  <a:lnTo>
                    <a:pt x="913" y="467"/>
                  </a:lnTo>
                  <a:lnTo>
                    <a:pt x="957" y="312"/>
                  </a:lnTo>
                  <a:lnTo>
                    <a:pt x="957" y="267"/>
                  </a:lnTo>
                  <a:lnTo>
                    <a:pt x="935" y="201"/>
                  </a:lnTo>
                  <a:lnTo>
                    <a:pt x="935" y="178"/>
                  </a:lnTo>
                  <a:lnTo>
                    <a:pt x="891" y="156"/>
                  </a:lnTo>
                  <a:lnTo>
                    <a:pt x="868" y="134"/>
                  </a:lnTo>
                  <a:lnTo>
                    <a:pt x="779" y="45"/>
                  </a:lnTo>
                  <a:lnTo>
                    <a:pt x="713" y="23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9B8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506175" y="4341925"/>
              <a:ext cx="66750" cy="72875"/>
            </a:xfrm>
            <a:custGeom>
              <a:avLst/>
              <a:gdLst/>
              <a:ahLst/>
              <a:cxnLst/>
              <a:rect l="l" t="t" r="r" b="b"/>
              <a:pathLst>
                <a:path w="2670" h="2915" extrusionOk="0">
                  <a:moveTo>
                    <a:pt x="2358" y="0"/>
                  </a:moveTo>
                  <a:lnTo>
                    <a:pt x="2358" y="23"/>
                  </a:lnTo>
                  <a:lnTo>
                    <a:pt x="2380" y="89"/>
                  </a:lnTo>
                  <a:lnTo>
                    <a:pt x="2380" y="134"/>
                  </a:lnTo>
                  <a:lnTo>
                    <a:pt x="2336" y="289"/>
                  </a:lnTo>
                  <a:lnTo>
                    <a:pt x="2291" y="423"/>
                  </a:lnTo>
                  <a:lnTo>
                    <a:pt x="2202" y="556"/>
                  </a:lnTo>
                  <a:lnTo>
                    <a:pt x="2069" y="734"/>
                  </a:lnTo>
                  <a:lnTo>
                    <a:pt x="2158" y="801"/>
                  </a:lnTo>
                  <a:lnTo>
                    <a:pt x="2358" y="1201"/>
                  </a:lnTo>
                  <a:lnTo>
                    <a:pt x="2558" y="935"/>
                  </a:lnTo>
                  <a:lnTo>
                    <a:pt x="2670" y="712"/>
                  </a:lnTo>
                  <a:lnTo>
                    <a:pt x="2670" y="668"/>
                  </a:lnTo>
                  <a:lnTo>
                    <a:pt x="2670" y="601"/>
                  </a:lnTo>
                  <a:lnTo>
                    <a:pt x="2625" y="445"/>
                  </a:lnTo>
                  <a:lnTo>
                    <a:pt x="2514" y="245"/>
                  </a:lnTo>
                  <a:lnTo>
                    <a:pt x="2358" y="0"/>
                  </a:lnTo>
                  <a:close/>
                  <a:moveTo>
                    <a:pt x="0" y="1824"/>
                  </a:moveTo>
                  <a:lnTo>
                    <a:pt x="245" y="2336"/>
                  </a:lnTo>
                  <a:lnTo>
                    <a:pt x="734" y="2714"/>
                  </a:lnTo>
                  <a:lnTo>
                    <a:pt x="1024" y="2914"/>
                  </a:lnTo>
                  <a:lnTo>
                    <a:pt x="779" y="2425"/>
                  </a:lnTo>
                  <a:lnTo>
                    <a:pt x="757" y="2425"/>
                  </a:lnTo>
                  <a:lnTo>
                    <a:pt x="468" y="2202"/>
                  </a:lnTo>
                  <a:lnTo>
                    <a:pt x="0" y="1824"/>
                  </a:lnTo>
                  <a:close/>
                </a:path>
              </a:pathLst>
            </a:custGeom>
            <a:solidFill>
              <a:srgbClr val="88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557875" y="4341925"/>
              <a:ext cx="15050" cy="30050"/>
            </a:xfrm>
            <a:custGeom>
              <a:avLst/>
              <a:gdLst/>
              <a:ahLst/>
              <a:cxnLst/>
              <a:rect l="l" t="t" r="r" b="b"/>
              <a:pathLst>
                <a:path w="602" h="1202" fill="none" extrusionOk="0">
                  <a:moveTo>
                    <a:pt x="290" y="0"/>
                  </a:moveTo>
                  <a:lnTo>
                    <a:pt x="290" y="0"/>
                  </a:lnTo>
                  <a:lnTo>
                    <a:pt x="290" y="23"/>
                  </a:lnTo>
                  <a:lnTo>
                    <a:pt x="290" y="23"/>
                  </a:lnTo>
                  <a:lnTo>
                    <a:pt x="312" y="89"/>
                  </a:lnTo>
                  <a:lnTo>
                    <a:pt x="312" y="134"/>
                  </a:lnTo>
                  <a:lnTo>
                    <a:pt x="268" y="289"/>
                  </a:lnTo>
                  <a:lnTo>
                    <a:pt x="268" y="289"/>
                  </a:lnTo>
                  <a:lnTo>
                    <a:pt x="223" y="423"/>
                  </a:lnTo>
                  <a:lnTo>
                    <a:pt x="134" y="556"/>
                  </a:lnTo>
                  <a:lnTo>
                    <a:pt x="134" y="556"/>
                  </a:lnTo>
                  <a:lnTo>
                    <a:pt x="1" y="734"/>
                  </a:lnTo>
                  <a:lnTo>
                    <a:pt x="1" y="734"/>
                  </a:lnTo>
                  <a:lnTo>
                    <a:pt x="90" y="801"/>
                  </a:lnTo>
                  <a:lnTo>
                    <a:pt x="90" y="801"/>
                  </a:lnTo>
                  <a:lnTo>
                    <a:pt x="290" y="1201"/>
                  </a:lnTo>
                  <a:lnTo>
                    <a:pt x="290" y="1201"/>
                  </a:lnTo>
                  <a:lnTo>
                    <a:pt x="490" y="935"/>
                  </a:lnTo>
                  <a:lnTo>
                    <a:pt x="602" y="712"/>
                  </a:lnTo>
                  <a:lnTo>
                    <a:pt x="602" y="712"/>
                  </a:lnTo>
                  <a:lnTo>
                    <a:pt x="602" y="668"/>
                  </a:lnTo>
                  <a:lnTo>
                    <a:pt x="602" y="601"/>
                  </a:lnTo>
                  <a:lnTo>
                    <a:pt x="557" y="445"/>
                  </a:lnTo>
                  <a:lnTo>
                    <a:pt x="446" y="245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506175" y="4387525"/>
              <a:ext cx="25600" cy="27275"/>
            </a:xfrm>
            <a:custGeom>
              <a:avLst/>
              <a:gdLst/>
              <a:ahLst/>
              <a:cxnLst/>
              <a:rect l="l" t="t" r="r" b="b"/>
              <a:pathLst>
                <a:path w="1024" h="1091" fill="none" extrusionOk="0">
                  <a:moveTo>
                    <a:pt x="779" y="601"/>
                  </a:moveTo>
                  <a:lnTo>
                    <a:pt x="779" y="601"/>
                  </a:lnTo>
                  <a:lnTo>
                    <a:pt x="779" y="601"/>
                  </a:lnTo>
                  <a:lnTo>
                    <a:pt x="779" y="601"/>
                  </a:lnTo>
                  <a:lnTo>
                    <a:pt x="757" y="601"/>
                  </a:lnTo>
                  <a:lnTo>
                    <a:pt x="757" y="601"/>
                  </a:lnTo>
                  <a:lnTo>
                    <a:pt x="468" y="37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5" y="512"/>
                  </a:lnTo>
                  <a:lnTo>
                    <a:pt x="245" y="512"/>
                  </a:lnTo>
                  <a:lnTo>
                    <a:pt x="734" y="890"/>
                  </a:lnTo>
                  <a:lnTo>
                    <a:pt x="1024" y="1090"/>
                  </a:lnTo>
                  <a:lnTo>
                    <a:pt x="1024" y="1090"/>
                  </a:lnTo>
                  <a:lnTo>
                    <a:pt x="779" y="601"/>
                  </a:lnTo>
                  <a:lnTo>
                    <a:pt x="779" y="6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25625" y="4361950"/>
              <a:ext cx="41175" cy="52850"/>
            </a:xfrm>
            <a:custGeom>
              <a:avLst/>
              <a:gdLst/>
              <a:ahLst/>
              <a:cxnLst/>
              <a:rect l="l" t="t" r="r" b="b"/>
              <a:pathLst>
                <a:path w="1647" h="2114" extrusionOk="0">
                  <a:moveTo>
                    <a:pt x="1380" y="0"/>
                  </a:moveTo>
                  <a:lnTo>
                    <a:pt x="1113" y="356"/>
                  </a:lnTo>
                  <a:lnTo>
                    <a:pt x="624" y="934"/>
                  </a:lnTo>
                  <a:lnTo>
                    <a:pt x="1" y="1624"/>
                  </a:lnTo>
                  <a:lnTo>
                    <a:pt x="246" y="2113"/>
                  </a:lnTo>
                  <a:lnTo>
                    <a:pt x="268" y="2113"/>
                  </a:lnTo>
                  <a:lnTo>
                    <a:pt x="868" y="1446"/>
                  </a:lnTo>
                  <a:lnTo>
                    <a:pt x="1358" y="868"/>
                  </a:lnTo>
                  <a:lnTo>
                    <a:pt x="1647" y="512"/>
                  </a:lnTo>
                  <a:lnTo>
                    <a:pt x="1580" y="400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548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506175" y="4346375"/>
              <a:ext cx="53950" cy="56175"/>
            </a:xfrm>
            <a:custGeom>
              <a:avLst/>
              <a:gdLst/>
              <a:ahLst/>
              <a:cxnLst/>
              <a:rect l="l" t="t" r="r" b="b"/>
              <a:pathLst>
                <a:path w="2158" h="2247" extrusionOk="0">
                  <a:moveTo>
                    <a:pt x="1357" y="0"/>
                  </a:moveTo>
                  <a:lnTo>
                    <a:pt x="912" y="556"/>
                  </a:lnTo>
                  <a:lnTo>
                    <a:pt x="0" y="1624"/>
                  </a:lnTo>
                  <a:lnTo>
                    <a:pt x="0" y="1646"/>
                  </a:lnTo>
                  <a:lnTo>
                    <a:pt x="468" y="2024"/>
                  </a:lnTo>
                  <a:lnTo>
                    <a:pt x="757" y="2247"/>
                  </a:lnTo>
                  <a:lnTo>
                    <a:pt x="779" y="2247"/>
                  </a:lnTo>
                  <a:lnTo>
                    <a:pt x="1402" y="1557"/>
                  </a:lnTo>
                  <a:lnTo>
                    <a:pt x="1891" y="979"/>
                  </a:lnTo>
                  <a:lnTo>
                    <a:pt x="2158" y="623"/>
                  </a:lnTo>
                  <a:lnTo>
                    <a:pt x="2069" y="556"/>
                  </a:lnTo>
                  <a:lnTo>
                    <a:pt x="2002" y="490"/>
                  </a:lnTo>
                  <a:lnTo>
                    <a:pt x="1424" y="45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rgbClr val="7A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539525" y="4345250"/>
              <a:ext cx="3375" cy="3375"/>
            </a:xfrm>
            <a:custGeom>
              <a:avLst/>
              <a:gdLst/>
              <a:ahLst/>
              <a:cxnLst/>
              <a:rect l="l" t="t" r="r" b="b"/>
              <a:pathLst>
                <a:path w="135" h="135" extrusionOk="0">
                  <a:moveTo>
                    <a:pt x="23" y="1"/>
                  </a:moveTo>
                  <a:lnTo>
                    <a:pt x="1" y="23"/>
                  </a:lnTo>
                  <a:lnTo>
                    <a:pt x="23" y="68"/>
                  </a:lnTo>
                  <a:lnTo>
                    <a:pt x="90" y="112"/>
                  </a:lnTo>
                  <a:lnTo>
                    <a:pt x="112" y="134"/>
                  </a:lnTo>
                  <a:lnTo>
                    <a:pt x="134" y="112"/>
                  </a:lnTo>
                  <a:lnTo>
                    <a:pt x="134" y="90"/>
                  </a:lnTo>
                  <a:lnTo>
                    <a:pt x="112" y="68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27850" y="4345250"/>
              <a:ext cx="13375" cy="15600"/>
            </a:xfrm>
            <a:custGeom>
              <a:avLst/>
              <a:gdLst/>
              <a:ahLst/>
              <a:cxnLst/>
              <a:rect l="l" t="t" r="r" b="b"/>
              <a:pathLst>
                <a:path w="535" h="624" extrusionOk="0">
                  <a:moveTo>
                    <a:pt x="468" y="1"/>
                  </a:moveTo>
                  <a:lnTo>
                    <a:pt x="1" y="557"/>
                  </a:lnTo>
                  <a:lnTo>
                    <a:pt x="1" y="579"/>
                  </a:lnTo>
                  <a:lnTo>
                    <a:pt x="23" y="624"/>
                  </a:lnTo>
                  <a:lnTo>
                    <a:pt x="68" y="624"/>
                  </a:lnTo>
                  <a:lnTo>
                    <a:pt x="535" y="68"/>
                  </a:lnTo>
                  <a:lnTo>
                    <a:pt x="535" y="45"/>
                  </a:lnTo>
                  <a:lnTo>
                    <a:pt x="512" y="23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05050" y="4359150"/>
              <a:ext cx="24500" cy="28950"/>
            </a:xfrm>
            <a:custGeom>
              <a:avLst/>
              <a:gdLst/>
              <a:ahLst/>
              <a:cxnLst/>
              <a:rect l="l" t="t" r="r" b="b"/>
              <a:pathLst>
                <a:path w="980" h="1158" extrusionOk="0">
                  <a:moveTo>
                    <a:pt x="913" y="1"/>
                  </a:moveTo>
                  <a:lnTo>
                    <a:pt x="1" y="1091"/>
                  </a:lnTo>
                  <a:lnTo>
                    <a:pt x="1" y="1113"/>
                  </a:lnTo>
                  <a:lnTo>
                    <a:pt x="23" y="1135"/>
                  </a:lnTo>
                  <a:lnTo>
                    <a:pt x="45" y="1157"/>
                  </a:lnTo>
                  <a:lnTo>
                    <a:pt x="68" y="1157"/>
                  </a:lnTo>
                  <a:lnTo>
                    <a:pt x="980" y="68"/>
                  </a:lnTo>
                  <a:lnTo>
                    <a:pt x="980" y="45"/>
                  </a:lnTo>
                  <a:lnTo>
                    <a:pt x="980" y="23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505050" y="4336350"/>
              <a:ext cx="69000" cy="79550"/>
            </a:xfrm>
            <a:custGeom>
              <a:avLst/>
              <a:gdLst/>
              <a:ahLst/>
              <a:cxnLst/>
              <a:rect l="l" t="t" r="r" b="b"/>
              <a:pathLst>
                <a:path w="2760" h="3182" extrusionOk="0">
                  <a:moveTo>
                    <a:pt x="2114" y="90"/>
                  </a:moveTo>
                  <a:lnTo>
                    <a:pt x="2203" y="112"/>
                  </a:lnTo>
                  <a:lnTo>
                    <a:pt x="2270" y="157"/>
                  </a:lnTo>
                  <a:lnTo>
                    <a:pt x="2336" y="223"/>
                  </a:lnTo>
                  <a:lnTo>
                    <a:pt x="2470" y="379"/>
                  </a:lnTo>
                  <a:lnTo>
                    <a:pt x="2559" y="512"/>
                  </a:lnTo>
                  <a:lnTo>
                    <a:pt x="2603" y="601"/>
                  </a:lnTo>
                  <a:lnTo>
                    <a:pt x="2648" y="713"/>
                  </a:lnTo>
                  <a:lnTo>
                    <a:pt x="2670" y="802"/>
                  </a:lnTo>
                  <a:lnTo>
                    <a:pt x="2670" y="913"/>
                  </a:lnTo>
                  <a:lnTo>
                    <a:pt x="2626" y="1046"/>
                  </a:lnTo>
                  <a:lnTo>
                    <a:pt x="2537" y="1158"/>
                  </a:lnTo>
                  <a:lnTo>
                    <a:pt x="2381" y="1380"/>
                  </a:lnTo>
                  <a:lnTo>
                    <a:pt x="2381" y="1424"/>
                  </a:lnTo>
                  <a:lnTo>
                    <a:pt x="2403" y="1469"/>
                  </a:lnTo>
                  <a:lnTo>
                    <a:pt x="2381" y="1536"/>
                  </a:lnTo>
                  <a:lnTo>
                    <a:pt x="2336" y="1647"/>
                  </a:lnTo>
                  <a:lnTo>
                    <a:pt x="2158" y="1869"/>
                  </a:lnTo>
                  <a:lnTo>
                    <a:pt x="1869" y="2203"/>
                  </a:lnTo>
                  <a:lnTo>
                    <a:pt x="1224" y="2937"/>
                  </a:lnTo>
                  <a:lnTo>
                    <a:pt x="1135" y="3026"/>
                  </a:lnTo>
                  <a:lnTo>
                    <a:pt x="1069" y="3093"/>
                  </a:lnTo>
                  <a:lnTo>
                    <a:pt x="1024" y="3093"/>
                  </a:lnTo>
                  <a:lnTo>
                    <a:pt x="980" y="3070"/>
                  </a:lnTo>
                  <a:lnTo>
                    <a:pt x="935" y="3004"/>
                  </a:lnTo>
                  <a:lnTo>
                    <a:pt x="624" y="2781"/>
                  </a:lnTo>
                  <a:lnTo>
                    <a:pt x="401" y="2581"/>
                  </a:lnTo>
                  <a:lnTo>
                    <a:pt x="312" y="2470"/>
                  </a:lnTo>
                  <a:lnTo>
                    <a:pt x="223" y="2336"/>
                  </a:lnTo>
                  <a:lnTo>
                    <a:pt x="131" y="2151"/>
                  </a:lnTo>
                  <a:lnTo>
                    <a:pt x="223" y="2225"/>
                  </a:lnTo>
                  <a:lnTo>
                    <a:pt x="490" y="2448"/>
                  </a:lnTo>
                  <a:lnTo>
                    <a:pt x="646" y="2581"/>
                  </a:lnTo>
                  <a:lnTo>
                    <a:pt x="735" y="2648"/>
                  </a:lnTo>
                  <a:lnTo>
                    <a:pt x="824" y="2692"/>
                  </a:lnTo>
                  <a:lnTo>
                    <a:pt x="868" y="2670"/>
                  </a:lnTo>
                  <a:lnTo>
                    <a:pt x="1580" y="1869"/>
                  </a:lnTo>
                  <a:lnTo>
                    <a:pt x="2247" y="1046"/>
                  </a:lnTo>
                  <a:lnTo>
                    <a:pt x="2247" y="1024"/>
                  </a:lnTo>
                  <a:lnTo>
                    <a:pt x="2225" y="1002"/>
                  </a:lnTo>
                  <a:lnTo>
                    <a:pt x="1529" y="453"/>
                  </a:lnTo>
                  <a:lnTo>
                    <a:pt x="1529" y="453"/>
                  </a:lnTo>
                  <a:lnTo>
                    <a:pt x="1625" y="357"/>
                  </a:lnTo>
                  <a:lnTo>
                    <a:pt x="1736" y="246"/>
                  </a:lnTo>
                  <a:lnTo>
                    <a:pt x="1869" y="157"/>
                  </a:lnTo>
                  <a:lnTo>
                    <a:pt x="2025" y="90"/>
                  </a:lnTo>
                  <a:close/>
                  <a:moveTo>
                    <a:pt x="2047" y="1"/>
                  </a:moveTo>
                  <a:lnTo>
                    <a:pt x="1958" y="23"/>
                  </a:lnTo>
                  <a:lnTo>
                    <a:pt x="1869" y="45"/>
                  </a:lnTo>
                  <a:lnTo>
                    <a:pt x="1714" y="157"/>
                  </a:lnTo>
                  <a:lnTo>
                    <a:pt x="1558" y="290"/>
                  </a:lnTo>
                  <a:lnTo>
                    <a:pt x="1447" y="424"/>
                  </a:lnTo>
                  <a:lnTo>
                    <a:pt x="1447" y="446"/>
                  </a:lnTo>
                  <a:lnTo>
                    <a:pt x="1469" y="468"/>
                  </a:lnTo>
                  <a:lnTo>
                    <a:pt x="2157" y="1010"/>
                  </a:lnTo>
                  <a:lnTo>
                    <a:pt x="2157" y="1010"/>
                  </a:lnTo>
                  <a:lnTo>
                    <a:pt x="1691" y="1602"/>
                  </a:lnTo>
                  <a:lnTo>
                    <a:pt x="1180" y="2203"/>
                  </a:lnTo>
                  <a:lnTo>
                    <a:pt x="1046" y="2359"/>
                  </a:lnTo>
                  <a:lnTo>
                    <a:pt x="913" y="2492"/>
                  </a:lnTo>
                  <a:lnTo>
                    <a:pt x="824" y="2559"/>
                  </a:lnTo>
                  <a:lnTo>
                    <a:pt x="779" y="2559"/>
                  </a:lnTo>
                  <a:lnTo>
                    <a:pt x="713" y="2537"/>
                  </a:lnTo>
                  <a:lnTo>
                    <a:pt x="646" y="2492"/>
                  </a:lnTo>
                  <a:lnTo>
                    <a:pt x="424" y="2314"/>
                  </a:lnTo>
                  <a:lnTo>
                    <a:pt x="223" y="2181"/>
                  </a:lnTo>
                  <a:lnTo>
                    <a:pt x="134" y="2114"/>
                  </a:lnTo>
                  <a:lnTo>
                    <a:pt x="68" y="2025"/>
                  </a:lnTo>
                  <a:lnTo>
                    <a:pt x="45" y="2003"/>
                  </a:lnTo>
                  <a:lnTo>
                    <a:pt x="1" y="2003"/>
                  </a:lnTo>
                  <a:lnTo>
                    <a:pt x="1" y="2047"/>
                  </a:lnTo>
                  <a:lnTo>
                    <a:pt x="201" y="2403"/>
                  </a:lnTo>
                  <a:lnTo>
                    <a:pt x="268" y="2514"/>
                  </a:lnTo>
                  <a:lnTo>
                    <a:pt x="335" y="2603"/>
                  </a:lnTo>
                  <a:lnTo>
                    <a:pt x="535" y="2781"/>
                  </a:lnTo>
                  <a:lnTo>
                    <a:pt x="779" y="3004"/>
                  </a:lnTo>
                  <a:lnTo>
                    <a:pt x="935" y="3115"/>
                  </a:lnTo>
                  <a:lnTo>
                    <a:pt x="1091" y="3182"/>
                  </a:lnTo>
                  <a:lnTo>
                    <a:pt x="1113" y="3159"/>
                  </a:lnTo>
                  <a:lnTo>
                    <a:pt x="1469" y="2781"/>
                  </a:lnTo>
                  <a:lnTo>
                    <a:pt x="1825" y="2381"/>
                  </a:lnTo>
                  <a:lnTo>
                    <a:pt x="2514" y="1558"/>
                  </a:lnTo>
                  <a:lnTo>
                    <a:pt x="2492" y="1536"/>
                  </a:lnTo>
                  <a:lnTo>
                    <a:pt x="2492" y="1447"/>
                  </a:lnTo>
                  <a:lnTo>
                    <a:pt x="2492" y="1380"/>
                  </a:lnTo>
                  <a:lnTo>
                    <a:pt x="2537" y="1291"/>
                  </a:lnTo>
                  <a:lnTo>
                    <a:pt x="2581" y="1224"/>
                  </a:lnTo>
                  <a:lnTo>
                    <a:pt x="2692" y="1046"/>
                  </a:lnTo>
                  <a:lnTo>
                    <a:pt x="2737" y="980"/>
                  </a:lnTo>
                  <a:lnTo>
                    <a:pt x="2759" y="891"/>
                  </a:lnTo>
                  <a:lnTo>
                    <a:pt x="2759" y="824"/>
                  </a:lnTo>
                  <a:lnTo>
                    <a:pt x="2737" y="757"/>
                  </a:lnTo>
                  <a:lnTo>
                    <a:pt x="2692" y="601"/>
                  </a:lnTo>
                  <a:lnTo>
                    <a:pt x="2603" y="468"/>
                  </a:lnTo>
                  <a:lnTo>
                    <a:pt x="2514" y="357"/>
                  </a:lnTo>
                  <a:lnTo>
                    <a:pt x="2425" y="223"/>
                  </a:lnTo>
                  <a:lnTo>
                    <a:pt x="2336" y="112"/>
                  </a:lnTo>
                  <a:lnTo>
                    <a:pt x="2270" y="68"/>
                  </a:lnTo>
                  <a:lnTo>
                    <a:pt x="2203" y="45"/>
                  </a:lnTo>
                  <a:lnTo>
                    <a:pt x="2136" y="23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523975" y="4401425"/>
              <a:ext cx="8925" cy="14475"/>
            </a:xfrm>
            <a:custGeom>
              <a:avLst/>
              <a:gdLst/>
              <a:ahLst/>
              <a:cxnLst/>
              <a:rect l="l" t="t" r="r" b="b"/>
              <a:pathLst>
                <a:path w="357" h="579" extrusionOk="0">
                  <a:moveTo>
                    <a:pt x="22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22" y="67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289" y="534"/>
                  </a:lnTo>
                  <a:lnTo>
                    <a:pt x="312" y="556"/>
                  </a:lnTo>
                  <a:lnTo>
                    <a:pt x="334" y="579"/>
                  </a:lnTo>
                  <a:lnTo>
                    <a:pt x="356" y="556"/>
                  </a:lnTo>
                  <a:lnTo>
                    <a:pt x="356" y="534"/>
                  </a:lnTo>
                  <a:lnTo>
                    <a:pt x="111" y="45"/>
                  </a:lnTo>
                  <a:lnTo>
                    <a:pt x="67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564000" y="4341375"/>
              <a:ext cx="2800" cy="8900"/>
            </a:xfrm>
            <a:custGeom>
              <a:avLst/>
              <a:gdLst/>
              <a:ahLst/>
              <a:cxnLst/>
              <a:rect l="l" t="t" r="r" b="b"/>
              <a:pathLst>
                <a:path w="112" h="356" extrusionOk="0">
                  <a:moveTo>
                    <a:pt x="1" y="0"/>
                  </a:moveTo>
                  <a:lnTo>
                    <a:pt x="1" y="45"/>
                  </a:lnTo>
                  <a:lnTo>
                    <a:pt x="23" y="89"/>
                  </a:lnTo>
                  <a:lnTo>
                    <a:pt x="23" y="156"/>
                  </a:lnTo>
                  <a:lnTo>
                    <a:pt x="1" y="289"/>
                  </a:lnTo>
                  <a:lnTo>
                    <a:pt x="1" y="311"/>
                  </a:lnTo>
                  <a:lnTo>
                    <a:pt x="23" y="334"/>
                  </a:lnTo>
                  <a:lnTo>
                    <a:pt x="45" y="356"/>
                  </a:lnTo>
                  <a:lnTo>
                    <a:pt x="67" y="334"/>
                  </a:lnTo>
                  <a:lnTo>
                    <a:pt x="90" y="245"/>
                  </a:lnTo>
                  <a:lnTo>
                    <a:pt x="112" y="178"/>
                  </a:lnTo>
                  <a:lnTo>
                    <a:pt x="90" y="111"/>
                  </a:lnTo>
                  <a:lnTo>
                    <a:pt x="67" y="2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557325" y="4354700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34" y="1"/>
                  </a:moveTo>
                  <a:lnTo>
                    <a:pt x="112" y="23"/>
                  </a:lnTo>
                  <a:lnTo>
                    <a:pt x="1" y="179"/>
                  </a:lnTo>
                  <a:lnTo>
                    <a:pt x="1" y="223"/>
                  </a:lnTo>
                  <a:lnTo>
                    <a:pt x="23" y="246"/>
                  </a:lnTo>
                  <a:lnTo>
                    <a:pt x="67" y="246"/>
                  </a:lnTo>
                  <a:lnTo>
                    <a:pt x="179" y="68"/>
                  </a:lnTo>
                  <a:lnTo>
                    <a:pt x="179" y="45"/>
                  </a:lnTo>
                  <a:lnTo>
                    <a:pt x="156" y="23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59550" y="4360825"/>
              <a:ext cx="6700" cy="11700"/>
            </a:xfrm>
            <a:custGeom>
              <a:avLst/>
              <a:gdLst/>
              <a:ahLst/>
              <a:cxnLst/>
              <a:rect l="l" t="t" r="r" b="b"/>
              <a:pathLst>
                <a:path w="268" h="468" extrusionOk="0">
                  <a:moveTo>
                    <a:pt x="23" y="1"/>
                  </a:moveTo>
                  <a:lnTo>
                    <a:pt x="1" y="23"/>
                  </a:lnTo>
                  <a:lnTo>
                    <a:pt x="1" y="45"/>
                  </a:lnTo>
                  <a:lnTo>
                    <a:pt x="201" y="445"/>
                  </a:lnTo>
                  <a:lnTo>
                    <a:pt x="223" y="468"/>
                  </a:lnTo>
                  <a:lnTo>
                    <a:pt x="268" y="468"/>
                  </a:lnTo>
                  <a:lnTo>
                    <a:pt x="268" y="423"/>
                  </a:lnTo>
                  <a:lnTo>
                    <a:pt x="67" y="23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2800500" y="1490625"/>
            <a:ext cx="3543000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2800500" y="2493666"/>
            <a:ext cx="3543000" cy="12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102" name="Google Shape;102;p4"/>
          <p:cNvGrpSpPr/>
          <p:nvPr/>
        </p:nvGrpSpPr>
        <p:grpSpPr>
          <a:xfrm>
            <a:off x="8074935" y="349818"/>
            <a:ext cx="254049" cy="244841"/>
            <a:chOff x="9151278" y="648615"/>
            <a:chExt cx="571796" cy="550576"/>
          </a:xfrm>
        </p:grpSpPr>
        <p:sp>
          <p:nvSpPr>
            <p:cNvPr id="103" name="Google Shape;103;p4"/>
            <p:cNvSpPr/>
            <p:nvPr/>
          </p:nvSpPr>
          <p:spPr>
            <a:xfrm>
              <a:off x="9162613" y="648615"/>
              <a:ext cx="549349" cy="550576"/>
            </a:xfrm>
            <a:custGeom>
              <a:avLst/>
              <a:gdLst/>
              <a:ahLst/>
              <a:cxnLst/>
              <a:rect l="l" t="t" r="r" b="b"/>
              <a:pathLst>
                <a:path w="549349" h="550576" extrusionOk="0">
                  <a:moveTo>
                    <a:pt x="346942" y="526668"/>
                  </a:moveTo>
                  <a:cubicBezTo>
                    <a:pt x="307731" y="504158"/>
                    <a:pt x="274468" y="476620"/>
                    <a:pt x="242739" y="447886"/>
                  </a:cubicBezTo>
                  <a:cubicBezTo>
                    <a:pt x="212365" y="463338"/>
                    <a:pt x="181789" y="478525"/>
                    <a:pt x="150886" y="493204"/>
                  </a:cubicBezTo>
                  <a:cubicBezTo>
                    <a:pt x="101822" y="516530"/>
                    <a:pt x="55700" y="487129"/>
                    <a:pt x="67468" y="446193"/>
                  </a:cubicBezTo>
                  <a:cubicBezTo>
                    <a:pt x="79374" y="404748"/>
                    <a:pt x="92487" y="363473"/>
                    <a:pt x="106563" y="322325"/>
                  </a:cubicBezTo>
                  <a:cubicBezTo>
                    <a:pt x="75787" y="294057"/>
                    <a:pt x="45032" y="265779"/>
                    <a:pt x="14255" y="237500"/>
                  </a:cubicBezTo>
                  <a:cubicBezTo>
                    <a:pt x="2423" y="226620"/>
                    <a:pt x="0" y="211984"/>
                    <a:pt x="3894" y="197876"/>
                  </a:cubicBezTo>
                  <a:cubicBezTo>
                    <a:pt x="3100" y="181218"/>
                    <a:pt x="15282" y="162866"/>
                    <a:pt x="37697" y="158093"/>
                  </a:cubicBezTo>
                  <a:cubicBezTo>
                    <a:pt x="52355" y="150706"/>
                    <a:pt x="69871" y="148992"/>
                    <a:pt x="87238" y="157257"/>
                  </a:cubicBezTo>
                  <a:cubicBezTo>
                    <a:pt x="114278" y="157691"/>
                    <a:pt x="141234" y="158453"/>
                    <a:pt x="168042" y="159744"/>
                  </a:cubicBezTo>
                  <a:cubicBezTo>
                    <a:pt x="182869" y="124057"/>
                    <a:pt x="198437" y="88466"/>
                    <a:pt x="214926" y="53001"/>
                  </a:cubicBezTo>
                  <a:cubicBezTo>
                    <a:pt x="235606" y="8508"/>
                    <a:pt x="316282" y="0"/>
                    <a:pt x="328951" y="45465"/>
                  </a:cubicBezTo>
                  <a:cubicBezTo>
                    <a:pt x="341079" y="88942"/>
                    <a:pt x="353197" y="132418"/>
                    <a:pt x="365326" y="175894"/>
                  </a:cubicBezTo>
                  <a:cubicBezTo>
                    <a:pt x="412898" y="181123"/>
                    <a:pt x="460269" y="187049"/>
                    <a:pt x="507417" y="193473"/>
                  </a:cubicBezTo>
                  <a:cubicBezTo>
                    <a:pt x="531579" y="196765"/>
                    <a:pt x="549349" y="215381"/>
                    <a:pt x="547295" y="235532"/>
                  </a:cubicBezTo>
                  <a:cubicBezTo>
                    <a:pt x="541887" y="288776"/>
                    <a:pt x="468873" y="323585"/>
                    <a:pt x="414940" y="353843"/>
                  </a:cubicBezTo>
                  <a:cubicBezTo>
                    <a:pt x="426137" y="394017"/>
                    <a:pt x="437345" y="434191"/>
                    <a:pt x="448542" y="474366"/>
                  </a:cubicBezTo>
                  <a:cubicBezTo>
                    <a:pt x="461877" y="522181"/>
                    <a:pt x="388577" y="550576"/>
                    <a:pt x="346942" y="526668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9151278" y="651093"/>
              <a:ext cx="571796" cy="543295"/>
            </a:xfrm>
            <a:custGeom>
              <a:avLst/>
              <a:gdLst/>
              <a:ahLst/>
              <a:cxnLst/>
              <a:rect l="l" t="t" r="r" b="b"/>
              <a:pathLst>
                <a:path w="571796" h="543295" extrusionOk="0">
                  <a:moveTo>
                    <a:pt x="393414" y="543295"/>
                  </a:moveTo>
                  <a:cubicBezTo>
                    <a:pt x="378862" y="543295"/>
                    <a:pt x="364648" y="540046"/>
                    <a:pt x="353007" y="533368"/>
                  </a:cubicBezTo>
                  <a:cubicBezTo>
                    <a:pt x="313287" y="510561"/>
                    <a:pt x="280024" y="482906"/>
                    <a:pt x="252391" y="458131"/>
                  </a:cubicBezTo>
                  <a:cubicBezTo>
                    <a:pt x="221212" y="473932"/>
                    <a:pt x="193145" y="487764"/>
                    <a:pt x="166761" y="500295"/>
                  </a:cubicBezTo>
                  <a:cubicBezTo>
                    <a:pt x="137212" y="514328"/>
                    <a:pt x="104870" y="512169"/>
                    <a:pt x="84359" y="494781"/>
                  </a:cubicBezTo>
                  <a:cubicBezTo>
                    <a:pt x="68632" y="481435"/>
                    <a:pt x="62748" y="461253"/>
                    <a:pt x="68632" y="440795"/>
                  </a:cubicBezTo>
                  <a:cubicBezTo>
                    <a:pt x="79480" y="403013"/>
                    <a:pt x="91937" y="363410"/>
                    <a:pt x="105653" y="322971"/>
                  </a:cubicBezTo>
                  <a:lnTo>
                    <a:pt x="18436" y="242813"/>
                  </a:lnTo>
                  <a:cubicBezTo>
                    <a:pt x="4984" y="230452"/>
                    <a:pt x="0" y="212799"/>
                    <a:pt x="4614" y="194172"/>
                  </a:cubicBezTo>
                  <a:cubicBezTo>
                    <a:pt x="4487" y="174402"/>
                    <a:pt x="18213" y="151987"/>
                    <a:pt x="45487" y="145573"/>
                  </a:cubicBezTo>
                  <a:cubicBezTo>
                    <a:pt x="63478" y="136905"/>
                    <a:pt x="83026" y="136450"/>
                    <a:pt x="100954" y="144229"/>
                  </a:cubicBezTo>
                  <a:cubicBezTo>
                    <a:pt x="126798" y="144663"/>
                    <a:pt x="150293" y="145362"/>
                    <a:pt x="172455" y="146356"/>
                  </a:cubicBezTo>
                  <a:cubicBezTo>
                    <a:pt x="186901" y="111823"/>
                    <a:pt x="201760" y="78115"/>
                    <a:pt x="216661" y="46069"/>
                  </a:cubicBezTo>
                  <a:cubicBezTo>
                    <a:pt x="231478" y="14192"/>
                    <a:pt x="269493" y="0"/>
                    <a:pt x="299508" y="2444"/>
                  </a:cubicBezTo>
                  <a:cubicBezTo>
                    <a:pt x="325437" y="4561"/>
                    <a:pt x="344498" y="18658"/>
                    <a:pt x="350488" y="40153"/>
                  </a:cubicBezTo>
                  <a:lnTo>
                    <a:pt x="384936" y="163681"/>
                  </a:lnTo>
                  <a:cubicBezTo>
                    <a:pt x="428307" y="168518"/>
                    <a:pt x="472641" y="174032"/>
                    <a:pt x="520181" y="180509"/>
                  </a:cubicBezTo>
                  <a:cubicBezTo>
                    <a:pt x="550280" y="184605"/>
                    <a:pt x="571796" y="208163"/>
                    <a:pt x="569161" y="234124"/>
                  </a:cubicBezTo>
                  <a:cubicBezTo>
                    <a:pt x="563721" y="287750"/>
                    <a:pt x="501967" y="321733"/>
                    <a:pt x="447484" y="351715"/>
                  </a:cubicBezTo>
                  <a:cubicBezTo>
                    <a:pt x="444531" y="353345"/>
                    <a:pt x="441600" y="354954"/>
                    <a:pt x="438710" y="356552"/>
                  </a:cubicBezTo>
                  <a:lnTo>
                    <a:pt x="470079" y="469042"/>
                  </a:lnTo>
                  <a:cubicBezTo>
                    <a:pt x="475943" y="490092"/>
                    <a:pt x="468587" y="510508"/>
                    <a:pt x="449897" y="525049"/>
                  </a:cubicBezTo>
                  <a:cubicBezTo>
                    <a:pt x="434466" y="537030"/>
                    <a:pt x="413617" y="543295"/>
                    <a:pt x="393414" y="543295"/>
                  </a:cubicBezTo>
                  <a:close/>
                  <a:moveTo>
                    <a:pt x="255777" y="432667"/>
                  </a:moveTo>
                  <a:lnTo>
                    <a:pt x="261186" y="437557"/>
                  </a:lnTo>
                  <a:cubicBezTo>
                    <a:pt x="289009" y="462777"/>
                    <a:pt x="322939" y="491691"/>
                    <a:pt x="363548" y="515016"/>
                  </a:cubicBezTo>
                  <a:cubicBezTo>
                    <a:pt x="384090" y="526817"/>
                    <a:pt x="416993" y="523800"/>
                    <a:pt x="436901" y="508328"/>
                  </a:cubicBezTo>
                  <a:cubicBezTo>
                    <a:pt x="445209" y="501872"/>
                    <a:pt x="454173" y="490802"/>
                    <a:pt x="449685" y="474725"/>
                  </a:cubicBezTo>
                  <a:lnTo>
                    <a:pt x="413850" y="346201"/>
                  </a:lnTo>
                  <a:lnTo>
                    <a:pt x="421100" y="342137"/>
                  </a:lnTo>
                  <a:cubicBezTo>
                    <a:pt x="426338" y="339195"/>
                    <a:pt x="431757" y="336211"/>
                    <a:pt x="437282" y="333173"/>
                  </a:cubicBezTo>
                  <a:cubicBezTo>
                    <a:pt x="487203" y="305699"/>
                    <a:pt x="543782" y="274563"/>
                    <a:pt x="548100" y="231986"/>
                  </a:cubicBezTo>
                  <a:cubicBezTo>
                    <a:pt x="549560" y="217677"/>
                    <a:pt x="535749" y="203993"/>
                    <a:pt x="517323" y="201474"/>
                  </a:cubicBezTo>
                  <a:cubicBezTo>
                    <a:pt x="467359" y="194669"/>
                    <a:pt x="420973" y="188933"/>
                    <a:pt x="375507" y="183938"/>
                  </a:cubicBezTo>
                  <a:lnTo>
                    <a:pt x="368384" y="183155"/>
                  </a:lnTo>
                  <a:lnTo>
                    <a:pt x="330094" y="45836"/>
                  </a:lnTo>
                  <a:cubicBezTo>
                    <a:pt x="325215" y="28342"/>
                    <a:pt x="307763" y="24352"/>
                    <a:pt x="297783" y="23537"/>
                  </a:cubicBezTo>
                  <a:cubicBezTo>
                    <a:pt x="275727" y="21748"/>
                    <a:pt x="246475" y="32141"/>
                    <a:pt x="235860" y="54980"/>
                  </a:cubicBezTo>
                  <a:cubicBezTo>
                    <a:pt x="220090" y="88899"/>
                    <a:pt x="204374" y="124671"/>
                    <a:pt x="189145" y="161332"/>
                  </a:cubicBezTo>
                  <a:lnTo>
                    <a:pt x="186298" y="168200"/>
                  </a:lnTo>
                  <a:lnTo>
                    <a:pt x="178858" y="167841"/>
                  </a:lnTo>
                  <a:cubicBezTo>
                    <a:pt x="154135" y="166645"/>
                    <a:pt x="127814" y="165830"/>
                    <a:pt x="98403" y="165364"/>
                  </a:cubicBezTo>
                  <a:lnTo>
                    <a:pt x="96107" y="165322"/>
                  </a:lnTo>
                  <a:lnTo>
                    <a:pt x="94032" y="164337"/>
                  </a:lnTo>
                  <a:cubicBezTo>
                    <a:pt x="77533" y="156485"/>
                    <a:pt x="63055" y="160400"/>
                    <a:pt x="53805" y="165068"/>
                  </a:cubicBezTo>
                  <a:lnTo>
                    <a:pt x="51233" y="165967"/>
                  </a:lnTo>
                  <a:cubicBezTo>
                    <a:pt x="33803" y="169682"/>
                    <a:pt x="25251" y="183324"/>
                    <a:pt x="25812" y="194892"/>
                  </a:cubicBezTo>
                  <a:lnTo>
                    <a:pt x="25886" y="196585"/>
                  </a:lnTo>
                  <a:lnTo>
                    <a:pt x="25431" y="198215"/>
                  </a:lnTo>
                  <a:cubicBezTo>
                    <a:pt x="23188" y="206322"/>
                    <a:pt x="22648" y="217931"/>
                    <a:pt x="32755" y="227224"/>
                  </a:cubicBezTo>
                  <a:lnTo>
                    <a:pt x="130143" y="316727"/>
                  </a:lnTo>
                  <a:lnTo>
                    <a:pt x="127910" y="323278"/>
                  </a:lnTo>
                  <a:cubicBezTo>
                    <a:pt x="113421" y="365643"/>
                    <a:pt x="100319" y="407151"/>
                    <a:pt x="88974" y="446637"/>
                  </a:cubicBezTo>
                  <a:cubicBezTo>
                    <a:pt x="85354" y="459242"/>
                    <a:pt x="88571" y="470598"/>
                    <a:pt x="98054" y="478641"/>
                  </a:cubicBezTo>
                  <a:cubicBezTo>
                    <a:pt x="112215" y="490653"/>
                    <a:pt x="135625" y="491648"/>
                    <a:pt x="157681" y="481171"/>
                  </a:cubicBezTo>
                  <a:cubicBezTo>
                    <a:pt x="185695" y="467857"/>
                    <a:pt x="215656" y="453072"/>
                    <a:pt x="249279" y="4359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457249" y="490443"/>
            <a:ext cx="254056" cy="241758"/>
            <a:chOff x="2768914" y="655181"/>
            <a:chExt cx="338380" cy="321743"/>
          </a:xfrm>
        </p:grpSpPr>
        <p:sp>
          <p:nvSpPr>
            <p:cNvPr id="106" name="Google Shape;106;p4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8475207" y="4446317"/>
            <a:ext cx="271770" cy="244853"/>
            <a:chOff x="7756333" y="5881824"/>
            <a:chExt cx="563371" cy="507153"/>
          </a:xfrm>
        </p:grpSpPr>
        <p:sp>
          <p:nvSpPr>
            <p:cNvPr id="109" name="Google Shape;109;p4"/>
            <p:cNvSpPr/>
            <p:nvPr/>
          </p:nvSpPr>
          <p:spPr>
            <a:xfrm>
              <a:off x="7756333" y="5881824"/>
              <a:ext cx="563371" cy="507153"/>
            </a:xfrm>
            <a:custGeom>
              <a:avLst/>
              <a:gdLst/>
              <a:ahLst/>
              <a:cxnLst/>
              <a:rect l="l" t="t" r="r" b="b"/>
              <a:pathLst>
                <a:path w="563371" h="507153" extrusionOk="0">
                  <a:moveTo>
                    <a:pt x="512720" y="226642"/>
                  </a:moveTo>
                  <a:cubicBezTo>
                    <a:pt x="486155" y="214936"/>
                    <a:pt x="459962" y="202575"/>
                    <a:pt x="434075" y="189663"/>
                  </a:cubicBezTo>
                  <a:cubicBezTo>
                    <a:pt x="445537" y="160633"/>
                    <a:pt x="457538" y="131794"/>
                    <a:pt x="470153" y="103166"/>
                  </a:cubicBezTo>
                  <a:cubicBezTo>
                    <a:pt x="495247" y="46217"/>
                    <a:pt x="434763" y="0"/>
                    <a:pt x="385942" y="38195"/>
                  </a:cubicBezTo>
                  <a:cubicBezTo>
                    <a:pt x="354774" y="62568"/>
                    <a:pt x="323617" y="86931"/>
                    <a:pt x="292459" y="111294"/>
                  </a:cubicBezTo>
                  <a:cubicBezTo>
                    <a:pt x="260159" y="91651"/>
                    <a:pt x="228303" y="71194"/>
                    <a:pt x="196976" y="49731"/>
                  </a:cubicBezTo>
                  <a:cubicBezTo>
                    <a:pt x="155860" y="21579"/>
                    <a:pt x="110384" y="67902"/>
                    <a:pt x="118988" y="109685"/>
                  </a:cubicBezTo>
                  <a:cubicBezTo>
                    <a:pt x="127095" y="149076"/>
                    <a:pt x="139710" y="187060"/>
                    <a:pt x="154019" y="224483"/>
                  </a:cubicBezTo>
                  <a:cubicBezTo>
                    <a:pt x="124576" y="249798"/>
                    <a:pt x="93810" y="273896"/>
                    <a:pt x="61658" y="287305"/>
                  </a:cubicBezTo>
                  <a:cubicBezTo>
                    <a:pt x="0" y="313023"/>
                    <a:pt x="22976" y="413152"/>
                    <a:pt x="90169" y="390715"/>
                  </a:cubicBezTo>
                  <a:cubicBezTo>
                    <a:pt x="129222" y="377676"/>
                    <a:pt x="168571" y="366850"/>
                    <a:pt x="208184" y="357769"/>
                  </a:cubicBezTo>
                  <a:cubicBezTo>
                    <a:pt x="218027" y="381497"/>
                    <a:pt x="228959" y="404897"/>
                    <a:pt x="243649" y="425174"/>
                  </a:cubicBezTo>
                  <a:cubicBezTo>
                    <a:pt x="237066" y="484642"/>
                    <a:pt x="331205" y="507153"/>
                    <a:pt x="348879" y="444013"/>
                  </a:cubicBezTo>
                  <a:cubicBezTo>
                    <a:pt x="359547" y="405891"/>
                    <a:pt x="371093" y="368088"/>
                    <a:pt x="383391" y="330528"/>
                  </a:cubicBezTo>
                  <a:cubicBezTo>
                    <a:pt x="417226" y="327818"/>
                    <a:pt x="451305" y="326474"/>
                    <a:pt x="485658" y="326559"/>
                  </a:cubicBezTo>
                  <a:cubicBezTo>
                    <a:pt x="535304" y="326686"/>
                    <a:pt x="563371" y="248972"/>
                    <a:pt x="512720" y="226642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7768047" y="5893624"/>
              <a:ext cx="539210" cy="477181"/>
            </a:xfrm>
            <a:custGeom>
              <a:avLst/>
              <a:gdLst/>
              <a:ahLst/>
              <a:cxnLst/>
              <a:rect l="l" t="t" r="r" b="b"/>
              <a:pathLst>
                <a:path w="539210" h="477181" extrusionOk="0">
                  <a:moveTo>
                    <a:pt x="287824" y="477181"/>
                  </a:moveTo>
                  <a:cubicBezTo>
                    <a:pt x="283463" y="477181"/>
                    <a:pt x="279114" y="476747"/>
                    <a:pt x="274880" y="475921"/>
                  </a:cubicBezTo>
                  <a:cubicBezTo>
                    <a:pt x="247893" y="470693"/>
                    <a:pt x="222451" y="448320"/>
                    <a:pt x="224599" y="415374"/>
                  </a:cubicBezTo>
                  <a:cubicBezTo>
                    <a:pt x="210819" y="395795"/>
                    <a:pt x="200532" y="373898"/>
                    <a:pt x="192225" y="354255"/>
                  </a:cubicBezTo>
                  <a:cubicBezTo>
                    <a:pt x="153542" y="363304"/>
                    <a:pt x="116067" y="373866"/>
                    <a:pt x="80708" y="385677"/>
                  </a:cubicBezTo>
                  <a:cubicBezTo>
                    <a:pt x="45307" y="397478"/>
                    <a:pt x="20256" y="378290"/>
                    <a:pt x="11154" y="354012"/>
                  </a:cubicBezTo>
                  <a:cubicBezTo>
                    <a:pt x="0" y="324230"/>
                    <a:pt x="10424" y="284268"/>
                    <a:pt x="47201" y="268933"/>
                  </a:cubicBezTo>
                  <a:cubicBezTo>
                    <a:pt x="77755" y="256190"/>
                    <a:pt x="106849" y="233574"/>
                    <a:pt x="133868" y="210523"/>
                  </a:cubicBezTo>
                  <a:cubicBezTo>
                    <a:pt x="117855" y="168147"/>
                    <a:pt x="107166" y="132693"/>
                    <a:pt x="100298" y="99324"/>
                  </a:cubicBezTo>
                  <a:cubicBezTo>
                    <a:pt x="95122" y="74178"/>
                    <a:pt x="107029" y="46291"/>
                    <a:pt x="129243" y="31527"/>
                  </a:cubicBezTo>
                  <a:cubicBezTo>
                    <a:pt x="148357" y="18827"/>
                    <a:pt x="170243" y="19007"/>
                    <a:pt x="189282" y="32056"/>
                  </a:cubicBezTo>
                  <a:cubicBezTo>
                    <a:pt x="218154" y="51826"/>
                    <a:pt x="248740" y="71596"/>
                    <a:pt x="280246" y="90847"/>
                  </a:cubicBezTo>
                  <a:lnTo>
                    <a:pt x="369834" y="20785"/>
                  </a:lnTo>
                  <a:cubicBezTo>
                    <a:pt x="394895" y="1185"/>
                    <a:pt x="425830" y="0"/>
                    <a:pt x="448669" y="17769"/>
                  </a:cubicBezTo>
                  <a:cubicBezTo>
                    <a:pt x="471275" y="35358"/>
                    <a:pt x="477678" y="65373"/>
                    <a:pt x="464946" y="94244"/>
                  </a:cubicBezTo>
                  <a:cubicBezTo>
                    <a:pt x="453559" y="120089"/>
                    <a:pt x="442288" y="147034"/>
                    <a:pt x="431397" y="174402"/>
                  </a:cubicBezTo>
                  <a:cubicBezTo>
                    <a:pt x="455813" y="186467"/>
                    <a:pt x="480165" y="197876"/>
                    <a:pt x="503883" y="208322"/>
                  </a:cubicBezTo>
                  <a:cubicBezTo>
                    <a:pt x="527864" y="218905"/>
                    <a:pt x="539210" y="242220"/>
                    <a:pt x="533495" y="269176"/>
                  </a:cubicBezTo>
                  <a:cubicBezTo>
                    <a:pt x="527949" y="295391"/>
                    <a:pt x="505745" y="321881"/>
                    <a:pt x="474069" y="321881"/>
                  </a:cubicBezTo>
                  <a:cubicBezTo>
                    <a:pt x="473011" y="321913"/>
                    <a:pt x="471942" y="321881"/>
                    <a:pt x="470863" y="321881"/>
                  </a:cubicBezTo>
                  <a:cubicBezTo>
                    <a:pt x="439705" y="321881"/>
                    <a:pt x="408156" y="323087"/>
                    <a:pt x="376967" y="325469"/>
                  </a:cubicBezTo>
                  <a:cubicBezTo>
                    <a:pt x="365019" y="362161"/>
                    <a:pt x="353948" y="398695"/>
                    <a:pt x="344021" y="434128"/>
                  </a:cubicBezTo>
                  <a:cubicBezTo>
                    <a:pt x="335481" y="464661"/>
                    <a:pt x="311425" y="477181"/>
                    <a:pt x="287824" y="477181"/>
                  </a:cubicBezTo>
                  <a:close/>
                  <a:moveTo>
                    <a:pt x="200744" y="337671"/>
                  </a:moveTo>
                  <a:lnTo>
                    <a:pt x="203051" y="343228"/>
                  </a:lnTo>
                  <a:cubicBezTo>
                    <a:pt x="211740" y="364183"/>
                    <a:pt x="222652" y="388408"/>
                    <a:pt x="237701" y="409204"/>
                  </a:cubicBezTo>
                  <a:lnTo>
                    <a:pt x="239320" y="411427"/>
                  </a:lnTo>
                  <a:lnTo>
                    <a:pt x="239013" y="414168"/>
                  </a:lnTo>
                  <a:cubicBezTo>
                    <a:pt x="236018" y="441261"/>
                    <a:pt x="256910" y="457930"/>
                    <a:pt x="277600" y="461941"/>
                  </a:cubicBezTo>
                  <a:cubicBezTo>
                    <a:pt x="296788" y="465656"/>
                    <a:pt x="322103" y="459602"/>
                    <a:pt x="330305" y="430286"/>
                  </a:cubicBezTo>
                  <a:cubicBezTo>
                    <a:pt x="340677" y="393213"/>
                    <a:pt x="352329" y="354922"/>
                    <a:pt x="364902" y="316515"/>
                  </a:cubicBezTo>
                  <a:lnTo>
                    <a:pt x="366384" y="312017"/>
                  </a:lnTo>
                  <a:lnTo>
                    <a:pt x="371104" y="311636"/>
                  </a:lnTo>
                  <a:cubicBezTo>
                    <a:pt x="405225" y="308895"/>
                    <a:pt x="439779" y="307456"/>
                    <a:pt x="473963" y="307636"/>
                  </a:cubicBezTo>
                  <a:lnTo>
                    <a:pt x="474069" y="307636"/>
                  </a:lnTo>
                  <a:cubicBezTo>
                    <a:pt x="497914" y="307636"/>
                    <a:pt x="515302" y="286310"/>
                    <a:pt x="519556" y="266223"/>
                  </a:cubicBezTo>
                  <a:cubicBezTo>
                    <a:pt x="523853" y="245946"/>
                    <a:pt x="515852" y="229182"/>
                    <a:pt x="498136" y="221360"/>
                  </a:cubicBezTo>
                  <a:cubicBezTo>
                    <a:pt x="472312" y="209983"/>
                    <a:pt x="445748" y="197484"/>
                    <a:pt x="419184" y="184245"/>
                  </a:cubicBezTo>
                  <a:lnTo>
                    <a:pt x="413342" y="181334"/>
                  </a:lnTo>
                  <a:lnTo>
                    <a:pt x="415734" y="175249"/>
                  </a:lnTo>
                  <a:cubicBezTo>
                    <a:pt x="427429" y="145616"/>
                    <a:pt x="439610" y="116427"/>
                    <a:pt x="451908" y="88497"/>
                  </a:cubicBezTo>
                  <a:cubicBezTo>
                    <a:pt x="461909" y="65807"/>
                    <a:pt x="457199" y="42460"/>
                    <a:pt x="439917" y="29008"/>
                  </a:cubicBezTo>
                  <a:cubicBezTo>
                    <a:pt x="422412" y="15398"/>
                    <a:pt x="398346" y="16573"/>
                    <a:pt x="378608" y="32003"/>
                  </a:cubicBezTo>
                  <a:lnTo>
                    <a:pt x="281252" y="108140"/>
                  </a:lnTo>
                  <a:lnTo>
                    <a:pt x="277050" y="105579"/>
                  </a:lnTo>
                  <a:cubicBezTo>
                    <a:pt x="243839" y="85396"/>
                    <a:pt x="211592" y="64611"/>
                    <a:pt x="181228" y="43814"/>
                  </a:cubicBezTo>
                  <a:cubicBezTo>
                    <a:pt x="162062" y="30681"/>
                    <a:pt x="145372" y="37920"/>
                    <a:pt x="137128" y="43391"/>
                  </a:cubicBezTo>
                  <a:cubicBezTo>
                    <a:pt x="119898" y="54842"/>
                    <a:pt x="110288" y="77152"/>
                    <a:pt x="114257" y="96445"/>
                  </a:cubicBezTo>
                  <a:cubicBezTo>
                    <a:pt x="121210" y="130280"/>
                    <a:pt x="132238" y="166401"/>
                    <a:pt x="148960" y="210142"/>
                  </a:cubicBezTo>
                  <a:lnTo>
                    <a:pt x="150748" y="214820"/>
                  </a:lnTo>
                  <a:lnTo>
                    <a:pt x="146949" y="218080"/>
                  </a:lnTo>
                  <a:cubicBezTo>
                    <a:pt x="117982" y="242993"/>
                    <a:pt x="86518" y="267980"/>
                    <a:pt x="52683" y="282088"/>
                  </a:cubicBezTo>
                  <a:cubicBezTo>
                    <a:pt x="23844" y="294110"/>
                    <a:pt x="15716" y="325553"/>
                    <a:pt x="24500" y="349017"/>
                  </a:cubicBezTo>
                  <a:cubicBezTo>
                    <a:pt x="31009" y="366373"/>
                    <a:pt x="48016" y="381571"/>
                    <a:pt x="76189" y="372152"/>
                  </a:cubicBezTo>
                  <a:cubicBezTo>
                    <a:pt x="113760" y="359611"/>
                    <a:pt x="153691" y="348466"/>
                    <a:pt x="194870" y="339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11" name="Google Shape;111;p4"/>
          <p:cNvGrpSpPr/>
          <p:nvPr/>
        </p:nvGrpSpPr>
        <p:grpSpPr>
          <a:xfrm>
            <a:off x="617522" y="4293085"/>
            <a:ext cx="254056" cy="241758"/>
            <a:chOff x="2768914" y="655181"/>
            <a:chExt cx="338380" cy="321743"/>
          </a:xfrm>
        </p:grpSpPr>
        <p:sp>
          <p:nvSpPr>
            <p:cNvPr id="112" name="Google Shape;112;p4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14" name="Google Shape;114;p4"/>
          <p:cNvGrpSpPr/>
          <p:nvPr/>
        </p:nvGrpSpPr>
        <p:grpSpPr>
          <a:xfrm>
            <a:off x="-404010" y="3031273"/>
            <a:ext cx="1115223" cy="505646"/>
            <a:chOff x="-889965" y="517131"/>
            <a:chExt cx="2215821" cy="1003863"/>
          </a:xfrm>
        </p:grpSpPr>
        <p:sp>
          <p:nvSpPr>
            <p:cNvPr id="115" name="Google Shape;115;p4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8328665" y="2707836"/>
            <a:ext cx="1600229" cy="723488"/>
            <a:chOff x="10729875" y="529734"/>
            <a:chExt cx="3232134" cy="1460117"/>
          </a:xfrm>
        </p:grpSpPr>
        <p:sp>
          <p:nvSpPr>
            <p:cNvPr id="118" name="Google Shape;118;p4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20" name="Google Shape;120;p4"/>
          <p:cNvGrpSpPr/>
          <p:nvPr/>
        </p:nvGrpSpPr>
        <p:grpSpPr>
          <a:xfrm>
            <a:off x="6834447" y="3736361"/>
            <a:ext cx="293153" cy="337976"/>
            <a:chOff x="4505050" y="4336350"/>
            <a:chExt cx="69000" cy="79550"/>
          </a:xfrm>
        </p:grpSpPr>
        <p:sp>
          <p:nvSpPr>
            <p:cNvPr id="121" name="Google Shape;121;p4"/>
            <p:cNvSpPr/>
            <p:nvPr/>
          </p:nvSpPr>
          <p:spPr>
            <a:xfrm>
              <a:off x="4541750" y="4337475"/>
              <a:ext cx="23950" cy="22825"/>
            </a:xfrm>
            <a:custGeom>
              <a:avLst/>
              <a:gdLst/>
              <a:ahLst/>
              <a:cxnLst/>
              <a:rect l="l" t="t" r="r" b="b"/>
              <a:pathLst>
                <a:path w="958" h="913" extrusionOk="0">
                  <a:moveTo>
                    <a:pt x="646" y="0"/>
                  </a:moveTo>
                  <a:lnTo>
                    <a:pt x="513" y="23"/>
                  </a:lnTo>
                  <a:lnTo>
                    <a:pt x="357" y="89"/>
                  </a:lnTo>
                  <a:lnTo>
                    <a:pt x="179" y="223"/>
                  </a:lnTo>
                  <a:lnTo>
                    <a:pt x="1" y="401"/>
                  </a:lnTo>
                  <a:lnTo>
                    <a:pt x="579" y="846"/>
                  </a:lnTo>
                  <a:lnTo>
                    <a:pt x="646" y="912"/>
                  </a:lnTo>
                  <a:lnTo>
                    <a:pt x="779" y="734"/>
                  </a:lnTo>
                  <a:lnTo>
                    <a:pt x="868" y="601"/>
                  </a:lnTo>
                  <a:lnTo>
                    <a:pt x="913" y="467"/>
                  </a:lnTo>
                  <a:lnTo>
                    <a:pt x="957" y="312"/>
                  </a:lnTo>
                  <a:lnTo>
                    <a:pt x="957" y="267"/>
                  </a:lnTo>
                  <a:lnTo>
                    <a:pt x="935" y="201"/>
                  </a:lnTo>
                  <a:lnTo>
                    <a:pt x="935" y="178"/>
                  </a:lnTo>
                  <a:lnTo>
                    <a:pt x="891" y="156"/>
                  </a:lnTo>
                  <a:lnTo>
                    <a:pt x="868" y="134"/>
                  </a:lnTo>
                  <a:lnTo>
                    <a:pt x="779" y="45"/>
                  </a:lnTo>
                  <a:lnTo>
                    <a:pt x="713" y="23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9B8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506175" y="4341925"/>
              <a:ext cx="66750" cy="72875"/>
            </a:xfrm>
            <a:custGeom>
              <a:avLst/>
              <a:gdLst/>
              <a:ahLst/>
              <a:cxnLst/>
              <a:rect l="l" t="t" r="r" b="b"/>
              <a:pathLst>
                <a:path w="2670" h="2915" extrusionOk="0">
                  <a:moveTo>
                    <a:pt x="2358" y="0"/>
                  </a:moveTo>
                  <a:lnTo>
                    <a:pt x="2358" y="23"/>
                  </a:lnTo>
                  <a:lnTo>
                    <a:pt x="2380" y="89"/>
                  </a:lnTo>
                  <a:lnTo>
                    <a:pt x="2380" y="134"/>
                  </a:lnTo>
                  <a:lnTo>
                    <a:pt x="2336" y="289"/>
                  </a:lnTo>
                  <a:lnTo>
                    <a:pt x="2291" y="423"/>
                  </a:lnTo>
                  <a:lnTo>
                    <a:pt x="2202" y="556"/>
                  </a:lnTo>
                  <a:lnTo>
                    <a:pt x="2069" y="734"/>
                  </a:lnTo>
                  <a:lnTo>
                    <a:pt x="2158" y="801"/>
                  </a:lnTo>
                  <a:lnTo>
                    <a:pt x="2358" y="1201"/>
                  </a:lnTo>
                  <a:lnTo>
                    <a:pt x="2558" y="935"/>
                  </a:lnTo>
                  <a:lnTo>
                    <a:pt x="2670" y="712"/>
                  </a:lnTo>
                  <a:lnTo>
                    <a:pt x="2670" y="668"/>
                  </a:lnTo>
                  <a:lnTo>
                    <a:pt x="2670" y="601"/>
                  </a:lnTo>
                  <a:lnTo>
                    <a:pt x="2625" y="445"/>
                  </a:lnTo>
                  <a:lnTo>
                    <a:pt x="2514" y="245"/>
                  </a:lnTo>
                  <a:lnTo>
                    <a:pt x="2358" y="0"/>
                  </a:lnTo>
                  <a:close/>
                  <a:moveTo>
                    <a:pt x="0" y="1824"/>
                  </a:moveTo>
                  <a:lnTo>
                    <a:pt x="245" y="2336"/>
                  </a:lnTo>
                  <a:lnTo>
                    <a:pt x="734" y="2714"/>
                  </a:lnTo>
                  <a:lnTo>
                    <a:pt x="1024" y="2914"/>
                  </a:lnTo>
                  <a:lnTo>
                    <a:pt x="779" y="2425"/>
                  </a:lnTo>
                  <a:lnTo>
                    <a:pt x="757" y="2425"/>
                  </a:lnTo>
                  <a:lnTo>
                    <a:pt x="468" y="2202"/>
                  </a:lnTo>
                  <a:lnTo>
                    <a:pt x="0" y="1824"/>
                  </a:lnTo>
                  <a:close/>
                </a:path>
              </a:pathLst>
            </a:custGeom>
            <a:solidFill>
              <a:srgbClr val="88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4557875" y="4341925"/>
              <a:ext cx="15050" cy="30050"/>
            </a:xfrm>
            <a:custGeom>
              <a:avLst/>
              <a:gdLst/>
              <a:ahLst/>
              <a:cxnLst/>
              <a:rect l="l" t="t" r="r" b="b"/>
              <a:pathLst>
                <a:path w="602" h="1202" fill="none" extrusionOk="0">
                  <a:moveTo>
                    <a:pt x="290" y="0"/>
                  </a:moveTo>
                  <a:lnTo>
                    <a:pt x="290" y="0"/>
                  </a:lnTo>
                  <a:lnTo>
                    <a:pt x="290" y="23"/>
                  </a:lnTo>
                  <a:lnTo>
                    <a:pt x="290" y="23"/>
                  </a:lnTo>
                  <a:lnTo>
                    <a:pt x="312" y="89"/>
                  </a:lnTo>
                  <a:lnTo>
                    <a:pt x="312" y="134"/>
                  </a:lnTo>
                  <a:lnTo>
                    <a:pt x="268" y="289"/>
                  </a:lnTo>
                  <a:lnTo>
                    <a:pt x="268" y="289"/>
                  </a:lnTo>
                  <a:lnTo>
                    <a:pt x="223" y="423"/>
                  </a:lnTo>
                  <a:lnTo>
                    <a:pt x="134" y="556"/>
                  </a:lnTo>
                  <a:lnTo>
                    <a:pt x="134" y="556"/>
                  </a:lnTo>
                  <a:lnTo>
                    <a:pt x="1" y="734"/>
                  </a:lnTo>
                  <a:lnTo>
                    <a:pt x="1" y="734"/>
                  </a:lnTo>
                  <a:lnTo>
                    <a:pt x="90" y="801"/>
                  </a:lnTo>
                  <a:lnTo>
                    <a:pt x="90" y="801"/>
                  </a:lnTo>
                  <a:lnTo>
                    <a:pt x="290" y="1201"/>
                  </a:lnTo>
                  <a:lnTo>
                    <a:pt x="290" y="1201"/>
                  </a:lnTo>
                  <a:lnTo>
                    <a:pt x="490" y="935"/>
                  </a:lnTo>
                  <a:lnTo>
                    <a:pt x="602" y="712"/>
                  </a:lnTo>
                  <a:lnTo>
                    <a:pt x="602" y="712"/>
                  </a:lnTo>
                  <a:lnTo>
                    <a:pt x="602" y="668"/>
                  </a:lnTo>
                  <a:lnTo>
                    <a:pt x="602" y="601"/>
                  </a:lnTo>
                  <a:lnTo>
                    <a:pt x="557" y="445"/>
                  </a:lnTo>
                  <a:lnTo>
                    <a:pt x="446" y="245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506175" y="4387525"/>
              <a:ext cx="25600" cy="27275"/>
            </a:xfrm>
            <a:custGeom>
              <a:avLst/>
              <a:gdLst/>
              <a:ahLst/>
              <a:cxnLst/>
              <a:rect l="l" t="t" r="r" b="b"/>
              <a:pathLst>
                <a:path w="1024" h="1091" fill="none" extrusionOk="0">
                  <a:moveTo>
                    <a:pt x="779" y="601"/>
                  </a:moveTo>
                  <a:lnTo>
                    <a:pt x="779" y="601"/>
                  </a:lnTo>
                  <a:lnTo>
                    <a:pt x="779" y="601"/>
                  </a:lnTo>
                  <a:lnTo>
                    <a:pt x="779" y="601"/>
                  </a:lnTo>
                  <a:lnTo>
                    <a:pt x="757" y="601"/>
                  </a:lnTo>
                  <a:lnTo>
                    <a:pt x="757" y="601"/>
                  </a:lnTo>
                  <a:lnTo>
                    <a:pt x="468" y="37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5" y="512"/>
                  </a:lnTo>
                  <a:lnTo>
                    <a:pt x="245" y="512"/>
                  </a:lnTo>
                  <a:lnTo>
                    <a:pt x="734" y="890"/>
                  </a:lnTo>
                  <a:lnTo>
                    <a:pt x="1024" y="1090"/>
                  </a:lnTo>
                  <a:lnTo>
                    <a:pt x="1024" y="1090"/>
                  </a:lnTo>
                  <a:lnTo>
                    <a:pt x="779" y="601"/>
                  </a:lnTo>
                  <a:lnTo>
                    <a:pt x="779" y="6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525625" y="4361950"/>
              <a:ext cx="41175" cy="52850"/>
            </a:xfrm>
            <a:custGeom>
              <a:avLst/>
              <a:gdLst/>
              <a:ahLst/>
              <a:cxnLst/>
              <a:rect l="l" t="t" r="r" b="b"/>
              <a:pathLst>
                <a:path w="1647" h="2114" extrusionOk="0">
                  <a:moveTo>
                    <a:pt x="1380" y="0"/>
                  </a:moveTo>
                  <a:lnTo>
                    <a:pt x="1113" y="356"/>
                  </a:lnTo>
                  <a:lnTo>
                    <a:pt x="624" y="934"/>
                  </a:lnTo>
                  <a:lnTo>
                    <a:pt x="1" y="1624"/>
                  </a:lnTo>
                  <a:lnTo>
                    <a:pt x="246" y="2113"/>
                  </a:lnTo>
                  <a:lnTo>
                    <a:pt x="268" y="2113"/>
                  </a:lnTo>
                  <a:lnTo>
                    <a:pt x="868" y="1446"/>
                  </a:lnTo>
                  <a:lnTo>
                    <a:pt x="1358" y="868"/>
                  </a:lnTo>
                  <a:lnTo>
                    <a:pt x="1647" y="512"/>
                  </a:lnTo>
                  <a:lnTo>
                    <a:pt x="1580" y="400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548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506175" y="4346375"/>
              <a:ext cx="53950" cy="56175"/>
            </a:xfrm>
            <a:custGeom>
              <a:avLst/>
              <a:gdLst/>
              <a:ahLst/>
              <a:cxnLst/>
              <a:rect l="l" t="t" r="r" b="b"/>
              <a:pathLst>
                <a:path w="2158" h="2247" extrusionOk="0">
                  <a:moveTo>
                    <a:pt x="1357" y="0"/>
                  </a:moveTo>
                  <a:lnTo>
                    <a:pt x="912" y="556"/>
                  </a:lnTo>
                  <a:lnTo>
                    <a:pt x="0" y="1624"/>
                  </a:lnTo>
                  <a:lnTo>
                    <a:pt x="0" y="1646"/>
                  </a:lnTo>
                  <a:lnTo>
                    <a:pt x="468" y="2024"/>
                  </a:lnTo>
                  <a:lnTo>
                    <a:pt x="757" y="2247"/>
                  </a:lnTo>
                  <a:lnTo>
                    <a:pt x="779" y="2247"/>
                  </a:lnTo>
                  <a:lnTo>
                    <a:pt x="1402" y="1557"/>
                  </a:lnTo>
                  <a:lnTo>
                    <a:pt x="1891" y="979"/>
                  </a:lnTo>
                  <a:lnTo>
                    <a:pt x="2158" y="623"/>
                  </a:lnTo>
                  <a:lnTo>
                    <a:pt x="2069" y="556"/>
                  </a:lnTo>
                  <a:lnTo>
                    <a:pt x="2002" y="490"/>
                  </a:lnTo>
                  <a:lnTo>
                    <a:pt x="1424" y="45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rgbClr val="7A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539525" y="4345250"/>
              <a:ext cx="3375" cy="3375"/>
            </a:xfrm>
            <a:custGeom>
              <a:avLst/>
              <a:gdLst/>
              <a:ahLst/>
              <a:cxnLst/>
              <a:rect l="l" t="t" r="r" b="b"/>
              <a:pathLst>
                <a:path w="135" h="135" extrusionOk="0">
                  <a:moveTo>
                    <a:pt x="23" y="1"/>
                  </a:moveTo>
                  <a:lnTo>
                    <a:pt x="1" y="23"/>
                  </a:lnTo>
                  <a:lnTo>
                    <a:pt x="23" y="68"/>
                  </a:lnTo>
                  <a:lnTo>
                    <a:pt x="90" y="112"/>
                  </a:lnTo>
                  <a:lnTo>
                    <a:pt x="112" y="134"/>
                  </a:lnTo>
                  <a:lnTo>
                    <a:pt x="134" y="112"/>
                  </a:lnTo>
                  <a:lnTo>
                    <a:pt x="134" y="90"/>
                  </a:lnTo>
                  <a:lnTo>
                    <a:pt x="112" y="68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527850" y="4345250"/>
              <a:ext cx="13375" cy="15600"/>
            </a:xfrm>
            <a:custGeom>
              <a:avLst/>
              <a:gdLst/>
              <a:ahLst/>
              <a:cxnLst/>
              <a:rect l="l" t="t" r="r" b="b"/>
              <a:pathLst>
                <a:path w="535" h="624" extrusionOk="0">
                  <a:moveTo>
                    <a:pt x="468" y="1"/>
                  </a:moveTo>
                  <a:lnTo>
                    <a:pt x="1" y="557"/>
                  </a:lnTo>
                  <a:lnTo>
                    <a:pt x="1" y="579"/>
                  </a:lnTo>
                  <a:lnTo>
                    <a:pt x="23" y="624"/>
                  </a:lnTo>
                  <a:lnTo>
                    <a:pt x="68" y="624"/>
                  </a:lnTo>
                  <a:lnTo>
                    <a:pt x="535" y="68"/>
                  </a:lnTo>
                  <a:lnTo>
                    <a:pt x="535" y="45"/>
                  </a:lnTo>
                  <a:lnTo>
                    <a:pt x="512" y="23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505050" y="4359150"/>
              <a:ext cx="24500" cy="28950"/>
            </a:xfrm>
            <a:custGeom>
              <a:avLst/>
              <a:gdLst/>
              <a:ahLst/>
              <a:cxnLst/>
              <a:rect l="l" t="t" r="r" b="b"/>
              <a:pathLst>
                <a:path w="980" h="1158" extrusionOk="0">
                  <a:moveTo>
                    <a:pt x="913" y="1"/>
                  </a:moveTo>
                  <a:lnTo>
                    <a:pt x="1" y="1091"/>
                  </a:lnTo>
                  <a:lnTo>
                    <a:pt x="1" y="1113"/>
                  </a:lnTo>
                  <a:lnTo>
                    <a:pt x="23" y="1135"/>
                  </a:lnTo>
                  <a:lnTo>
                    <a:pt x="45" y="1157"/>
                  </a:lnTo>
                  <a:lnTo>
                    <a:pt x="68" y="1157"/>
                  </a:lnTo>
                  <a:lnTo>
                    <a:pt x="980" y="68"/>
                  </a:lnTo>
                  <a:lnTo>
                    <a:pt x="980" y="45"/>
                  </a:lnTo>
                  <a:lnTo>
                    <a:pt x="980" y="23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505050" y="4336350"/>
              <a:ext cx="69000" cy="79550"/>
            </a:xfrm>
            <a:custGeom>
              <a:avLst/>
              <a:gdLst/>
              <a:ahLst/>
              <a:cxnLst/>
              <a:rect l="l" t="t" r="r" b="b"/>
              <a:pathLst>
                <a:path w="2760" h="3182" extrusionOk="0">
                  <a:moveTo>
                    <a:pt x="2114" y="90"/>
                  </a:moveTo>
                  <a:lnTo>
                    <a:pt x="2203" y="112"/>
                  </a:lnTo>
                  <a:lnTo>
                    <a:pt x="2270" y="157"/>
                  </a:lnTo>
                  <a:lnTo>
                    <a:pt x="2336" y="223"/>
                  </a:lnTo>
                  <a:lnTo>
                    <a:pt x="2470" y="379"/>
                  </a:lnTo>
                  <a:lnTo>
                    <a:pt x="2559" y="512"/>
                  </a:lnTo>
                  <a:lnTo>
                    <a:pt x="2603" y="601"/>
                  </a:lnTo>
                  <a:lnTo>
                    <a:pt x="2648" y="713"/>
                  </a:lnTo>
                  <a:lnTo>
                    <a:pt x="2670" y="802"/>
                  </a:lnTo>
                  <a:lnTo>
                    <a:pt x="2670" y="913"/>
                  </a:lnTo>
                  <a:lnTo>
                    <a:pt x="2626" y="1046"/>
                  </a:lnTo>
                  <a:lnTo>
                    <a:pt x="2537" y="1158"/>
                  </a:lnTo>
                  <a:lnTo>
                    <a:pt x="2381" y="1380"/>
                  </a:lnTo>
                  <a:lnTo>
                    <a:pt x="2381" y="1424"/>
                  </a:lnTo>
                  <a:lnTo>
                    <a:pt x="2403" y="1469"/>
                  </a:lnTo>
                  <a:lnTo>
                    <a:pt x="2381" y="1536"/>
                  </a:lnTo>
                  <a:lnTo>
                    <a:pt x="2336" y="1647"/>
                  </a:lnTo>
                  <a:lnTo>
                    <a:pt x="2158" y="1869"/>
                  </a:lnTo>
                  <a:lnTo>
                    <a:pt x="1869" y="2203"/>
                  </a:lnTo>
                  <a:lnTo>
                    <a:pt x="1224" y="2937"/>
                  </a:lnTo>
                  <a:lnTo>
                    <a:pt x="1135" y="3026"/>
                  </a:lnTo>
                  <a:lnTo>
                    <a:pt x="1069" y="3093"/>
                  </a:lnTo>
                  <a:lnTo>
                    <a:pt x="1024" y="3093"/>
                  </a:lnTo>
                  <a:lnTo>
                    <a:pt x="980" y="3070"/>
                  </a:lnTo>
                  <a:lnTo>
                    <a:pt x="935" y="3004"/>
                  </a:lnTo>
                  <a:lnTo>
                    <a:pt x="624" y="2781"/>
                  </a:lnTo>
                  <a:lnTo>
                    <a:pt x="401" y="2581"/>
                  </a:lnTo>
                  <a:lnTo>
                    <a:pt x="312" y="2470"/>
                  </a:lnTo>
                  <a:lnTo>
                    <a:pt x="223" y="2336"/>
                  </a:lnTo>
                  <a:lnTo>
                    <a:pt x="131" y="2151"/>
                  </a:lnTo>
                  <a:lnTo>
                    <a:pt x="223" y="2225"/>
                  </a:lnTo>
                  <a:lnTo>
                    <a:pt x="490" y="2448"/>
                  </a:lnTo>
                  <a:lnTo>
                    <a:pt x="646" y="2581"/>
                  </a:lnTo>
                  <a:lnTo>
                    <a:pt x="735" y="2648"/>
                  </a:lnTo>
                  <a:lnTo>
                    <a:pt x="824" y="2692"/>
                  </a:lnTo>
                  <a:lnTo>
                    <a:pt x="868" y="2670"/>
                  </a:lnTo>
                  <a:lnTo>
                    <a:pt x="1580" y="1869"/>
                  </a:lnTo>
                  <a:lnTo>
                    <a:pt x="2247" y="1046"/>
                  </a:lnTo>
                  <a:lnTo>
                    <a:pt x="2247" y="1024"/>
                  </a:lnTo>
                  <a:lnTo>
                    <a:pt x="2225" y="1002"/>
                  </a:lnTo>
                  <a:lnTo>
                    <a:pt x="1529" y="453"/>
                  </a:lnTo>
                  <a:lnTo>
                    <a:pt x="1529" y="453"/>
                  </a:lnTo>
                  <a:lnTo>
                    <a:pt x="1625" y="357"/>
                  </a:lnTo>
                  <a:lnTo>
                    <a:pt x="1736" y="246"/>
                  </a:lnTo>
                  <a:lnTo>
                    <a:pt x="1869" y="157"/>
                  </a:lnTo>
                  <a:lnTo>
                    <a:pt x="2025" y="90"/>
                  </a:lnTo>
                  <a:close/>
                  <a:moveTo>
                    <a:pt x="2047" y="1"/>
                  </a:moveTo>
                  <a:lnTo>
                    <a:pt x="1958" y="23"/>
                  </a:lnTo>
                  <a:lnTo>
                    <a:pt x="1869" y="45"/>
                  </a:lnTo>
                  <a:lnTo>
                    <a:pt x="1714" y="157"/>
                  </a:lnTo>
                  <a:lnTo>
                    <a:pt x="1558" y="290"/>
                  </a:lnTo>
                  <a:lnTo>
                    <a:pt x="1447" y="424"/>
                  </a:lnTo>
                  <a:lnTo>
                    <a:pt x="1447" y="446"/>
                  </a:lnTo>
                  <a:lnTo>
                    <a:pt x="1469" y="468"/>
                  </a:lnTo>
                  <a:lnTo>
                    <a:pt x="2157" y="1010"/>
                  </a:lnTo>
                  <a:lnTo>
                    <a:pt x="2157" y="1010"/>
                  </a:lnTo>
                  <a:lnTo>
                    <a:pt x="1691" y="1602"/>
                  </a:lnTo>
                  <a:lnTo>
                    <a:pt x="1180" y="2203"/>
                  </a:lnTo>
                  <a:lnTo>
                    <a:pt x="1046" y="2359"/>
                  </a:lnTo>
                  <a:lnTo>
                    <a:pt x="913" y="2492"/>
                  </a:lnTo>
                  <a:lnTo>
                    <a:pt x="824" y="2559"/>
                  </a:lnTo>
                  <a:lnTo>
                    <a:pt x="779" y="2559"/>
                  </a:lnTo>
                  <a:lnTo>
                    <a:pt x="713" y="2537"/>
                  </a:lnTo>
                  <a:lnTo>
                    <a:pt x="646" y="2492"/>
                  </a:lnTo>
                  <a:lnTo>
                    <a:pt x="424" y="2314"/>
                  </a:lnTo>
                  <a:lnTo>
                    <a:pt x="223" y="2181"/>
                  </a:lnTo>
                  <a:lnTo>
                    <a:pt x="134" y="2114"/>
                  </a:lnTo>
                  <a:lnTo>
                    <a:pt x="68" y="2025"/>
                  </a:lnTo>
                  <a:lnTo>
                    <a:pt x="45" y="2003"/>
                  </a:lnTo>
                  <a:lnTo>
                    <a:pt x="1" y="2003"/>
                  </a:lnTo>
                  <a:lnTo>
                    <a:pt x="1" y="2047"/>
                  </a:lnTo>
                  <a:lnTo>
                    <a:pt x="201" y="2403"/>
                  </a:lnTo>
                  <a:lnTo>
                    <a:pt x="268" y="2514"/>
                  </a:lnTo>
                  <a:lnTo>
                    <a:pt x="335" y="2603"/>
                  </a:lnTo>
                  <a:lnTo>
                    <a:pt x="535" y="2781"/>
                  </a:lnTo>
                  <a:lnTo>
                    <a:pt x="779" y="3004"/>
                  </a:lnTo>
                  <a:lnTo>
                    <a:pt x="935" y="3115"/>
                  </a:lnTo>
                  <a:lnTo>
                    <a:pt x="1091" y="3182"/>
                  </a:lnTo>
                  <a:lnTo>
                    <a:pt x="1113" y="3159"/>
                  </a:lnTo>
                  <a:lnTo>
                    <a:pt x="1469" y="2781"/>
                  </a:lnTo>
                  <a:lnTo>
                    <a:pt x="1825" y="2381"/>
                  </a:lnTo>
                  <a:lnTo>
                    <a:pt x="2514" y="1558"/>
                  </a:lnTo>
                  <a:lnTo>
                    <a:pt x="2492" y="1536"/>
                  </a:lnTo>
                  <a:lnTo>
                    <a:pt x="2492" y="1447"/>
                  </a:lnTo>
                  <a:lnTo>
                    <a:pt x="2492" y="1380"/>
                  </a:lnTo>
                  <a:lnTo>
                    <a:pt x="2537" y="1291"/>
                  </a:lnTo>
                  <a:lnTo>
                    <a:pt x="2581" y="1224"/>
                  </a:lnTo>
                  <a:lnTo>
                    <a:pt x="2692" y="1046"/>
                  </a:lnTo>
                  <a:lnTo>
                    <a:pt x="2737" y="980"/>
                  </a:lnTo>
                  <a:lnTo>
                    <a:pt x="2759" y="891"/>
                  </a:lnTo>
                  <a:lnTo>
                    <a:pt x="2759" y="824"/>
                  </a:lnTo>
                  <a:lnTo>
                    <a:pt x="2737" y="757"/>
                  </a:lnTo>
                  <a:lnTo>
                    <a:pt x="2692" y="601"/>
                  </a:lnTo>
                  <a:lnTo>
                    <a:pt x="2603" y="468"/>
                  </a:lnTo>
                  <a:lnTo>
                    <a:pt x="2514" y="357"/>
                  </a:lnTo>
                  <a:lnTo>
                    <a:pt x="2425" y="223"/>
                  </a:lnTo>
                  <a:lnTo>
                    <a:pt x="2336" y="112"/>
                  </a:lnTo>
                  <a:lnTo>
                    <a:pt x="2270" y="68"/>
                  </a:lnTo>
                  <a:lnTo>
                    <a:pt x="2203" y="45"/>
                  </a:lnTo>
                  <a:lnTo>
                    <a:pt x="2136" y="23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523975" y="4401425"/>
              <a:ext cx="8925" cy="14475"/>
            </a:xfrm>
            <a:custGeom>
              <a:avLst/>
              <a:gdLst/>
              <a:ahLst/>
              <a:cxnLst/>
              <a:rect l="l" t="t" r="r" b="b"/>
              <a:pathLst>
                <a:path w="357" h="579" extrusionOk="0">
                  <a:moveTo>
                    <a:pt x="22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22" y="67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289" y="534"/>
                  </a:lnTo>
                  <a:lnTo>
                    <a:pt x="312" y="556"/>
                  </a:lnTo>
                  <a:lnTo>
                    <a:pt x="334" y="579"/>
                  </a:lnTo>
                  <a:lnTo>
                    <a:pt x="356" y="556"/>
                  </a:lnTo>
                  <a:lnTo>
                    <a:pt x="356" y="534"/>
                  </a:lnTo>
                  <a:lnTo>
                    <a:pt x="111" y="45"/>
                  </a:lnTo>
                  <a:lnTo>
                    <a:pt x="67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564000" y="4341375"/>
              <a:ext cx="2800" cy="8900"/>
            </a:xfrm>
            <a:custGeom>
              <a:avLst/>
              <a:gdLst/>
              <a:ahLst/>
              <a:cxnLst/>
              <a:rect l="l" t="t" r="r" b="b"/>
              <a:pathLst>
                <a:path w="112" h="356" extrusionOk="0">
                  <a:moveTo>
                    <a:pt x="1" y="0"/>
                  </a:moveTo>
                  <a:lnTo>
                    <a:pt x="1" y="45"/>
                  </a:lnTo>
                  <a:lnTo>
                    <a:pt x="23" y="89"/>
                  </a:lnTo>
                  <a:lnTo>
                    <a:pt x="23" y="156"/>
                  </a:lnTo>
                  <a:lnTo>
                    <a:pt x="1" y="289"/>
                  </a:lnTo>
                  <a:lnTo>
                    <a:pt x="1" y="311"/>
                  </a:lnTo>
                  <a:lnTo>
                    <a:pt x="23" y="334"/>
                  </a:lnTo>
                  <a:lnTo>
                    <a:pt x="45" y="356"/>
                  </a:lnTo>
                  <a:lnTo>
                    <a:pt x="67" y="334"/>
                  </a:lnTo>
                  <a:lnTo>
                    <a:pt x="90" y="245"/>
                  </a:lnTo>
                  <a:lnTo>
                    <a:pt x="112" y="178"/>
                  </a:lnTo>
                  <a:lnTo>
                    <a:pt x="90" y="111"/>
                  </a:lnTo>
                  <a:lnTo>
                    <a:pt x="67" y="2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4557325" y="4354700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34" y="1"/>
                  </a:moveTo>
                  <a:lnTo>
                    <a:pt x="112" y="23"/>
                  </a:lnTo>
                  <a:lnTo>
                    <a:pt x="1" y="179"/>
                  </a:lnTo>
                  <a:lnTo>
                    <a:pt x="1" y="223"/>
                  </a:lnTo>
                  <a:lnTo>
                    <a:pt x="23" y="246"/>
                  </a:lnTo>
                  <a:lnTo>
                    <a:pt x="67" y="246"/>
                  </a:lnTo>
                  <a:lnTo>
                    <a:pt x="179" y="68"/>
                  </a:lnTo>
                  <a:lnTo>
                    <a:pt x="179" y="45"/>
                  </a:lnTo>
                  <a:lnTo>
                    <a:pt x="156" y="23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4559550" y="4360825"/>
              <a:ext cx="6700" cy="11700"/>
            </a:xfrm>
            <a:custGeom>
              <a:avLst/>
              <a:gdLst/>
              <a:ahLst/>
              <a:cxnLst/>
              <a:rect l="l" t="t" r="r" b="b"/>
              <a:pathLst>
                <a:path w="268" h="468" extrusionOk="0">
                  <a:moveTo>
                    <a:pt x="23" y="1"/>
                  </a:moveTo>
                  <a:lnTo>
                    <a:pt x="1" y="23"/>
                  </a:lnTo>
                  <a:lnTo>
                    <a:pt x="1" y="45"/>
                  </a:lnTo>
                  <a:lnTo>
                    <a:pt x="201" y="445"/>
                  </a:lnTo>
                  <a:lnTo>
                    <a:pt x="223" y="468"/>
                  </a:lnTo>
                  <a:lnTo>
                    <a:pt x="268" y="468"/>
                  </a:lnTo>
                  <a:lnTo>
                    <a:pt x="268" y="423"/>
                  </a:lnTo>
                  <a:lnTo>
                    <a:pt x="67" y="23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4634610" y="731054"/>
            <a:ext cx="249392" cy="264900"/>
            <a:chOff x="3861700" y="5390125"/>
            <a:chExt cx="35600" cy="37825"/>
          </a:xfrm>
        </p:grpSpPr>
        <p:sp>
          <p:nvSpPr>
            <p:cNvPr id="136" name="Google Shape;136;p4"/>
            <p:cNvSpPr/>
            <p:nvPr/>
          </p:nvSpPr>
          <p:spPr>
            <a:xfrm>
              <a:off x="3871150" y="5401225"/>
              <a:ext cx="25050" cy="25625"/>
            </a:xfrm>
            <a:custGeom>
              <a:avLst/>
              <a:gdLst/>
              <a:ahLst/>
              <a:cxnLst/>
              <a:rect l="l" t="t" r="r" b="b"/>
              <a:pathLst>
                <a:path w="1002" h="1025" extrusionOk="0">
                  <a:moveTo>
                    <a:pt x="134" y="1"/>
                  </a:moveTo>
                  <a:lnTo>
                    <a:pt x="111" y="112"/>
                  </a:lnTo>
                  <a:lnTo>
                    <a:pt x="67" y="513"/>
                  </a:lnTo>
                  <a:lnTo>
                    <a:pt x="0" y="891"/>
                  </a:lnTo>
                  <a:lnTo>
                    <a:pt x="890" y="1024"/>
                  </a:lnTo>
                  <a:lnTo>
                    <a:pt x="979" y="246"/>
                  </a:lnTo>
                  <a:lnTo>
                    <a:pt x="1001" y="1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A3C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865575" y="5390675"/>
              <a:ext cx="30625" cy="13925"/>
            </a:xfrm>
            <a:custGeom>
              <a:avLst/>
              <a:gdLst/>
              <a:ahLst/>
              <a:cxnLst/>
              <a:rect l="l" t="t" r="r" b="b"/>
              <a:pathLst>
                <a:path w="1225" h="557" extrusionOk="0">
                  <a:moveTo>
                    <a:pt x="1" y="0"/>
                  </a:moveTo>
                  <a:lnTo>
                    <a:pt x="357" y="423"/>
                  </a:lnTo>
                  <a:lnTo>
                    <a:pt x="1224" y="556"/>
                  </a:lnTo>
                  <a:lnTo>
                    <a:pt x="890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9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862800" y="5390675"/>
              <a:ext cx="11700" cy="32825"/>
            </a:xfrm>
            <a:custGeom>
              <a:avLst/>
              <a:gdLst/>
              <a:ahLst/>
              <a:cxnLst/>
              <a:rect l="l" t="t" r="r" b="b"/>
              <a:pathLst>
                <a:path w="468" h="1313" extrusionOk="0">
                  <a:moveTo>
                    <a:pt x="112" y="0"/>
                  </a:moveTo>
                  <a:lnTo>
                    <a:pt x="112" y="112"/>
                  </a:lnTo>
                  <a:lnTo>
                    <a:pt x="1" y="890"/>
                  </a:lnTo>
                  <a:lnTo>
                    <a:pt x="334" y="1313"/>
                  </a:lnTo>
                  <a:lnTo>
                    <a:pt x="401" y="935"/>
                  </a:lnTo>
                  <a:lnTo>
                    <a:pt x="445" y="534"/>
                  </a:lnTo>
                  <a:lnTo>
                    <a:pt x="468" y="42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8D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861700" y="5390125"/>
              <a:ext cx="35600" cy="37825"/>
            </a:xfrm>
            <a:custGeom>
              <a:avLst/>
              <a:gdLst/>
              <a:ahLst/>
              <a:cxnLst/>
              <a:rect l="l" t="t" r="r" b="b"/>
              <a:pathLst>
                <a:path w="1424" h="1513" extrusionOk="0">
                  <a:moveTo>
                    <a:pt x="245" y="89"/>
                  </a:moveTo>
                  <a:lnTo>
                    <a:pt x="556" y="134"/>
                  </a:lnTo>
                  <a:lnTo>
                    <a:pt x="890" y="178"/>
                  </a:lnTo>
                  <a:lnTo>
                    <a:pt x="1023" y="200"/>
                  </a:lnTo>
                  <a:lnTo>
                    <a:pt x="1134" y="356"/>
                  </a:lnTo>
                  <a:lnTo>
                    <a:pt x="1223" y="467"/>
                  </a:lnTo>
                  <a:lnTo>
                    <a:pt x="1290" y="512"/>
                  </a:lnTo>
                  <a:lnTo>
                    <a:pt x="1312" y="578"/>
                  </a:lnTo>
                  <a:lnTo>
                    <a:pt x="1335" y="623"/>
                  </a:lnTo>
                  <a:lnTo>
                    <a:pt x="1335" y="690"/>
                  </a:lnTo>
                  <a:lnTo>
                    <a:pt x="1312" y="801"/>
                  </a:lnTo>
                  <a:lnTo>
                    <a:pt x="1246" y="1223"/>
                  </a:lnTo>
                  <a:lnTo>
                    <a:pt x="1246" y="1335"/>
                  </a:lnTo>
                  <a:lnTo>
                    <a:pt x="1246" y="1401"/>
                  </a:lnTo>
                  <a:lnTo>
                    <a:pt x="1246" y="1424"/>
                  </a:lnTo>
                  <a:lnTo>
                    <a:pt x="1201" y="1424"/>
                  </a:lnTo>
                  <a:lnTo>
                    <a:pt x="1179" y="1401"/>
                  </a:lnTo>
                  <a:lnTo>
                    <a:pt x="1023" y="1401"/>
                  </a:lnTo>
                  <a:lnTo>
                    <a:pt x="868" y="1357"/>
                  </a:lnTo>
                  <a:lnTo>
                    <a:pt x="406" y="1294"/>
                  </a:lnTo>
                  <a:lnTo>
                    <a:pt x="406" y="1294"/>
                  </a:lnTo>
                  <a:lnTo>
                    <a:pt x="245" y="1112"/>
                  </a:lnTo>
                  <a:lnTo>
                    <a:pt x="156" y="1023"/>
                  </a:lnTo>
                  <a:lnTo>
                    <a:pt x="111" y="912"/>
                  </a:lnTo>
                  <a:lnTo>
                    <a:pt x="89" y="823"/>
                  </a:lnTo>
                  <a:lnTo>
                    <a:pt x="111" y="712"/>
                  </a:lnTo>
                  <a:lnTo>
                    <a:pt x="134" y="489"/>
                  </a:lnTo>
                  <a:lnTo>
                    <a:pt x="156" y="334"/>
                  </a:lnTo>
                  <a:lnTo>
                    <a:pt x="178" y="178"/>
                  </a:lnTo>
                  <a:lnTo>
                    <a:pt x="178" y="89"/>
                  </a:lnTo>
                  <a:close/>
                  <a:moveTo>
                    <a:pt x="134" y="0"/>
                  </a:moveTo>
                  <a:lnTo>
                    <a:pt x="111" y="22"/>
                  </a:lnTo>
                  <a:lnTo>
                    <a:pt x="67" y="400"/>
                  </a:lnTo>
                  <a:lnTo>
                    <a:pt x="22" y="667"/>
                  </a:lnTo>
                  <a:lnTo>
                    <a:pt x="0" y="801"/>
                  </a:lnTo>
                  <a:lnTo>
                    <a:pt x="22" y="912"/>
                  </a:lnTo>
                  <a:lnTo>
                    <a:pt x="45" y="979"/>
                  </a:lnTo>
                  <a:lnTo>
                    <a:pt x="89" y="1023"/>
                  </a:lnTo>
                  <a:lnTo>
                    <a:pt x="178" y="1112"/>
                  </a:lnTo>
                  <a:lnTo>
                    <a:pt x="356" y="1357"/>
                  </a:lnTo>
                  <a:lnTo>
                    <a:pt x="378" y="1357"/>
                  </a:lnTo>
                  <a:lnTo>
                    <a:pt x="1246" y="1513"/>
                  </a:lnTo>
                  <a:lnTo>
                    <a:pt x="1290" y="1490"/>
                  </a:lnTo>
                  <a:lnTo>
                    <a:pt x="1290" y="1468"/>
                  </a:lnTo>
                  <a:lnTo>
                    <a:pt x="1379" y="890"/>
                  </a:lnTo>
                  <a:lnTo>
                    <a:pt x="1401" y="734"/>
                  </a:lnTo>
                  <a:lnTo>
                    <a:pt x="1424" y="645"/>
                  </a:lnTo>
                  <a:lnTo>
                    <a:pt x="1424" y="578"/>
                  </a:lnTo>
                  <a:lnTo>
                    <a:pt x="1357" y="512"/>
                  </a:lnTo>
                  <a:lnTo>
                    <a:pt x="1290" y="445"/>
                  </a:lnTo>
                  <a:lnTo>
                    <a:pt x="1201" y="312"/>
                  </a:lnTo>
                  <a:lnTo>
                    <a:pt x="1090" y="178"/>
                  </a:lnTo>
                  <a:lnTo>
                    <a:pt x="1023" y="134"/>
                  </a:lnTo>
                  <a:lnTo>
                    <a:pt x="934" y="111"/>
                  </a:lnTo>
                  <a:lnTo>
                    <a:pt x="756" y="8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864475" y="5390125"/>
              <a:ext cx="10575" cy="33925"/>
            </a:xfrm>
            <a:custGeom>
              <a:avLst/>
              <a:gdLst/>
              <a:ahLst/>
              <a:cxnLst/>
              <a:rect l="l" t="t" r="r" b="b"/>
              <a:pathLst>
                <a:path w="423" h="1357" extrusionOk="0">
                  <a:moveTo>
                    <a:pt x="23" y="0"/>
                  </a:moveTo>
                  <a:lnTo>
                    <a:pt x="0" y="22"/>
                  </a:lnTo>
                  <a:lnTo>
                    <a:pt x="23" y="45"/>
                  </a:lnTo>
                  <a:lnTo>
                    <a:pt x="156" y="223"/>
                  </a:lnTo>
                  <a:lnTo>
                    <a:pt x="267" y="334"/>
                  </a:lnTo>
                  <a:lnTo>
                    <a:pt x="312" y="400"/>
                  </a:lnTo>
                  <a:lnTo>
                    <a:pt x="334" y="445"/>
                  </a:lnTo>
                  <a:lnTo>
                    <a:pt x="356" y="512"/>
                  </a:lnTo>
                  <a:lnTo>
                    <a:pt x="334" y="578"/>
                  </a:lnTo>
                  <a:lnTo>
                    <a:pt x="312" y="712"/>
                  </a:lnTo>
                  <a:lnTo>
                    <a:pt x="245" y="1312"/>
                  </a:lnTo>
                  <a:lnTo>
                    <a:pt x="245" y="1357"/>
                  </a:lnTo>
                  <a:lnTo>
                    <a:pt x="312" y="1357"/>
                  </a:lnTo>
                  <a:lnTo>
                    <a:pt x="312" y="1335"/>
                  </a:lnTo>
                  <a:lnTo>
                    <a:pt x="401" y="712"/>
                  </a:lnTo>
                  <a:lnTo>
                    <a:pt x="423" y="578"/>
                  </a:lnTo>
                  <a:lnTo>
                    <a:pt x="423" y="489"/>
                  </a:lnTo>
                  <a:lnTo>
                    <a:pt x="423" y="445"/>
                  </a:lnTo>
                  <a:lnTo>
                    <a:pt x="356" y="334"/>
                  </a:lnTo>
                  <a:lnTo>
                    <a:pt x="267" y="2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873375" y="5400675"/>
              <a:ext cx="23925" cy="5025"/>
            </a:xfrm>
            <a:custGeom>
              <a:avLst/>
              <a:gdLst/>
              <a:ahLst/>
              <a:cxnLst/>
              <a:rect l="l" t="t" r="r" b="b"/>
              <a:pathLst>
                <a:path w="957" h="201" extrusionOk="0">
                  <a:moveTo>
                    <a:pt x="0" y="1"/>
                  </a:moveTo>
                  <a:lnTo>
                    <a:pt x="0" y="23"/>
                  </a:lnTo>
                  <a:lnTo>
                    <a:pt x="0" y="67"/>
                  </a:lnTo>
                  <a:lnTo>
                    <a:pt x="22" y="67"/>
                  </a:lnTo>
                  <a:lnTo>
                    <a:pt x="912" y="201"/>
                  </a:lnTo>
                  <a:lnTo>
                    <a:pt x="934" y="201"/>
                  </a:lnTo>
                  <a:lnTo>
                    <a:pt x="957" y="179"/>
                  </a:lnTo>
                  <a:lnTo>
                    <a:pt x="934" y="134"/>
                  </a:lnTo>
                  <a:lnTo>
                    <a:pt x="912" y="13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4"/>
          <p:cNvGrpSpPr/>
          <p:nvPr/>
        </p:nvGrpSpPr>
        <p:grpSpPr>
          <a:xfrm rot="-3186175">
            <a:off x="2233468" y="3535176"/>
            <a:ext cx="165057" cy="349023"/>
            <a:chOff x="3422400" y="4860725"/>
            <a:chExt cx="24475" cy="51750"/>
          </a:xfrm>
        </p:grpSpPr>
        <p:sp>
          <p:nvSpPr>
            <p:cNvPr id="143" name="Google Shape;143;p4"/>
            <p:cNvSpPr/>
            <p:nvPr/>
          </p:nvSpPr>
          <p:spPr>
            <a:xfrm>
              <a:off x="3423500" y="4863525"/>
              <a:ext cx="22275" cy="47850"/>
            </a:xfrm>
            <a:custGeom>
              <a:avLst/>
              <a:gdLst/>
              <a:ahLst/>
              <a:cxnLst/>
              <a:rect l="l" t="t" r="r" b="b"/>
              <a:pathLst>
                <a:path w="891" h="1914" extrusionOk="0">
                  <a:moveTo>
                    <a:pt x="379" y="0"/>
                  </a:moveTo>
                  <a:lnTo>
                    <a:pt x="379" y="45"/>
                  </a:lnTo>
                  <a:lnTo>
                    <a:pt x="334" y="89"/>
                  </a:lnTo>
                  <a:lnTo>
                    <a:pt x="290" y="111"/>
                  </a:lnTo>
                  <a:lnTo>
                    <a:pt x="223" y="156"/>
                  </a:lnTo>
                  <a:lnTo>
                    <a:pt x="68" y="156"/>
                  </a:lnTo>
                  <a:lnTo>
                    <a:pt x="23" y="134"/>
                  </a:lnTo>
                  <a:lnTo>
                    <a:pt x="1" y="89"/>
                  </a:lnTo>
                  <a:lnTo>
                    <a:pt x="446" y="1869"/>
                  </a:lnTo>
                  <a:lnTo>
                    <a:pt x="557" y="1913"/>
                  </a:lnTo>
                  <a:lnTo>
                    <a:pt x="668" y="1891"/>
                  </a:lnTo>
                  <a:lnTo>
                    <a:pt x="779" y="1846"/>
                  </a:lnTo>
                  <a:lnTo>
                    <a:pt x="891" y="1757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423500" y="4861300"/>
              <a:ext cx="9475" cy="6125"/>
            </a:xfrm>
            <a:custGeom>
              <a:avLst/>
              <a:gdLst/>
              <a:ahLst/>
              <a:cxnLst/>
              <a:rect l="l" t="t" r="r" b="b"/>
              <a:pathLst>
                <a:path w="379" h="245" extrusionOk="0">
                  <a:moveTo>
                    <a:pt x="223" y="0"/>
                  </a:moveTo>
                  <a:lnTo>
                    <a:pt x="156" y="22"/>
                  </a:lnTo>
                  <a:lnTo>
                    <a:pt x="90" y="45"/>
                  </a:lnTo>
                  <a:lnTo>
                    <a:pt x="23" y="89"/>
                  </a:lnTo>
                  <a:lnTo>
                    <a:pt x="1" y="134"/>
                  </a:lnTo>
                  <a:lnTo>
                    <a:pt x="1" y="178"/>
                  </a:lnTo>
                  <a:lnTo>
                    <a:pt x="23" y="223"/>
                  </a:lnTo>
                  <a:lnTo>
                    <a:pt x="68" y="245"/>
                  </a:lnTo>
                  <a:lnTo>
                    <a:pt x="223" y="245"/>
                  </a:lnTo>
                  <a:lnTo>
                    <a:pt x="290" y="200"/>
                  </a:lnTo>
                  <a:lnTo>
                    <a:pt x="334" y="178"/>
                  </a:lnTo>
                  <a:lnTo>
                    <a:pt x="379" y="134"/>
                  </a:lnTo>
                  <a:lnTo>
                    <a:pt x="379" y="89"/>
                  </a:lnTo>
                  <a:lnTo>
                    <a:pt x="379" y="67"/>
                  </a:lnTo>
                  <a:lnTo>
                    <a:pt x="357" y="22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4A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422400" y="4860725"/>
              <a:ext cx="24475" cy="51750"/>
            </a:xfrm>
            <a:custGeom>
              <a:avLst/>
              <a:gdLst/>
              <a:ahLst/>
              <a:cxnLst/>
              <a:rect l="l" t="t" r="r" b="b"/>
              <a:pathLst>
                <a:path w="979" h="2070" extrusionOk="0">
                  <a:moveTo>
                    <a:pt x="312" y="90"/>
                  </a:moveTo>
                  <a:lnTo>
                    <a:pt x="356" y="112"/>
                  </a:lnTo>
                  <a:lnTo>
                    <a:pt x="365" y="117"/>
                  </a:lnTo>
                  <a:lnTo>
                    <a:pt x="365" y="117"/>
                  </a:lnTo>
                  <a:lnTo>
                    <a:pt x="334" y="179"/>
                  </a:lnTo>
                  <a:lnTo>
                    <a:pt x="245" y="223"/>
                  </a:lnTo>
                  <a:lnTo>
                    <a:pt x="200" y="246"/>
                  </a:lnTo>
                  <a:lnTo>
                    <a:pt x="156" y="246"/>
                  </a:lnTo>
                  <a:lnTo>
                    <a:pt x="112" y="223"/>
                  </a:lnTo>
                  <a:lnTo>
                    <a:pt x="89" y="201"/>
                  </a:lnTo>
                  <a:lnTo>
                    <a:pt x="89" y="201"/>
                  </a:lnTo>
                  <a:lnTo>
                    <a:pt x="89" y="179"/>
                  </a:lnTo>
                  <a:lnTo>
                    <a:pt x="134" y="134"/>
                  </a:lnTo>
                  <a:lnTo>
                    <a:pt x="223" y="90"/>
                  </a:lnTo>
                  <a:close/>
                  <a:moveTo>
                    <a:pt x="423" y="223"/>
                  </a:moveTo>
                  <a:lnTo>
                    <a:pt x="534" y="624"/>
                  </a:lnTo>
                  <a:lnTo>
                    <a:pt x="823" y="1625"/>
                  </a:lnTo>
                  <a:lnTo>
                    <a:pt x="868" y="1736"/>
                  </a:lnTo>
                  <a:lnTo>
                    <a:pt x="890" y="1803"/>
                  </a:lnTo>
                  <a:lnTo>
                    <a:pt x="890" y="1869"/>
                  </a:lnTo>
                  <a:lnTo>
                    <a:pt x="868" y="1892"/>
                  </a:lnTo>
                  <a:lnTo>
                    <a:pt x="846" y="1914"/>
                  </a:lnTo>
                  <a:lnTo>
                    <a:pt x="734" y="1958"/>
                  </a:lnTo>
                  <a:lnTo>
                    <a:pt x="601" y="2003"/>
                  </a:lnTo>
                  <a:lnTo>
                    <a:pt x="556" y="2003"/>
                  </a:lnTo>
                  <a:lnTo>
                    <a:pt x="512" y="1981"/>
                  </a:lnTo>
                  <a:lnTo>
                    <a:pt x="512" y="1936"/>
                  </a:lnTo>
                  <a:lnTo>
                    <a:pt x="490" y="1892"/>
                  </a:lnTo>
                  <a:lnTo>
                    <a:pt x="267" y="980"/>
                  </a:lnTo>
                  <a:lnTo>
                    <a:pt x="108" y="281"/>
                  </a:lnTo>
                  <a:lnTo>
                    <a:pt x="134" y="290"/>
                  </a:lnTo>
                  <a:lnTo>
                    <a:pt x="200" y="312"/>
                  </a:lnTo>
                  <a:lnTo>
                    <a:pt x="267" y="312"/>
                  </a:lnTo>
                  <a:lnTo>
                    <a:pt x="334" y="290"/>
                  </a:lnTo>
                  <a:lnTo>
                    <a:pt x="401" y="246"/>
                  </a:lnTo>
                  <a:lnTo>
                    <a:pt x="423" y="223"/>
                  </a:lnTo>
                  <a:close/>
                  <a:moveTo>
                    <a:pt x="200" y="1"/>
                  </a:moveTo>
                  <a:lnTo>
                    <a:pt x="134" y="23"/>
                  </a:lnTo>
                  <a:lnTo>
                    <a:pt x="67" y="45"/>
                  </a:lnTo>
                  <a:lnTo>
                    <a:pt x="23" y="112"/>
                  </a:lnTo>
                  <a:lnTo>
                    <a:pt x="6" y="179"/>
                  </a:lnTo>
                  <a:lnTo>
                    <a:pt x="0" y="179"/>
                  </a:lnTo>
                  <a:lnTo>
                    <a:pt x="0" y="201"/>
                  </a:lnTo>
                  <a:lnTo>
                    <a:pt x="312" y="1447"/>
                  </a:lnTo>
                  <a:lnTo>
                    <a:pt x="356" y="1714"/>
                  </a:lnTo>
                  <a:lnTo>
                    <a:pt x="401" y="1847"/>
                  </a:lnTo>
                  <a:lnTo>
                    <a:pt x="445" y="1958"/>
                  </a:lnTo>
                  <a:lnTo>
                    <a:pt x="490" y="2025"/>
                  </a:lnTo>
                  <a:lnTo>
                    <a:pt x="556" y="2047"/>
                  </a:lnTo>
                  <a:lnTo>
                    <a:pt x="623" y="2070"/>
                  </a:lnTo>
                  <a:lnTo>
                    <a:pt x="712" y="2047"/>
                  </a:lnTo>
                  <a:lnTo>
                    <a:pt x="846" y="1981"/>
                  </a:lnTo>
                  <a:lnTo>
                    <a:pt x="979" y="1914"/>
                  </a:lnTo>
                  <a:lnTo>
                    <a:pt x="979" y="1869"/>
                  </a:lnTo>
                  <a:lnTo>
                    <a:pt x="601" y="579"/>
                  </a:lnTo>
                  <a:lnTo>
                    <a:pt x="534" y="335"/>
                  </a:lnTo>
                  <a:lnTo>
                    <a:pt x="467" y="112"/>
                  </a:lnTo>
                  <a:lnTo>
                    <a:pt x="423" y="45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" type="titleOnly">
  <p:cSld name="TITLE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grpSp>
        <p:nvGrpSpPr>
          <p:cNvPr id="189" name="Google Shape;189;p6"/>
          <p:cNvGrpSpPr/>
          <p:nvPr/>
        </p:nvGrpSpPr>
        <p:grpSpPr>
          <a:xfrm>
            <a:off x="685168" y="439893"/>
            <a:ext cx="254056" cy="241758"/>
            <a:chOff x="2768914" y="655181"/>
            <a:chExt cx="338380" cy="321743"/>
          </a:xfrm>
        </p:grpSpPr>
        <p:sp>
          <p:nvSpPr>
            <p:cNvPr id="190" name="Google Shape;190;p6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92" name="Google Shape;192;p6"/>
          <p:cNvGrpSpPr/>
          <p:nvPr/>
        </p:nvGrpSpPr>
        <p:grpSpPr>
          <a:xfrm>
            <a:off x="8407881" y="1498397"/>
            <a:ext cx="254056" cy="241758"/>
            <a:chOff x="2768914" y="655181"/>
            <a:chExt cx="338380" cy="321743"/>
          </a:xfrm>
        </p:grpSpPr>
        <p:sp>
          <p:nvSpPr>
            <p:cNvPr id="193" name="Google Shape;193;p6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95" name="Google Shape;195;p6"/>
          <p:cNvGrpSpPr/>
          <p:nvPr/>
        </p:nvGrpSpPr>
        <p:grpSpPr>
          <a:xfrm>
            <a:off x="7105180" y="4506462"/>
            <a:ext cx="254056" cy="241758"/>
            <a:chOff x="2768914" y="655181"/>
            <a:chExt cx="338380" cy="321743"/>
          </a:xfrm>
        </p:grpSpPr>
        <p:sp>
          <p:nvSpPr>
            <p:cNvPr id="196" name="Google Shape;196;p6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-333024" y="1109120"/>
            <a:ext cx="1115223" cy="505646"/>
            <a:chOff x="-889965" y="517131"/>
            <a:chExt cx="2215821" cy="1003863"/>
          </a:xfrm>
        </p:grpSpPr>
        <p:sp>
          <p:nvSpPr>
            <p:cNvPr id="199" name="Google Shape;199;p6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01" name="Google Shape;201;p6"/>
          <p:cNvGrpSpPr/>
          <p:nvPr/>
        </p:nvGrpSpPr>
        <p:grpSpPr>
          <a:xfrm>
            <a:off x="8016227" y="385548"/>
            <a:ext cx="1600229" cy="723488"/>
            <a:chOff x="10729875" y="529734"/>
            <a:chExt cx="3232134" cy="1460117"/>
          </a:xfrm>
        </p:grpSpPr>
        <p:sp>
          <p:nvSpPr>
            <p:cNvPr id="202" name="Google Shape;202;p6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4440140" y="4629201"/>
            <a:ext cx="1600229" cy="723488"/>
            <a:chOff x="10729875" y="529734"/>
            <a:chExt cx="3232134" cy="1460117"/>
          </a:xfrm>
        </p:grpSpPr>
        <p:sp>
          <p:nvSpPr>
            <p:cNvPr id="205" name="Google Shape;205;p6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20000" y="532800"/>
            <a:ext cx="77040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226" name="Google Shape;226;p8"/>
          <p:cNvSpPr txBox="1">
            <a:spLocks noGrp="1"/>
          </p:cNvSpPr>
          <p:nvPr>
            <p:ph type="body" idx="1"/>
          </p:nvPr>
        </p:nvSpPr>
        <p:spPr>
          <a:xfrm>
            <a:off x="855250" y="3061133"/>
            <a:ext cx="3000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>
                <a:solidFill>
                  <a:schemeClr val="dk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855250" y="2123627"/>
            <a:ext cx="32061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4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228" name="Google Shape;228;p8"/>
          <p:cNvGrpSpPr/>
          <p:nvPr/>
        </p:nvGrpSpPr>
        <p:grpSpPr>
          <a:xfrm>
            <a:off x="470613" y="480807"/>
            <a:ext cx="254056" cy="241758"/>
            <a:chOff x="2768914" y="655181"/>
            <a:chExt cx="338380" cy="321743"/>
          </a:xfrm>
        </p:grpSpPr>
        <p:sp>
          <p:nvSpPr>
            <p:cNvPr id="229" name="Google Shape;229;p8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31" name="Google Shape;231;p8"/>
          <p:cNvGrpSpPr/>
          <p:nvPr/>
        </p:nvGrpSpPr>
        <p:grpSpPr>
          <a:xfrm>
            <a:off x="8337983" y="920521"/>
            <a:ext cx="254056" cy="241758"/>
            <a:chOff x="2768914" y="655181"/>
            <a:chExt cx="338380" cy="321743"/>
          </a:xfrm>
        </p:grpSpPr>
        <p:sp>
          <p:nvSpPr>
            <p:cNvPr id="232" name="Google Shape;232;p8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34" name="Google Shape;234;p8"/>
          <p:cNvGrpSpPr/>
          <p:nvPr/>
        </p:nvGrpSpPr>
        <p:grpSpPr>
          <a:xfrm>
            <a:off x="5385157" y="4601757"/>
            <a:ext cx="254056" cy="241758"/>
            <a:chOff x="2768914" y="655181"/>
            <a:chExt cx="338380" cy="321743"/>
          </a:xfrm>
        </p:grpSpPr>
        <p:sp>
          <p:nvSpPr>
            <p:cNvPr id="235" name="Google Shape;235;p8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37" name="Google Shape;237;p8"/>
          <p:cNvGrpSpPr/>
          <p:nvPr/>
        </p:nvGrpSpPr>
        <p:grpSpPr>
          <a:xfrm>
            <a:off x="3365629" y="138773"/>
            <a:ext cx="1115223" cy="505646"/>
            <a:chOff x="-889965" y="517131"/>
            <a:chExt cx="2215821" cy="1003863"/>
          </a:xfrm>
        </p:grpSpPr>
        <p:sp>
          <p:nvSpPr>
            <p:cNvPr id="238" name="Google Shape;238;p8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40" name="Google Shape;240;p8"/>
          <p:cNvGrpSpPr/>
          <p:nvPr/>
        </p:nvGrpSpPr>
        <p:grpSpPr>
          <a:xfrm>
            <a:off x="8220571" y="4078092"/>
            <a:ext cx="1600229" cy="723488"/>
            <a:chOff x="10729875" y="529734"/>
            <a:chExt cx="3232134" cy="1460117"/>
          </a:xfrm>
        </p:grpSpPr>
        <p:sp>
          <p:nvSpPr>
            <p:cNvPr id="241" name="Google Shape;241;p8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p10"/>
          <p:cNvSpPr txBox="1">
            <a:spLocks noGrp="1"/>
          </p:cNvSpPr>
          <p:nvPr>
            <p:ph type="title"/>
          </p:nvPr>
        </p:nvSpPr>
        <p:spPr>
          <a:xfrm>
            <a:off x="855242" y="1414514"/>
            <a:ext cx="3207900" cy="13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0"/>
          <p:cNvSpPr txBox="1">
            <a:spLocks noGrp="1"/>
          </p:cNvSpPr>
          <p:nvPr>
            <p:ph type="body" idx="1"/>
          </p:nvPr>
        </p:nvSpPr>
        <p:spPr>
          <a:xfrm>
            <a:off x="855242" y="2900086"/>
            <a:ext cx="32079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286" name="Google Shape;286;p10"/>
          <p:cNvGrpSpPr/>
          <p:nvPr/>
        </p:nvGrpSpPr>
        <p:grpSpPr>
          <a:xfrm>
            <a:off x="241943" y="4490269"/>
            <a:ext cx="254056" cy="241758"/>
            <a:chOff x="2768914" y="655181"/>
            <a:chExt cx="338380" cy="321743"/>
          </a:xfrm>
        </p:grpSpPr>
        <p:sp>
          <p:nvSpPr>
            <p:cNvPr id="287" name="Google Shape;287;p10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89" name="Google Shape;289;p10"/>
          <p:cNvGrpSpPr/>
          <p:nvPr/>
        </p:nvGrpSpPr>
        <p:grpSpPr>
          <a:xfrm>
            <a:off x="8432788" y="455053"/>
            <a:ext cx="254056" cy="241758"/>
            <a:chOff x="2768914" y="655181"/>
            <a:chExt cx="338380" cy="321743"/>
          </a:xfrm>
        </p:grpSpPr>
        <p:sp>
          <p:nvSpPr>
            <p:cNvPr id="290" name="Google Shape;290;p10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92" name="Google Shape;292;p10"/>
          <p:cNvGrpSpPr/>
          <p:nvPr/>
        </p:nvGrpSpPr>
        <p:grpSpPr>
          <a:xfrm>
            <a:off x="167617" y="191108"/>
            <a:ext cx="1115223" cy="505646"/>
            <a:chOff x="-889965" y="517131"/>
            <a:chExt cx="2215821" cy="1003863"/>
          </a:xfrm>
        </p:grpSpPr>
        <p:sp>
          <p:nvSpPr>
            <p:cNvPr id="293" name="Google Shape;293;p10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95" name="Google Shape;295;p10"/>
          <p:cNvGrpSpPr/>
          <p:nvPr/>
        </p:nvGrpSpPr>
        <p:grpSpPr>
          <a:xfrm>
            <a:off x="8057089" y="3679273"/>
            <a:ext cx="1600229" cy="723488"/>
            <a:chOff x="10729875" y="529734"/>
            <a:chExt cx="3232134" cy="1460117"/>
          </a:xfrm>
        </p:grpSpPr>
        <p:sp>
          <p:nvSpPr>
            <p:cNvPr id="296" name="Google Shape;296;p10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98" name="Google Shape;298;p10"/>
          <p:cNvGrpSpPr/>
          <p:nvPr/>
        </p:nvGrpSpPr>
        <p:grpSpPr>
          <a:xfrm>
            <a:off x="3648660" y="1128404"/>
            <a:ext cx="249392" cy="264900"/>
            <a:chOff x="3861700" y="5390125"/>
            <a:chExt cx="35600" cy="37825"/>
          </a:xfrm>
        </p:grpSpPr>
        <p:sp>
          <p:nvSpPr>
            <p:cNvPr id="299" name="Google Shape;299;p10"/>
            <p:cNvSpPr/>
            <p:nvPr/>
          </p:nvSpPr>
          <p:spPr>
            <a:xfrm>
              <a:off x="3871150" y="5401225"/>
              <a:ext cx="25050" cy="25625"/>
            </a:xfrm>
            <a:custGeom>
              <a:avLst/>
              <a:gdLst/>
              <a:ahLst/>
              <a:cxnLst/>
              <a:rect l="l" t="t" r="r" b="b"/>
              <a:pathLst>
                <a:path w="1002" h="1025" extrusionOk="0">
                  <a:moveTo>
                    <a:pt x="134" y="1"/>
                  </a:moveTo>
                  <a:lnTo>
                    <a:pt x="111" y="112"/>
                  </a:lnTo>
                  <a:lnTo>
                    <a:pt x="67" y="513"/>
                  </a:lnTo>
                  <a:lnTo>
                    <a:pt x="0" y="891"/>
                  </a:lnTo>
                  <a:lnTo>
                    <a:pt x="890" y="1024"/>
                  </a:lnTo>
                  <a:lnTo>
                    <a:pt x="979" y="246"/>
                  </a:lnTo>
                  <a:lnTo>
                    <a:pt x="1001" y="1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A3C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3865575" y="5390675"/>
              <a:ext cx="30625" cy="13925"/>
            </a:xfrm>
            <a:custGeom>
              <a:avLst/>
              <a:gdLst/>
              <a:ahLst/>
              <a:cxnLst/>
              <a:rect l="l" t="t" r="r" b="b"/>
              <a:pathLst>
                <a:path w="1225" h="557" extrusionOk="0">
                  <a:moveTo>
                    <a:pt x="1" y="0"/>
                  </a:moveTo>
                  <a:lnTo>
                    <a:pt x="357" y="423"/>
                  </a:lnTo>
                  <a:lnTo>
                    <a:pt x="1224" y="556"/>
                  </a:lnTo>
                  <a:lnTo>
                    <a:pt x="890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9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3862800" y="5390675"/>
              <a:ext cx="11700" cy="32825"/>
            </a:xfrm>
            <a:custGeom>
              <a:avLst/>
              <a:gdLst/>
              <a:ahLst/>
              <a:cxnLst/>
              <a:rect l="l" t="t" r="r" b="b"/>
              <a:pathLst>
                <a:path w="468" h="1313" extrusionOk="0">
                  <a:moveTo>
                    <a:pt x="112" y="0"/>
                  </a:moveTo>
                  <a:lnTo>
                    <a:pt x="112" y="112"/>
                  </a:lnTo>
                  <a:lnTo>
                    <a:pt x="1" y="890"/>
                  </a:lnTo>
                  <a:lnTo>
                    <a:pt x="334" y="1313"/>
                  </a:lnTo>
                  <a:lnTo>
                    <a:pt x="401" y="935"/>
                  </a:lnTo>
                  <a:lnTo>
                    <a:pt x="445" y="534"/>
                  </a:lnTo>
                  <a:lnTo>
                    <a:pt x="468" y="42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8D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3861700" y="5390125"/>
              <a:ext cx="35600" cy="37825"/>
            </a:xfrm>
            <a:custGeom>
              <a:avLst/>
              <a:gdLst/>
              <a:ahLst/>
              <a:cxnLst/>
              <a:rect l="l" t="t" r="r" b="b"/>
              <a:pathLst>
                <a:path w="1424" h="1513" extrusionOk="0">
                  <a:moveTo>
                    <a:pt x="245" y="89"/>
                  </a:moveTo>
                  <a:lnTo>
                    <a:pt x="556" y="134"/>
                  </a:lnTo>
                  <a:lnTo>
                    <a:pt x="890" y="178"/>
                  </a:lnTo>
                  <a:lnTo>
                    <a:pt x="1023" y="200"/>
                  </a:lnTo>
                  <a:lnTo>
                    <a:pt x="1134" y="356"/>
                  </a:lnTo>
                  <a:lnTo>
                    <a:pt x="1223" y="467"/>
                  </a:lnTo>
                  <a:lnTo>
                    <a:pt x="1290" y="512"/>
                  </a:lnTo>
                  <a:lnTo>
                    <a:pt x="1312" y="578"/>
                  </a:lnTo>
                  <a:lnTo>
                    <a:pt x="1335" y="623"/>
                  </a:lnTo>
                  <a:lnTo>
                    <a:pt x="1335" y="690"/>
                  </a:lnTo>
                  <a:lnTo>
                    <a:pt x="1312" y="801"/>
                  </a:lnTo>
                  <a:lnTo>
                    <a:pt x="1246" y="1223"/>
                  </a:lnTo>
                  <a:lnTo>
                    <a:pt x="1246" y="1335"/>
                  </a:lnTo>
                  <a:lnTo>
                    <a:pt x="1246" y="1401"/>
                  </a:lnTo>
                  <a:lnTo>
                    <a:pt x="1246" y="1424"/>
                  </a:lnTo>
                  <a:lnTo>
                    <a:pt x="1201" y="1424"/>
                  </a:lnTo>
                  <a:lnTo>
                    <a:pt x="1179" y="1401"/>
                  </a:lnTo>
                  <a:lnTo>
                    <a:pt x="1023" y="1401"/>
                  </a:lnTo>
                  <a:lnTo>
                    <a:pt x="868" y="1357"/>
                  </a:lnTo>
                  <a:lnTo>
                    <a:pt x="406" y="1294"/>
                  </a:lnTo>
                  <a:lnTo>
                    <a:pt x="406" y="1294"/>
                  </a:lnTo>
                  <a:lnTo>
                    <a:pt x="245" y="1112"/>
                  </a:lnTo>
                  <a:lnTo>
                    <a:pt x="156" y="1023"/>
                  </a:lnTo>
                  <a:lnTo>
                    <a:pt x="111" y="912"/>
                  </a:lnTo>
                  <a:lnTo>
                    <a:pt x="89" y="823"/>
                  </a:lnTo>
                  <a:lnTo>
                    <a:pt x="111" y="712"/>
                  </a:lnTo>
                  <a:lnTo>
                    <a:pt x="134" y="489"/>
                  </a:lnTo>
                  <a:lnTo>
                    <a:pt x="156" y="334"/>
                  </a:lnTo>
                  <a:lnTo>
                    <a:pt x="178" y="178"/>
                  </a:lnTo>
                  <a:lnTo>
                    <a:pt x="178" y="89"/>
                  </a:lnTo>
                  <a:close/>
                  <a:moveTo>
                    <a:pt x="134" y="0"/>
                  </a:moveTo>
                  <a:lnTo>
                    <a:pt x="111" y="22"/>
                  </a:lnTo>
                  <a:lnTo>
                    <a:pt x="67" y="400"/>
                  </a:lnTo>
                  <a:lnTo>
                    <a:pt x="22" y="667"/>
                  </a:lnTo>
                  <a:lnTo>
                    <a:pt x="0" y="801"/>
                  </a:lnTo>
                  <a:lnTo>
                    <a:pt x="22" y="912"/>
                  </a:lnTo>
                  <a:lnTo>
                    <a:pt x="45" y="979"/>
                  </a:lnTo>
                  <a:lnTo>
                    <a:pt x="89" y="1023"/>
                  </a:lnTo>
                  <a:lnTo>
                    <a:pt x="178" y="1112"/>
                  </a:lnTo>
                  <a:lnTo>
                    <a:pt x="356" y="1357"/>
                  </a:lnTo>
                  <a:lnTo>
                    <a:pt x="378" y="1357"/>
                  </a:lnTo>
                  <a:lnTo>
                    <a:pt x="1246" y="1513"/>
                  </a:lnTo>
                  <a:lnTo>
                    <a:pt x="1290" y="1490"/>
                  </a:lnTo>
                  <a:lnTo>
                    <a:pt x="1290" y="1468"/>
                  </a:lnTo>
                  <a:lnTo>
                    <a:pt x="1379" y="890"/>
                  </a:lnTo>
                  <a:lnTo>
                    <a:pt x="1401" y="734"/>
                  </a:lnTo>
                  <a:lnTo>
                    <a:pt x="1424" y="645"/>
                  </a:lnTo>
                  <a:lnTo>
                    <a:pt x="1424" y="578"/>
                  </a:lnTo>
                  <a:lnTo>
                    <a:pt x="1357" y="512"/>
                  </a:lnTo>
                  <a:lnTo>
                    <a:pt x="1290" y="445"/>
                  </a:lnTo>
                  <a:lnTo>
                    <a:pt x="1201" y="312"/>
                  </a:lnTo>
                  <a:lnTo>
                    <a:pt x="1090" y="178"/>
                  </a:lnTo>
                  <a:lnTo>
                    <a:pt x="1023" y="134"/>
                  </a:lnTo>
                  <a:lnTo>
                    <a:pt x="934" y="111"/>
                  </a:lnTo>
                  <a:lnTo>
                    <a:pt x="756" y="8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3864475" y="5390125"/>
              <a:ext cx="10575" cy="33925"/>
            </a:xfrm>
            <a:custGeom>
              <a:avLst/>
              <a:gdLst/>
              <a:ahLst/>
              <a:cxnLst/>
              <a:rect l="l" t="t" r="r" b="b"/>
              <a:pathLst>
                <a:path w="423" h="1357" extrusionOk="0">
                  <a:moveTo>
                    <a:pt x="23" y="0"/>
                  </a:moveTo>
                  <a:lnTo>
                    <a:pt x="0" y="22"/>
                  </a:lnTo>
                  <a:lnTo>
                    <a:pt x="23" y="45"/>
                  </a:lnTo>
                  <a:lnTo>
                    <a:pt x="156" y="223"/>
                  </a:lnTo>
                  <a:lnTo>
                    <a:pt x="267" y="334"/>
                  </a:lnTo>
                  <a:lnTo>
                    <a:pt x="312" y="400"/>
                  </a:lnTo>
                  <a:lnTo>
                    <a:pt x="334" y="445"/>
                  </a:lnTo>
                  <a:lnTo>
                    <a:pt x="356" y="512"/>
                  </a:lnTo>
                  <a:lnTo>
                    <a:pt x="334" y="578"/>
                  </a:lnTo>
                  <a:lnTo>
                    <a:pt x="312" y="712"/>
                  </a:lnTo>
                  <a:lnTo>
                    <a:pt x="245" y="1312"/>
                  </a:lnTo>
                  <a:lnTo>
                    <a:pt x="245" y="1357"/>
                  </a:lnTo>
                  <a:lnTo>
                    <a:pt x="312" y="1357"/>
                  </a:lnTo>
                  <a:lnTo>
                    <a:pt x="312" y="1335"/>
                  </a:lnTo>
                  <a:lnTo>
                    <a:pt x="401" y="712"/>
                  </a:lnTo>
                  <a:lnTo>
                    <a:pt x="423" y="578"/>
                  </a:lnTo>
                  <a:lnTo>
                    <a:pt x="423" y="489"/>
                  </a:lnTo>
                  <a:lnTo>
                    <a:pt x="423" y="445"/>
                  </a:lnTo>
                  <a:lnTo>
                    <a:pt x="356" y="334"/>
                  </a:lnTo>
                  <a:lnTo>
                    <a:pt x="267" y="2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3873375" y="5400675"/>
              <a:ext cx="23925" cy="5025"/>
            </a:xfrm>
            <a:custGeom>
              <a:avLst/>
              <a:gdLst/>
              <a:ahLst/>
              <a:cxnLst/>
              <a:rect l="l" t="t" r="r" b="b"/>
              <a:pathLst>
                <a:path w="957" h="201" extrusionOk="0">
                  <a:moveTo>
                    <a:pt x="0" y="1"/>
                  </a:moveTo>
                  <a:lnTo>
                    <a:pt x="0" y="23"/>
                  </a:lnTo>
                  <a:lnTo>
                    <a:pt x="0" y="67"/>
                  </a:lnTo>
                  <a:lnTo>
                    <a:pt x="22" y="67"/>
                  </a:lnTo>
                  <a:lnTo>
                    <a:pt x="912" y="201"/>
                  </a:lnTo>
                  <a:lnTo>
                    <a:pt x="934" y="201"/>
                  </a:lnTo>
                  <a:lnTo>
                    <a:pt x="957" y="179"/>
                  </a:lnTo>
                  <a:lnTo>
                    <a:pt x="934" y="134"/>
                  </a:lnTo>
                  <a:lnTo>
                    <a:pt x="912" y="13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_1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4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607" name="Google Shape;607;p24"/>
          <p:cNvSpPr txBox="1">
            <a:spLocks noGrp="1"/>
          </p:cNvSpPr>
          <p:nvPr>
            <p:ph type="title"/>
          </p:nvPr>
        </p:nvSpPr>
        <p:spPr>
          <a:xfrm>
            <a:off x="720000" y="530352"/>
            <a:ext cx="77040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8" name="Google Shape;608;p24"/>
          <p:cNvSpPr txBox="1">
            <a:spLocks noGrp="1"/>
          </p:cNvSpPr>
          <p:nvPr>
            <p:ph type="body" idx="1"/>
          </p:nvPr>
        </p:nvSpPr>
        <p:spPr>
          <a:xfrm>
            <a:off x="720000" y="4254175"/>
            <a:ext cx="77040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609" name="Google Shape;609;p24"/>
          <p:cNvGrpSpPr/>
          <p:nvPr/>
        </p:nvGrpSpPr>
        <p:grpSpPr>
          <a:xfrm>
            <a:off x="789540" y="1614394"/>
            <a:ext cx="254056" cy="241758"/>
            <a:chOff x="2768914" y="655181"/>
            <a:chExt cx="338380" cy="321743"/>
          </a:xfrm>
        </p:grpSpPr>
        <p:sp>
          <p:nvSpPr>
            <p:cNvPr id="610" name="Google Shape;610;p24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612" name="Google Shape;612;p24"/>
          <p:cNvGrpSpPr/>
          <p:nvPr/>
        </p:nvGrpSpPr>
        <p:grpSpPr>
          <a:xfrm>
            <a:off x="163282" y="3128779"/>
            <a:ext cx="1115223" cy="505646"/>
            <a:chOff x="-889965" y="517131"/>
            <a:chExt cx="2215821" cy="1003863"/>
          </a:xfrm>
        </p:grpSpPr>
        <p:sp>
          <p:nvSpPr>
            <p:cNvPr id="613" name="Google Shape;613;p24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615" name="Google Shape;615;p24"/>
          <p:cNvGrpSpPr/>
          <p:nvPr/>
        </p:nvGrpSpPr>
        <p:grpSpPr>
          <a:xfrm>
            <a:off x="8090297" y="890909"/>
            <a:ext cx="1600229" cy="723488"/>
            <a:chOff x="10729875" y="529734"/>
            <a:chExt cx="3232134" cy="1460117"/>
          </a:xfrm>
        </p:grpSpPr>
        <p:sp>
          <p:nvSpPr>
            <p:cNvPr id="616" name="Google Shape;616;p24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618" name="Google Shape;618;p24"/>
          <p:cNvGrpSpPr/>
          <p:nvPr/>
        </p:nvGrpSpPr>
        <p:grpSpPr>
          <a:xfrm>
            <a:off x="7765865" y="3318244"/>
            <a:ext cx="254056" cy="241758"/>
            <a:chOff x="2768914" y="655181"/>
            <a:chExt cx="338380" cy="321743"/>
          </a:xfrm>
        </p:grpSpPr>
        <p:sp>
          <p:nvSpPr>
            <p:cNvPr id="619" name="Google Shape;619;p24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CUSTOM_5_2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8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735" name="Google Shape;735;p28"/>
          <p:cNvSpPr txBox="1">
            <a:spLocks noGrp="1"/>
          </p:cNvSpPr>
          <p:nvPr>
            <p:ph type="title"/>
          </p:nvPr>
        </p:nvSpPr>
        <p:spPr>
          <a:xfrm>
            <a:off x="686825" y="2081177"/>
            <a:ext cx="77040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736" name="Google Shape;736;p28"/>
          <p:cNvGrpSpPr/>
          <p:nvPr/>
        </p:nvGrpSpPr>
        <p:grpSpPr>
          <a:xfrm>
            <a:off x="-324887" y="2318923"/>
            <a:ext cx="1115223" cy="505646"/>
            <a:chOff x="-889965" y="517131"/>
            <a:chExt cx="2215821" cy="1003863"/>
          </a:xfrm>
        </p:grpSpPr>
        <p:sp>
          <p:nvSpPr>
            <p:cNvPr id="737" name="Google Shape;737;p28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739" name="Google Shape;739;p28"/>
          <p:cNvGrpSpPr/>
          <p:nvPr/>
        </p:nvGrpSpPr>
        <p:grpSpPr>
          <a:xfrm>
            <a:off x="8472938" y="2392873"/>
            <a:ext cx="1115223" cy="505646"/>
            <a:chOff x="-889965" y="517131"/>
            <a:chExt cx="2215821" cy="1003863"/>
          </a:xfrm>
        </p:grpSpPr>
        <p:sp>
          <p:nvSpPr>
            <p:cNvPr id="740" name="Google Shape;740;p28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ermanent Marker"/>
              <a:buNone/>
              <a:defRPr sz="33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■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■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Nunito"/>
              <a:buChar char="■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6" r:id="rId5"/>
    <p:sldLayoutId id="2147483658" r:id="rId6"/>
    <p:sldLayoutId id="2147483670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70"/>
          <p:cNvSpPr txBox="1">
            <a:spLocks noGrp="1"/>
          </p:cNvSpPr>
          <p:nvPr>
            <p:ph type="ctrTitle"/>
          </p:nvPr>
        </p:nvSpPr>
        <p:spPr>
          <a:xfrm>
            <a:off x="750000" y="1187200"/>
            <a:ext cx="48957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Pixie-sketch</a:t>
            </a:r>
            <a:endParaRPr dirty="0"/>
          </a:p>
        </p:txBody>
      </p:sp>
      <p:sp>
        <p:nvSpPr>
          <p:cNvPr id="1851" name="Google Shape;1851;p70"/>
          <p:cNvSpPr txBox="1">
            <a:spLocks noGrp="1"/>
          </p:cNvSpPr>
          <p:nvPr>
            <p:ph type="subTitle" idx="1"/>
          </p:nvPr>
        </p:nvSpPr>
        <p:spPr>
          <a:xfrm>
            <a:off x="744542" y="2655008"/>
            <a:ext cx="2849790" cy="456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Transforming Images into Art</a:t>
            </a:r>
            <a:endParaRPr dirty="0"/>
          </a:p>
        </p:txBody>
      </p:sp>
      <p:sp>
        <p:nvSpPr>
          <p:cNvPr id="1852" name="Google Shape;1852;p70"/>
          <p:cNvSpPr/>
          <p:nvPr/>
        </p:nvSpPr>
        <p:spPr>
          <a:xfrm>
            <a:off x="6487445" y="3087209"/>
            <a:ext cx="864629" cy="533498"/>
          </a:xfrm>
          <a:custGeom>
            <a:avLst/>
            <a:gdLst/>
            <a:ahLst/>
            <a:cxnLst/>
            <a:rect l="l" t="t" r="r" b="b"/>
            <a:pathLst>
              <a:path w="10455" h="6451" extrusionOk="0">
                <a:moveTo>
                  <a:pt x="9676" y="0"/>
                </a:moveTo>
                <a:lnTo>
                  <a:pt x="4805" y="1935"/>
                </a:lnTo>
                <a:lnTo>
                  <a:pt x="2469" y="2870"/>
                </a:lnTo>
                <a:lnTo>
                  <a:pt x="667" y="3604"/>
                </a:lnTo>
                <a:lnTo>
                  <a:pt x="534" y="3804"/>
                </a:lnTo>
                <a:lnTo>
                  <a:pt x="400" y="4004"/>
                </a:lnTo>
                <a:lnTo>
                  <a:pt x="289" y="4226"/>
                </a:lnTo>
                <a:lnTo>
                  <a:pt x="200" y="4427"/>
                </a:lnTo>
                <a:lnTo>
                  <a:pt x="200" y="4449"/>
                </a:lnTo>
                <a:lnTo>
                  <a:pt x="89" y="4894"/>
                </a:lnTo>
                <a:lnTo>
                  <a:pt x="22" y="5361"/>
                </a:lnTo>
                <a:lnTo>
                  <a:pt x="22" y="5516"/>
                </a:lnTo>
                <a:lnTo>
                  <a:pt x="0" y="5961"/>
                </a:lnTo>
                <a:lnTo>
                  <a:pt x="0" y="6162"/>
                </a:lnTo>
                <a:lnTo>
                  <a:pt x="89" y="6451"/>
                </a:lnTo>
                <a:lnTo>
                  <a:pt x="823" y="6184"/>
                </a:lnTo>
                <a:lnTo>
                  <a:pt x="1735" y="5850"/>
                </a:lnTo>
                <a:lnTo>
                  <a:pt x="2780" y="5428"/>
                </a:lnTo>
                <a:lnTo>
                  <a:pt x="4004" y="4938"/>
                </a:lnTo>
                <a:lnTo>
                  <a:pt x="6918" y="3693"/>
                </a:lnTo>
                <a:lnTo>
                  <a:pt x="10454" y="2158"/>
                </a:lnTo>
                <a:lnTo>
                  <a:pt x="10276" y="2002"/>
                </a:lnTo>
                <a:lnTo>
                  <a:pt x="10098" y="1824"/>
                </a:lnTo>
                <a:lnTo>
                  <a:pt x="9965" y="1624"/>
                </a:lnTo>
                <a:lnTo>
                  <a:pt x="9854" y="1357"/>
                </a:lnTo>
                <a:lnTo>
                  <a:pt x="9765" y="1068"/>
                </a:lnTo>
                <a:lnTo>
                  <a:pt x="9720" y="757"/>
                </a:lnTo>
                <a:lnTo>
                  <a:pt x="9676" y="401"/>
                </a:lnTo>
                <a:lnTo>
                  <a:pt x="96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70"/>
          <p:cNvSpPr/>
          <p:nvPr/>
        </p:nvSpPr>
        <p:spPr>
          <a:xfrm>
            <a:off x="6487445" y="3087209"/>
            <a:ext cx="864628" cy="533498"/>
          </a:xfrm>
          <a:custGeom>
            <a:avLst/>
            <a:gdLst/>
            <a:ahLst/>
            <a:cxnLst/>
            <a:rect l="l" t="t" r="r" b="b"/>
            <a:pathLst>
              <a:path w="10455" h="6451" fill="none" extrusionOk="0">
                <a:moveTo>
                  <a:pt x="10454" y="2158"/>
                </a:moveTo>
                <a:lnTo>
                  <a:pt x="10454" y="2158"/>
                </a:lnTo>
                <a:lnTo>
                  <a:pt x="10276" y="2002"/>
                </a:lnTo>
                <a:lnTo>
                  <a:pt x="10098" y="1824"/>
                </a:lnTo>
                <a:lnTo>
                  <a:pt x="9965" y="1624"/>
                </a:lnTo>
                <a:lnTo>
                  <a:pt x="9854" y="1357"/>
                </a:lnTo>
                <a:lnTo>
                  <a:pt x="9765" y="1068"/>
                </a:lnTo>
                <a:lnTo>
                  <a:pt x="9720" y="757"/>
                </a:lnTo>
                <a:lnTo>
                  <a:pt x="9676" y="401"/>
                </a:lnTo>
                <a:lnTo>
                  <a:pt x="9676" y="0"/>
                </a:lnTo>
                <a:lnTo>
                  <a:pt x="9676" y="0"/>
                </a:lnTo>
                <a:lnTo>
                  <a:pt x="4805" y="1935"/>
                </a:lnTo>
                <a:lnTo>
                  <a:pt x="4805" y="1935"/>
                </a:lnTo>
                <a:lnTo>
                  <a:pt x="2469" y="2870"/>
                </a:lnTo>
                <a:lnTo>
                  <a:pt x="667" y="3604"/>
                </a:lnTo>
                <a:lnTo>
                  <a:pt x="667" y="3604"/>
                </a:lnTo>
                <a:lnTo>
                  <a:pt x="534" y="3804"/>
                </a:lnTo>
                <a:lnTo>
                  <a:pt x="400" y="4004"/>
                </a:lnTo>
                <a:lnTo>
                  <a:pt x="289" y="4226"/>
                </a:lnTo>
                <a:lnTo>
                  <a:pt x="200" y="4427"/>
                </a:lnTo>
                <a:lnTo>
                  <a:pt x="200" y="4427"/>
                </a:lnTo>
                <a:lnTo>
                  <a:pt x="1646" y="3915"/>
                </a:lnTo>
                <a:lnTo>
                  <a:pt x="2647" y="3559"/>
                </a:lnTo>
                <a:lnTo>
                  <a:pt x="2647" y="3559"/>
                </a:lnTo>
                <a:lnTo>
                  <a:pt x="2736" y="3515"/>
                </a:lnTo>
                <a:lnTo>
                  <a:pt x="2736" y="3515"/>
                </a:lnTo>
                <a:lnTo>
                  <a:pt x="2647" y="3559"/>
                </a:lnTo>
                <a:lnTo>
                  <a:pt x="2647" y="3559"/>
                </a:lnTo>
                <a:lnTo>
                  <a:pt x="1646" y="3915"/>
                </a:lnTo>
                <a:lnTo>
                  <a:pt x="200" y="4427"/>
                </a:lnTo>
                <a:lnTo>
                  <a:pt x="200" y="4427"/>
                </a:lnTo>
                <a:lnTo>
                  <a:pt x="200" y="4471"/>
                </a:lnTo>
                <a:lnTo>
                  <a:pt x="200" y="4449"/>
                </a:lnTo>
                <a:lnTo>
                  <a:pt x="200" y="4449"/>
                </a:lnTo>
                <a:lnTo>
                  <a:pt x="89" y="4894"/>
                </a:lnTo>
                <a:lnTo>
                  <a:pt x="22" y="5361"/>
                </a:lnTo>
                <a:lnTo>
                  <a:pt x="22" y="5361"/>
                </a:lnTo>
                <a:lnTo>
                  <a:pt x="1090" y="4871"/>
                </a:lnTo>
                <a:lnTo>
                  <a:pt x="1757" y="4582"/>
                </a:lnTo>
                <a:lnTo>
                  <a:pt x="1757" y="4582"/>
                </a:lnTo>
                <a:lnTo>
                  <a:pt x="1090" y="4871"/>
                </a:lnTo>
                <a:lnTo>
                  <a:pt x="22" y="5361"/>
                </a:lnTo>
                <a:lnTo>
                  <a:pt x="22" y="5361"/>
                </a:lnTo>
                <a:lnTo>
                  <a:pt x="22" y="5516"/>
                </a:lnTo>
                <a:lnTo>
                  <a:pt x="22" y="5516"/>
                </a:lnTo>
                <a:lnTo>
                  <a:pt x="0" y="5961"/>
                </a:lnTo>
                <a:lnTo>
                  <a:pt x="0" y="5961"/>
                </a:lnTo>
                <a:lnTo>
                  <a:pt x="2358" y="4960"/>
                </a:lnTo>
                <a:lnTo>
                  <a:pt x="2358" y="4960"/>
                </a:lnTo>
                <a:lnTo>
                  <a:pt x="0" y="5961"/>
                </a:lnTo>
                <a:lnTo>
                  <a:pt x="0" y="5961"/>
                </a:lnTo>
                <a:lnTo>
                  <a:pt x="0" y="6162"/>
                </a:lnTo>
                <a:lnTo>
                  <a:pt x="0" y="6162"/>
                </a:lnTo>
                <a:lnTo>
                  <a:pt x="89" y="6451"/>
                </a:lnTo>
                <a:lnTo>
                  <a:pt x="89" y="6451"/>
                </a:lnTo>
                <a:lnTo>
                  <a:pt x="823" y="6184"/>
                </a:lnTo>
                <a:lnTo>
                  <a:pt x="1735" y="5850"/>
                </a:lnTo>
                <a:lnTo>
                  <a:pt x="2780" y="5428"/>
                </a:lnTo>
                <a:lnTo>
                  <a:pt x="4004" y="4938"/>
                </a:lnTo>
                <a:lnTo>
                  <a:pt x="6918" y="3693"/>
                </a:lnTo>
                <a:lnTo>
                  <a:pt x="10454" y="215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70"/>
          <p:cNvSpPr/>
          <p:nvPr/>
        </p:nvSpPr>
        <p:spPr>
          <a:xfrm>
            <a:off x="6726531" y="3471681"/>
            <a:ext cx="18525" cy="7360"/>
          </a:xfrm>
          <a:custGeom>
            <a:avLst/>
            <a:gdLst/>
            <a:ahLst/>
            <a:cxnLst/>
            <a:rect l="l" t="t" r="r" b="b"/>
            <a:pathLst>
              <a:path w="224" h="89" fill="none" extrusionOk="0">
                <a:moveTo>
                  <a:pt x="1" y="89"/>
                </a:moveTo>
                <a:lnTo>
                  <a:pt x="1" y="89"/>
                </a:lnTo>
                <a:lnTo>
                  <a:pt x="223" y="0"/>
                </a:lnTo>
                <a:lnTo>
                  <a:pt x="223" y="0"/>
                </a:lnTo>
                <a:lnTo>
                  <a:pt x="1" y="8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70"/>
          <p:cNvSpPr/>
          <p:nvPr/>
        </p:nvSpPr>
        <p:spPr>
          <a:xfrm>
            <a:off x="6792774" y="3434880"/>
            <a:ext cx="33163" cy="14803"/>
          </a:xfrm>
          <a:custGeom>
            <a:avLst/>
            <a:gdLst/>
            <a:ahLst/>
            <a:cxnLst/>
            <a:rect l="l" t="t" r="r" b="b"/>
            <a:pathLst>
              <a:path w="401" h="179" fill="none" extrusionOk="0">
                <a:moveTo>
                  <a:pt x="0" y="178"/>
                </a:moveTo>
                <a:lnTo>
                  <a:pt x="0" y="178"/>
                </a:lnTo>
                <a:lnTo>
                  <a:pt x="401" y="0"/>
                </a:lnTo>
                <a:lnTo>
                  <a:pt x="401" y="0"/>
                </a:lnTo>
                <a:lnTo>
                  <a:pt x="0" y="17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70"/>
          <p:cNvSpPr/>
          <p:nvPr/>
        </p:nvSpPr>
        <p:spPr>
          <a:xfrm>
            <a:off x="6757792" y="3348376"/>
            <a:ext cx="35065" cy="12984"/>
          </a:xfrm>
          <a:custGeom>
            <a:avLst/>
            <a:gdLst/>
            <a:ahLst/>
            <a:cxnLst/>
            <a:rect l="l" t="t" r="r" b="b"/>
            <a:pathLst>
              <a:path w="424" h="157" fill="none" extrusionOk="0">
                <a:moveTo>
                  <a:pt x="1" y="156"/>
                </a:moveTo>
                <a:lnTo>
                  <a:pt x="1" y="156"/>
                </a:lnTo>
                <a:lnTo>
                  <a:pt x="423" y="1"/>
                </a:lnTo>
                <a:lnTo>
                  <a:pt x="423" y="1"/>
                </a:lnTo>
                <a:lnTo>
                  <a:pt x="1" y="156"/>
                </a:lnTo>
                <a:lnTo>
                  <a:pt x="1" y="156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70"/>
          <p:cNvSpPr/>
          <p:nvPr/>
        </p:nvSpPr>
        <p:spPr>
          <a:xfrm>
            <a:off x="6413842" y="3070669"/>
            <a:ext cx="984213" cy="614461"/>
          </a:xfrm>
          <a:custGeom>
            <a:avLst/>
            <a:gdLst/>
            <a:ahLst/>
            <a:cxnLst/>
            <a:rect l="l" t="t" r="r" b="b"/>
            <a:pathLst>
              <a:path w="11901" h="7430" extrusionOk="0">
                <a:moveTo>
                  <a:pt x="11055" y="0"/>
                </a:moveTo>
                <a:lnTo>
                  <a:pt x="10566" y="200"/>
                </a:lnTo>
                <a:lnTo>
                  <a:pt x="10566" y="601"/>
                </a:lnTo>
                <a:lnTo>
                  <a:pt x="10610" y="957"/>
                </a:lnTo>
                <a:lnTo>
                  <a:pt x="10655" y="1268"/>
                </a:lnTo>
                <a:lnTo>
                  <a:pt x="10744" y="1557"/>
                </a:lnTo>
                <a:lnTo>
                  <a:pt x="10855" y="1824"/>
                </a:lnTo>
                <a:lnTo>
                  <a:pt x="10988" y="2024"/>
                </a:lnTo>
                <a:lnTo>
                  <a:pt x="11166" y="2202"/>
                </a:lnTo>
                <a:lnTo>
                  <a:pt x="11344" y="2358"/>
                </a:lnTo>
                <a:lnTo>
                  <a:pt x="7808" y="3893"/>
                </a:lnTo>
                <a:lnTo>
                  <a:pt x="4894" y="5138"/>
                </a:lnTo>
                <a:lnTo>
                  <a:pt x="3670" y="5628"/>
                </a:lnTo>
                <a:lnTo>
                  <a:pt x="2625" y="6050"/>
                </a:lnTo>
                <a:lnTo>
                  <a:pt x="1713" y="6384"/>
                </a:lnTo>
                <a:lnTo>
                  <a:pt x="979" y="6651"/>
                </a:lnTo>
                <a:lnTo>
                  <a:pt x="890" y="6362"/>
                </a:lnTo>
                <a:lnTo>
                  <a:pt x="890" y="6161"/>
                </a:lnTo>
                <a:lnTo>
                  <a:pt x="912" y="5716"/>
                </a:lnTo>
                <a:lnTo>
                  <a:pt x="912" y="5561"/>
                </a:lnTo>
                <a:lnTo>
                  <a:pt x="979" y="5094"/>
                </a:lnTo>
                <a:lnTo>
                  <a:pt x="1090" y="4649"/>
                </a:lnTo>
                <a:lnTo>
                  <a:pt x="1090" y="4627"/>
                </a:lnTo>
                <a:lnTo>
                  <a:pt x="1179" y="4426"/>
                </a:lnTo>
                <a:lnTo>
                  <a:pt x="1290" y="4204"/>
                </a:lnTo>
                <a:lnTo>
                  <a:pt x="1424" y="4004"/>
                </a:lnTo>
                <a:lnTo>
                  <a:pt x="1557" y="3804"/>
                </a:lnTo>
                <a:lnTo>
                  <a:pt x="823" y="4115"/>
                </a:lnTo>
                <a:lnTo>
                  <a:pt x="623" y="4337"/>
                </a:lnTo>
                <a:lnTo>
                  <a:pt x="445" y="4604"/>
                </a:lnTo>
                <a:lnTo>
                  <a:pt x="290" y="4871"/>
                </a:lnTo>
                <a:lnTo>
                  <a:pt x="178" y="5160"/>
                </a:lnTo>
                <a:lnTo>
                  <a:pt x="89" y="5472"/>
                </a:lnTo>
                <a:lnTo>
                  <a:pt x="23" y="5805"/>
                </a:lnTo>
                <a:lnTo>
                  <a:pt x="0" y="6161"/>
                </a:lnTo>
                <a:lnTo>
                  <a:pt x="0" y="6517"/>
                </a:lnTo>
                <a:lnTo>
                  <a:pt x="0" y="6829"/>
                </a:lnTo>
                <a:lnTo>
                  <a:pt x="45" y="7051"/>
                </a:lnTo>
                <a:lnTo>
                  <a:pt x="112" y="7207"/>
                </a:lnTo>
                <a:lnTo>
                  <a:pt x="201" y="7318"/>
                </a:lnTo>
                <a:lnTo>
                  <a:pt x="290" y="7385"/>
                </a:lnTo>
                <a:lnTo>
                  <a:pt x="379" y="7429"/>
                </a:lnTo>
                <a:lnTo>
                  <a:pt x="601" y="7429"/>
                </a:lnTo>
                <a:lnTo>
                  <a:pt x="2492" y="6651"/>
                </a:lnTo>
                <a:lnTo>
                  <a:pt x="5005" y="5650"/>
                </a:lnTo>
                <a:lnTo>
                  <a:pt x="9587" y="3848"/>
                </a:lnTo>
                <a:lnTo>
                  <a:pt x="10788" y="3337"/>
                </a:lnTo>
                <a:lnTo>
                  <a:pt x="11277" y="3136"/>
                </a:lnTo>
                <a:lnTo>
                  <a:pt x="11478" y="3003"/>
                </a:lnTo>
                <a:lnTo>
                  <a:pt x="11633" y="2847"/>
                </a:lnTo>
                <a:lnTo>
                  <a:pt x="11767" y="2691"/>
                </a:lnTo>
                <a:lnTo>
                  <a:pt x="11856" y="2491"/>
                </a:lnTo>
                <a:lnTo>
                  <a:pt x="11900" y="2313"/>
                </a:lnTo>
                <a:lnTo>
                  <a:pt x="11900" y="2091"/>
                </a:lnTo>
                <a:lnTo>
                  <a:pt x="11856" y="1868"/>
                </a:lnTo>
                <a:lnTo>
                  <a:pt x="11789" y="1624"/>
                </a:lnTo>
                <a:lnTo>
                  <a:pt x="11055" y="0"/>
                </a:lnTo>
                <a:close/>
              </a:path>
            </a:pathLst>
          </a:custGeom>
          <a:solidFill>
            <a:srgbClr val="5FAC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70"/>
          <p:cNvSpPr/>
          <p:nvPr/>
        </p:nvSpPr>
        <p:spPr>
          <a:xfrm>
            <a:off x="5917146" y="1858452"/>
            <a:ext cx="1445927" cy="1552610"/>
          </a:xfrm>
          <a:custGeom>
            <a:avLst/>
            <a:gdLst/>
            <a:ahLst/>
            <a:cxnLst/>
            <a:rect l="l" t="t" r="r" b="b"/>
            <a:pathLst>
              <a:path w="17484" h="18774" extrusionOk="0">
                <a:moveTo>
                  <a:pt x="10433" y="0"/>
                </a:moveTo>
                <a:lnTo>
                  <a:pt x="10166" y="67"/>
                </a:lnTo>
                <a:lnTo>
                  <a:pt x="9877" y="156"/>
                </a:lnTo>
                <a:lnTo>
                  <a:pt x="7853" y="979"/>
                </a:lnTo>
                <a:lnTo>
                  <a:pt x="4850" y="2180"/>
                </a:lnTo>
                <a:lnTo>
                  <a:pt x="2003" y="3314"/>
                </a:lnTo>
                <a:lnTo>
                  <a:pt x="1" y="4137"/>
                </a:lnTo>
                <a:lnTo>
                  <a:pt x="1" y="4248"/>
                </a:lnTo>
                <a:lnTo>
                  <a:pt x="23" y="4404"/>
                </a:lnTo>
                <a:lnTo>
                  <a:pt x="134" y="4827"/>
                </a:lnTo>
                <a:lnTo>
                  <a:pt x="335" y="5405"/>
                </a:lnTo>
                <a:lnTo>
                  <a:pt x="601" y="6095"/>
                </a:lnTo>
                <a:lnTo>
                  <a:pt x="935" y="6940"/>
                </a:lnTo>
                <a:lnTo>
                  <a:pt x="1358" y="7896"/>
                </a:lnTo>
                <a:lnTo>
                  <a:pt x="2448" y="10276"/>
                </a:lnTo>
                <a:lnTo>
                  <a:pt x="3649" y="12790"/>
                </a:lnTo>
                <a:lnTo>
                  <a:pt x="4205" y="13946"/>
                </a:lnTo>
                <a:lnTo>
                  <a:pt x="4761" y="15036"/>
                </a:lnTo>
                <a:lnTo>
                  <a:pt x="5317" y="16059"/>
                </a:lnTo>
                <a:lnTo>
                  <a:pt x="5828" y="17038"/>
                </a:lnTo>
                <a:lnTo>
                  <a:pt x="6340" y="17928"/>
                </a:lnTo>
                <a:lnTo>
                  <a:pt x="6829" y="18773"/>
                </a:lnTo>
                <a:lnTo>
                  <a:pt x="7563" y="18462"/>
                </a:lnTo>
                <a:lnTo>
                  <a:pt x="9365" y="17728"/>
                </a:lnTo>
                <a:lnTo>
                  <a:pt x="11701" y="16793"/>
                </a:lnTo>
                <a:lnTo>
                  <a:pt x="16572" y="14858"/>
                </a:lnTo>
                <a:lnTo>
                  <a:pt x="17061" y="14658"/>
                </a:lnTo>
                <a:lnTo>
                  <a:pt x="17195" y="14547"/>
                </a:lnTo>
                <a:lnTo>
                  <a:pt x="17328" y="14391"/>
                </a:lnTo>
                <a:lnTo>
                  <a:pt x="17395" y="14235"/>
                </a:lnTo>
                <a:lnTo>
                  <a:pt x="17461" y="14035"/>
                </a:lnTo>
                <a:lnTo>
                  <a:pt x="17484" y="13857"/>
                </a:lnTo>
                <a:lnTo>
                  <a:pt x="17484" y="13635"/>
                </a:lnTo>
                <a:lnTo>
                  <a:pt x="17439" y="13412"/>
                </a:lnTo>
                <a:lnTo>
                  <a:pt x="17350" y="13168"/>
                </a:lnTo>
                <a:lnTo>
                  <a:pt x="16127" y="10365"/>
                </a:lnTo>
                <a:lnTo>
                  <a:pt x="14748" y="7385"/>
                </a:lnTo>
                <a:lnTo>
                  <a:pt x="11634" y="734"/>
                </a:lnTo>
                <a:lnTo>
                  <a:pt x="11478" y="489"/>
                </a:lnTo>
                <a:lnTo>
                  <a:pt x="11322" y="289"/>
                </a:lnTo>
                <a:lnTo>
                  <a:pt x="11122" y="156"/>
                </a:lnTo>
                <a:lnTo>
                  <a:pt x="11033" y="89"/>
                </a:lnTo>
                <a:lnTo>
                  <a:pt x="10922" y="45"/>
                </a:lnTo>
                <a:lnTo>
                  <a:pt x="1067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70"/>
          <p:cNvSpPr/>
          <p:nvPr/>
        </p:nvSpPr>
        <p:spPr>
          <a:xfrm>
            <a:off x="5847265" y="2200582"/>
            <a:ext cx="634722" cy="1453287"/>
          </a:xfrm>
          <a:custGeom>
            <a:avLst/>
            <a:gdLst/>
            <a:ahLst/>
            <a:cxnLst/>
            <a:rect l="l" t="t" r="r" b="b"/>
            <a:pathLst>
              <a:path w="7675" h="17573" extrusionOk="0">
                <a:moveTo>
                  <a:pt x="846" y="0"/>
                </a:moveTo>
                <a:lnTo>
                  <a:pt x="690" y="156"/>
                </a:lnTo>
                <a:lnTo>
                  <a:pt x="579" y="312"/>
                </a:lnTo>
                <a:lnTo>
                  <a:pt x="445" y="490"/>
                </a:lnTo>
                <a:lnTo>
                  <a:pt x="357" y="690"/>
                </a:lnTo>
                <a:lnTo>
                  <a:pt x="268" y="868"/>
                </a:lnTo>
                <a:lnTo>
                  <a:pt x="179" y="1068"/>
                </a:lnTo>
                <a:lnTo>
                  <a:pt x="134" y="1268"/>
                </a:lnTo>
                <a:lnTo>
                  <a:pt x="67" y="1490"/>
                </a:lnTo>
                <a:lnTo>
                  <a:pt x="45" y="1713"/>
                </a:lnTo>
                <a:lnTo>
                  <a:pt x="23" y="1958"/>
                </a:lnTo>
                <a:lnTo>
                  <a:pt x="1" y="2447"/>
                </a:lnTo>
                <a:lnTo>
                  <a:pt x="45" y="2959"/>
                </a:lnTo>
                <a:lnTo>
                  <a:pt x="156" y="3515"/>
                </a:lnTo>
                <a:lnTo>
                  <a:pt x="156" y="3648"/>
                </a:lnTo>
                <a:lnTo>
                  <a:pt x="179" y="3826"/>
                </a:lnTo>
                <a:lnTo>
                  <a:pt x="290" y="4249"/>
                </a:lnTo>
                <a:lnTo>
                  <a:pt x="490" y="4827"/>
                </a:lnTo>
                <a:lnTo>
                  <a:pt x="757" y="5539"/>
                </a:lnTo>
                <a:lnTo>
                  <a:pt x="1113" y="6384"/>
                </a:lnTo>
                <a:lnTo>
                  <a:pt x="1535" y="7363"/>
                </a:lnTo>
                <a:lnTo>
                  <a:pt x="2047" y="8452"/>
                </a:lnTo>
                <a:lnTo>
                  <a:pt x="2648" y="9698"/>
                </a:lnTo>
                <a:lnTo>
                  <a:pt x="3737" y="11900"/>
                </a:lnTo>
                <a:lnTo>
                  <a:pt x="4271" y="12946"/>
                </a:lnTo>
                <a:lnTo>
                  <a:pt x="4805" y="13946"/>
                </a:lnTo>
                <a:lnTo>
                  <a:pt x="5339" y="14925"/>
                </a:lnTo>
                <a:lnTo>
                  <a:pt x="5873" y="15837"/>
                </a:lnTo>
                <a:lnTo>
                  <a:pt x="6384" y="16727"/>
                </a:lnTo>
                <a:lnTo>
                  <a:pt x="6896" y="17572"/>
                </a:lnTo>
                <a:lnTo>
                  <a:pt x="6851" y="17350"/>
                </a:lnTo>
                <a:lnTo>
                  <a:pt x="6851" y="17038"/>
                </a:lnTo>
                <a:lnTo>
                  <a:pt x="6851" y="16682"/>
                </a:lnTo>
                <a:lnTo>
                  <a:pt x="6874" y="16326"/>
                </a:lnTo>
                <a:lnTo>
                  <a:pt x="6940" y="15993"/>
                </a:lnTo>
                <a:lnTo>
                  <a:pt x="7029" y="15681"/>
                </a:lnTo>
                <a:lnTo>
                  <a:pt x="7141" y="15392"/>
                </a:lnTo>
                <a:lnTo>
                  <a:pt x="7296" y="15125"/>
                </a:lnTo>
                <a:lnTo>
                  <a:pt x="7474" y="14858"/>
                </a:lnTo>
                <a:lnTo>
                  <a:pt x="7674" y="14636"/>
                </a:lnTo>
                <a:lnTo>
                  <a:pt x="7185" y="13791"/>
                </a:lnTo>
                <a:lnTo>
                  <a:pt x="6673" y="12901"/>
                </a:lnTo>
                <a:lnTo>
                  <a:pt x="6162" y="11922"/>
                </a:lnTo>
                <a:lnTo>
                  <a:pt x="5606" y="10899"/>
                </a:lnTo>
                <a:lnTo>
                  <a:pt x="5050" y="9809"/>
                </a:lnTo>
                <a:lnTo>
                  <a:pt x="4494" y="8653"/>
                </a:lnTo>
                <a:lnTo>
                  <a:pt x="3293" y="6139"/>
                </a:lnTo>
                <a:lnTo>
                  <a:pt x="2203" y="3759"/>
                </a:lnTo>
                <a:lnTo>
                  <a:pt x="1780" y="2803"/>
                </a:lnTo>
                <a:lnTo>
                  <a:pt x="1446" y="1958"/>
                </a:lnTo>
                <a:lnTo>
                  <a:pt x="1180" y="1268"/>
                </a:lnTo>
                <a:lnTo>
                  <a:pt x="979" y="690"/>
                </a:lnTo>
                <a:lnTo>
                  <a:pt x="868" y="267"/>
                </a:lnTo>
                <a:lnTo>
                  <a:pt x="846" y="111"/>
                </a:lnTo>
                <a:lnTo>
                  <a:pt x="846" y="0"/>
                </a:lnTo>
                <a:close/>
              </a:path>
            </a:pathLst>
          </a:custGeom>
          <a:solidFill>
            <a:srgbClr val="4A9B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70"/>
          <p:cNvSpPr/>
          <p:nvPr/>
        </p:nvSpPr>
        <p:spPr>
          <a:xfrm>
            <a:off x="5834363" y="2189500"/>
            <a:ext cx="660525" cy="1477187"/>
          </a:xfrm>
          <a:custGeom>
            <a:avLst/>
            <a:gdLst/>
            <a:ahLst/>
            <a:cxnLst/>
            <a:rect l="l" t="t" r="r" b="b"/>
            <a:pathLst>
              <a:path w="7987" h="17862" extrusionOk="0">
                <a:moveTo>
                  <a:pt x="896" y="516"/>
                </a:moveTo>
                <a:lnTo>
                  <a:pt x="957" y="824"/>
                </a:lnTo>
                <a:lnTo>
                  <a:pt x="1069" y="1157"/>
                </a:lnTo>
                <a:lnTo>
                  <a:pt x="1180" y="1513"/>
                </a:lnTo>
                <a:lnTo>
                  <a:pt x="1469" y="2181"/>
                </a:lnTo>
                <a:lnTo>
                  <a:pt x="1736" y="2803"/>
                </a:lnTo>
                <a:lnTo>
                  <a:pt x="2359" y="4227"/>
                </a:lnTo>
                <a:lnTo>
                  <a:pt x="3004" y="5650"/>
                </a:lnTo>
                <a:lnTo>
                  <a:pt x="3671" y="7074"/>
                </a:lnTo>
                <a:lnTo>
                  <a:pt x="4338" y="8475"/>
                </a:lnTo>
                <a:lnTo>
                  <a:pt x="4961" y="9743"/>
                </a:lnTo>
                <a:lnTo>
                  <a:pt x="5584" y="10989"/>
                </a:lnTo>
                <a:lnTo>
                  <a:pt x="6251" y="12234"/>
                </a:lnTo>
                <a:lnTo>
                  <a:pt x="6941" y="13480"/>
                </a:lnTo>
                <a:lnTo>
                  <a:pt x="7074" y="13725"/>
                </a:lnTo>
                <a:lnTo>
                  <a:pt x="7252" y="13992"/>
                </a:lnTo>
                <a:lnTo>
                  <a:pt x="7408" y="14258"/>
                </a:lnTo>
                <a:lnTo>
                  <a:pt x="7519" y="14525"/>
                </a:lnTo>
                <a:lnTo>
                  <a:pt x="7563" y="14637"/>
                </a:lnTo>
                <a:lnTo>
                  <a:pt x="7563" y="14770"/>
                </a:lnTo>
                <a:lnTo>
                  <a:pt x="7541" y="14859"/>
                </a:lnTo>
                <a:lnTo>
                  <a:pt x="7497" y="14970"/>
                </a:lnTo>
                <a:lnTo>
                  <a:pt x="7363" y="15148"/>
                </a:lnTo>
                <a:lnTo>
                  <a:pt x="7208" y="15393"/>
                </a:lnTo>
                <a:lnTo>
                  <a:pt x="7096" y="15660"/>
                </a:lnTo>
                <a:lnTo>
                  <a:pt x="6985" y="15927"/>
                </a:lnTo>
                <a:lnTo>
                  <a:pt x="6918" y="16238"/>
                </a:lnTo>
                <a:lnTo>
                  <a:pt x="6874" y="16527"/>
                </a:lnTo>
                <a:lnTo>
                  <a:pt x="6852" y="16839"/>
                </a:lnTo>
                <a:lnTo>
                  <a:pt x="6852" y="17083"/>
                </a:lnTo>
                <a:lnTo>
                  <a:pt x="6451" y="16416"/>
                </a:lnTo>
                <a:lnTo>
                  <a:pt x="5717" y="15170"/>
                </a:lnTo>
                <a:lnTo>
                  <a:pt x="5028" y="13903"/>
                </a:lnTo>
                <a:lnTo>
                  <a:pt x="4361" y="12635"/>
                </a:lnTo>
                <a:lnTo>
                  <a:pt x="3693" y="11345"/>
                </a:lnTo>
                <a:lnTo>
                  <a:pt x="3048" y="10055"/>
                </a:lnTo>
                <a:lnTo>
                  <a:pt x="2448" y="8764"/>
                </a:lnTo>
                <a:lnTo>
                  <a:pt x="1847" y="7452"/>
                </a:lnTo>
                <a:lnTo>
                  <a:pt x="1469" y="6629"/>
                </a:lnTo>
                <a:lnTo>
                  <a:pt x="1069" y="5739"/>
                </a:lnTo>
                <a:lnTo>
                  <a:pt x="891" y="5272"/>
                </a:lnTo>
                <a:lnTo>
                  <a:pt x="713" y="4783"/>
                </a:lnTo>
                <a:lnTo>
                  <a:pt x="579" y="4316"/>
                </a:lnTo>
                <a:lnTo>
                  <a:pt x="446" y="3827"/>
                </a:lnTo>
                <a:lnTo>
                  <a:pt x="357" y="3337"/>
                </a:lnTo>
                <a:lnTo>
                  <a:pt x="312" y="2848"/>
                </a:lnTo>
                <a:lnTo>
                  <a:pt x="290" y="2381"/>
                </a:lnTo>
                <a:lnTo>
                  <a:pt x="312" y="2136"/>
                </a:lnTo>
                <a:lnTo>
                  <a:pt x="335" y="1914"/>
                </a:lnTo>
                <a:lnTo>
                  <a:pt x="379" y="1691"/>
                </a:lnTo>
                <a:lnTo>
                  <a:pt x="424" y="1469"/>
                </a:lnTo>
                <a:lnTo>
                  <a:pt x="490" y="1246"/>
                </a:lnTo>
                <a:lnTo>
                  <a:pt x="579" y="1024"/>
                </a:lnTo>
                <a:lnTo>
                  <a:pt x="690" y="824"/>
                </a:lnTo>
                <a:lnTo>
                  <a:pt x="824" y="624"/>
                </a:lnTo>
                <a:lnTo>
                  <a:pt x="896" y="516"/>
                </a:lnTo>
                <a:close/>
                <a:moveTo>
                  <a:pt x="935" y="1"/>
                </a:moveTo>
                <a:lnTo>
                  <a:pt x="891" y="45"/>
                </a:lnTo>
                <a:lnTo>
                  <a:pt x="735" y="223"/>
                </a:lnTo>
                <a:lnTo>
                  <a:pt x="601" y="423"/>
                </a:lnTo>
                <a:lnTo>
                  <a:pt x="468" y="624"/>
                </a:lnTo>
                <a:lnTo>
                  <a:pt x="357" y="824"/>
                </a:lnTo>
                <a:lnTo>
                  <a:pt x="268" y="1024"/>
                </a:lnTo>
                <a:lnTo>
                  <a:pt x="201" y="1224"/>
                </a:lnTo>
                <a:lnTo>
                  <a:pt x="134" y="1447"/>
                </a:lnTo>
                <a:lnTo>
                  <a:pt x="90" y="1647"/>
                </a:lnTo>
                <a:lnTo>
                  <a:pt x="23" y="2092"/>
                </a:lnTo>
                <a:lnTo>
                  <a:pt x="1" y="2536"/>
                </a:lnTo>
                <a:lnTo>
                  <a:pt x="45" y="3004"/>
                </a:lnTo>
                <a:lnTo>
                  <a:pt x="90" y="3448"/>
                </a:lnTo>
                <a:lnTo>
                  <a:pt x="201" y="3915"/>
                </a:lnTo>
                <a:lnTo>
                  <a:pt x="312" y="4383"/>
                </a:lnTo>
                <a:lnTo>
                  <a:pt x="446" y="4827"/>
                </a:lnTo>
                <a:lnTo>
                  <a:pt x="601" y="5272"/>
                </a:lnTo>
                <a:lnTo>
                  <a:pt x="957" y="6140"/>
                </a:lnTo>
                <a:lnTo>
                  <a:pt x="1291" y="6941"/>
                </a:lnTo>
                <a:lnTo>
                  <a:pt x="1936" y="8342"/>
                </a:lnTo>
                <a:lnTo>
                  <a:pt x="2581" y="9721"/>
                </a:lnTo>
                <a:lnTo>
                  <a:pt x="3248" y="11100"/>
                </a:lnTo>
                <a:lnTo>
                  <a:pt x="3938" y="12479"/>
                </a:lnTo>
                <a:lnTo>
                  <a:pt x="4650" y="13836"/>
                </a:lnTo>
                <a:lnTo>
                  <a:pt x="5406" y="15170"/>
                </a:lnTo>
                <a:lnTo>
                  <a:pt x="6162" y="16505"/>
                </a:lnTo>
                <a:lnTo>
                  <a:pt x="6917" y="17742"/>
                </a:lnTo>
                <a:lnTo>
                  <a:pt x="6918" y="17751"/>
                </a:lnTo>
                <a:lnTo>
                  <a:pt x="6921" y="17749"/>
                </a:lnTo>
                <a:lnTo>
                  <a:pt x="6963" y="17817"/>
                </a:lnTo>
                <a:lnTo>
                  <a:pt x="6985" y="17840"/>
                </a:lnTo>
                <a:lnTo>
                  <a:pt x="7030" y="17862"/>
                </a:lnTo>
                <a:lnTo>
                  <a:pt x="7119" y="17862"/>
                </a:lnTo>
                <a:lnTo>
                  <a:pt x="7163" y="17840"/>
                </a:lnTo>
                <a:lnTo>
                  <a:pt x="7185" y="17817"/>
                </a:lnTo>
                <a:lnTo>
                  <a:pt x="7208" y="17773"/>
                </a:lnTo>
                <a:lnTo>
                  <a:pt x="7208" y="17728"/>
                </a:lnTo>
                <a:lnTo>
                  <a:pt x="7141" y="17328"/>
                </a:lnTo>
                <a:lnTo>
                  <a:pt x="7119" y="16950"/>
                </a:lnTo>
                <a:lnTo>
                  <a:pt x="7163" y="16572"/>
                </a:lnTo>
                <a:lnTo>
                  <a:pt x="7230" y="16194"/>
                </a:lnTo>
                <a:lnTo>
                  <a:pt x="7363" y="15838"/>
                </a:lnTo>
                <a:lnTo>
                  <a:pt x="7519" y="15482"/>
                </a:lnTo>
                <a:lnTo>
                  <a:pt x="7719" y="15148"/>
                </a:lnTo>
                <a:lnTo>
                  <a:pt x="7942" y="14859"/>
                </a:lnTo>
                <a:lnTo>
                  <a:pt x="7986" y="14814"/>
                </a:lnTo>
                <a:lnTo>
                  <a:pt x="7986" y="14770"/>
                </a:lnTo>
                <a:lnTo>
                  <a:pt x="7942" y="14681"/>
                </a:lnTo>
                <a:lnTo>
                  <a:pt x="7341" y="13658"/>
                </a:lnTo>
                <a:lnTo>
                  <a:pt x="6763" y="12612"/>
                </a:lnTo>
                <a:lnTo>
                  <a:pt x="6207" y="11567"/>
                </a:lnTo>
                <a:lnTo>
                  <a:pt x="5651" y="10522"/>
                </a:lnTo>
                <a:lnTo>
                  <a:pt x="5117" y="9454"/>
                </a:lnTo>
                <a:lnTo>
                  <a:pt x="4605" y="8386"/>
                </a:lnTo>
                <a:lnTo>
                  <a:pt x="3582" y="6229"/>
                </a:lnTo>
                <a:lnTo>
                  <a:pt x="2670" y="4227"/>
                </a:lnTo>
                <a:lnTo>
                  <a:pt x="2225" y="3226"/>
                </a:lnTo>
                <a:lnTo>
                  <a:pt x="1803" y="2203"/>
                </a:lnTo>
                <a:lnTo>
                  <a:pt x="1602" y="1713"/>
                </a:lnTo>
                <a:lnTo>
                  <a:pt x="1380" y="1180"/>
                </a:lnTo>
                <a:lnTo>
                  <a:pt x="1291" y="913"/>
                </a:lnTo>
                <a:lnTo>
                  <a:pt x="1224" y="646"/>
                </a:lnTo>
                <a:lnTo>
                  <a:pt x="1158" y="379"/>
                </a:lnTo>
                <a:lnTo>
                  <a:pt x="1140" y="165"/>
                </a:lnTo>
                <a:lnTo>
                  <a:pt x="1158" y="112"/>
                </a:lnTo>
                <a:lnTo>
                  <a:pt x="1135" y="67"/>
                </a:lnTo>
                <a:lnTo>
                  <a:pt x="1091" y="23"/>
                </a:lnTo>
                <a:lnTo>
                  <a:pt x="10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70"/>
          <p:cNvSpPr/>
          <p:nvPr/>
        </p:nvSpPr>
        <p:spPr>
          <a:xfrm>
            <a:off x="5906147" y="1847371"/>
            <a:ext cx="1501088" cy="1848759"/>
          </a:xfrm>
          <a:custGeom>
            <a:avLst/>
            <a:gdLst/>
            <a:ahLst/>
            <a:cxnLst/>
            <a:rect l="l" t="t" r="r" b="b"/>
            <a:pathLst>
              <a:path w="18151" h="22355" extrusionOk="0">
                <a:moveTo>
                  <a:pt x="17594" y="14614"/>
                </a:moveTo>
                <a:lnTo>
                  <a:pt x="17550" y="14659"/>
                </a:lnTo>
                <a:lnTo>
                  <a:pt x="17550" y="14659"/>
                </a:lnTo>
                <a:lnTo>
                  <a:pt x="17594" y="14614"/>
                </a:lnTo>
                <a:close/>
                <a:moveTo>
                  <a:pt x="10721" y="1"/>
                </a:moveTo>
                <a:lnTo>
                  <a:pt x="10477" y="23"/>
                </a:lnTo>
                <a:lnTo>
                  <a:pt x="10254" y="67"/>
                </a:lnTo>
                <a:lnTo>
                  <a:pt x="10010" y="134"/>
                </a:lnTo>
                <a:lnTo>
                  <a:pt x="9765" y="223"/>
                </a:lnTo>
                <a:lnTo>
                  <a:pt x="9276" y="445"/>
                </a:lnTo>
                <a:lnTo>
                  <a:pt x="8831" y="623"/>
                </a:lnTo>
                <a:lnTo>
                  <a:pt x="5961" y="1780"/>
                </a:lnTo>
                <a:lnTo>
                  <a:pt x="3025" y="2937"/>
                </a:lnTo>
                <a:lnTo>
                  <a:pt x="1535" y="3537"/>
                </a:lnTo>
                <a:lnTo>
                  <a:pt x="89" y="4138"/>
                </a:lnTo>
                <a:lnTo>
                  <a:pt x="23" y="4182"/>
                </a:lnTo>
                <a:lnTo>
                  <a:pt x="0" y="4227"/>
                </a:lnTo>
                <a:lnTo>
                  <a:pt x="0" y="4271"/>
                </a:lnTo>
                <a:lnTo>
                  <a:pt x="0" y="4316"/>
                </a:lnTo>
                <a:lnTo>
                  <a:pt x="45" y="4360"/>
                </a:lnTo>
                <a:lnTo>
                  <a:pt x="67" y="4405"/>
                </a:lnTo>
                <a:lnTo>
                  <a:pt x="134" y="4427"/>
                </a:lnTo>
                <a:lnTo>
                  <a:pt x="178" y="4405"/>
                </a:lnTo>
                <a:lnTo>
                  <a:pt x="1780" y="3760"/>
                </a:lnTo>
                <a:lnTo>
                  <a:pt x="3359" y="3115"/>
                </a:lnTo>
                <a:lnTo>
                  <a:pt x="6540" y="1847"/>
                </a:lnTo>
                <a:lnTo>
                  <a:pt x="9409" y="712"/>
                </a:lnTo>
                <a:lnTo>
                  <a:pt x="9720" y="579"/>
                </a:lnTo>
                <a:lnTo>
                  <a:pt x="10054" y="445"/>
                </a:lnTo>
                <a:lnTo>
                  <a:pt x="10232" y="379"/>
                </a:lnTo>
                <a:lnTo>
                  <a:pt x="10410" y="334"/>
                </a:lnTo>
                <a:lnTo>
                  <a:pt x="10566" y="312"/>
                </a:lnTo>
                <a:lnTo>
                  <a:pt x="10744" y="290"/>
                </a:lnTo>
                <a:lnTo>
                  <a:pt x="10966" y="334"/>
                </a:lnTo>
                <a:lnTo>
                  <a:pt x="11144" y="401"/>
                </a:lnTo>
                <a:lnTo>
                  <a:pt x="11322" y="512"/>
                </a:lnTo>
                <a:lnTo>
                  <a:pt x="11455" y="668"/>
                </a:lnTo>
                <a:lnTo>
                  <a:pt x="11567" y="824"/>
                </a:lnTo>
                <a:lnTo>
                  <a:pt x="11656" y="1002"/>
                </a:lnTo>
                <a:lnTo>
                  <a:pt x="11834" y="1380"/>
                </a:lnTo>
                <a:lnTo>
                  <a:pt x="14503" y="7052"/>
                </a:lnTo>
                <a:lnTo>
                  <a:pt x="15370" y="8920"/>
                </a:lnTo>
                <a:lnTo>
                  <a:pt x="16238" y="10788"/>
                </a:lnTo>
                <a:lnTo>
                  <a:pt x="16972" y="12434"/>
                </a:lnTo>
                <a:lnTo>
                  <a:pt x="17216" y="12990"/>
                </a:lnTo>
                <a:lnTo>
                  <a:pt x="17350" y="13302"/>
                </a:lnTo>
                <a:lnTo>
                  <a:pt x="17439" y="13591"/>
                </a:lnTo>
                <a:lnTo>
                  <a:pt x="17461" y="13747"/>
                </a:lnTo>
                <a:lnTo>
                  <a:pt x="17461" y="13880"/>
                </a:lnTo>
                <a:lnTo>
                  <a:pt x="17461" y="14036"/>
                </a:lnTo>
                <a:lnTo>
                  <a:pt x="17439" y="14169"/>
                </a:lnTo>
                <a:lnTo>
                  <a:pt x="17394" y="14303"/>
                </a:lnTo>
                <a:lnTo>
                  <a:pt x="17328" y="14436"/>
                </a:lnTo>
                <a:lnTo>
                  <a:pt x="17239" y="14570"/>
                </a:lnTo>
                <a:lnTo>
                  <a:pt x="17105" y="14681"/>
                </a:lnTo>
                <a:lnTo>
                  <a:pt x="17061" y="14770"/>
                </a:lnTo>
                <a:lnTo>
                  <a:pt x="17061" y="14814"/>
                </a:lnTo>
                <a:lnTo>
                  <a:pt x="17061" y="14859"/>
                </a:lnTo>
                <a:lnTo>
                  <a:pt x="17372" y="15459"/>
                </a:lnTo>
                <a:lnTo>
                  <a:pt x="17550" y="15793"/>
                </a:lnTo>
                <a:lnTo>
                  <a:pt x="17706" y="16149"/>
                </a:lnTo>
                <a:lnTo>
                  <a:pt x="17817" y="16505"/>
                </a:lnTo>
                <a:lnTo>
                  <a:pt x="17861" y="16683"/>
                </a:lnTo>
                <a:lnTo>
                  <a:pt x="17884" y="16861"/>
                </a:lnTo>
                <a:lnTo>
                  <a:pt x="17884" y="17039"/>
                </a:lnTo>
                <a:lnTo>
                  <a:pt x="17861" y="17194"/>
                </a:lnTo>
                <a:lnTo>
                  <a:pt x="17817" y="17350"/>
                </a:lnTo>
                <a:lnTo>
                  <a:pt x="17728" y="17483"/>
                </a:lnTo>
                <a:lnTo>
                  <a:pt x="17661" y="17595"/>
                </a:lnTo>
                <a:lnTo>
                  <a:pt x="17550" y="17661"/>
                </a:lnTo>
                <a:lnTo>
                  <a:pt x="17350" y="17839"/>
                </a:lnTo>
                <a:lnTo>
                  <a:pt x="17105" y="17973"/>
                </a:lnTo>
                <a:lnTo>
                  <a:pt x="16838" y="18084"/>
                </a:lnTo>
                <a:lnTo>
                  <a:pt x="16282" y="18284"/>
                </a:lnTo>
                <a:lnTo>
                  <a:pt x="15815" y="18440"/>
                </a:lnTo>
                <a:lnTo>
                  <a:pt x="11478" y="20175"/>
                </a:lnTo>
                <a:lnTo>
                  <a:pt x="8809" y="21220"/>
                </a:lnTo>
                <a:lnTo>
                  <a:pt x="8297" y="21465"/>
                </a:lnTo>
                <a:lnTo>
                  <a:pt x="7919" y="21621"/>
                </a:lnTo>
                <a:lnTo>
                  <a:pt x="7518" y="21799"/>
                </a:lnTo>
                <a:lnTo>
                  <a:pt x="7118" y="21910"/>
                </a:lnTo>
                <a:lnTo>
                  <a:pt x="6940" y="21954"/>
                </a:lnTo>
                <a:lnTo>
                  <a:pt x="6762" y="21977"/>
                </a:lnTo>
                <a:lnTo>
                  <a:pt x="6629" y="21999"/>
                </a:lnTo>
                <a:lnTo>
                  <a:pt x="6495" y="21954"/>
                </a:lnTo>
                <a:lnTo>
                  <a:pt x="6406" y="21910"/>
                </a:lnTo>
                <a:lnTo>
                  <a:pt x="6340" y="21821"/>
                </a:lnTo>
                <a:lnTo>
                  <a:pt x="6295" y="21776"/>
                </a:lnTo>
                <a:lnTo>
                  <a:pt x="6251" y="21732"/>
                </a:lnTo>
                <a:lnTo>
                  <a:pt x="6139" y="21732"/>
                </a:lnTo>
                <a:lnTo>
                  <a:pt x="6095" y="21754"/>
                </a:lnTo>
                <a:lnTo>
                  <a:pt x="6073" y="21799"/>
                </a:lnTo>
                <a:lnTo>
                  <a:pt x="6050" y="21843"/>
                </a:lnTo>
                <a:lnTo>
                  <a:pt x="6073" y="21910"/>
                </a:lnTo>
                <a:lnTo>
                  <a:pt x="6162" y="22088"/>
                </a:lnTo>
                <a:lnTo>
                  <a:pt x="6251" y="22199"/>
                </a:lnTo>
                <a:lnTo>
                  <a:pt x="6384" y="22288"/>
                </a:lnTo>
                <a:lnTo>
                  <a:pt x="6495" y="22332"/>
                </a:lnTo>
                <a:lnTo>
                  <a:pt x="6629" y="22355"/>
                </a:lnTo>
                <a:lnTo>
                  <a:pt x="6784" y="22332"/>
                </a:lnTo>
                <a:lnTo>
                  <a:pt x="6940" y="22288"/>
                </a:lnTo>
                <a:lnTo>
                  <a:pt x="7118" y="22221"/>
                </a:lnTo>
                <a:lnTo>
                  <a:pt x="9698" y="21176"/>
                </a:lnTo>
                <a:lnTo>
                  <a:pt x="15170" y="19018"/>
                </a:lnTo>
                <a:lnTo>
                  <a:pt x="16327" y="18573"/>
                </a:lnTo>
                <a:lnTo>
                  <a:pt x="16905" y="18351"/>
                </a:lnTo>
                <a:lnTo>
                  <a:pt x="17172" y="18217"/>
                </a:lnTo>
                <a:lnTo>
                  <a:pt x="17461" y="18084"/>
                </a:lnTo>
                <a:lnTo>
                  <a:pt x="17617" y="17973"/>
                </a:lnTo>
                <a:lnTo>
                  <a:pt x="17750" y="17884"/>
                </a:lnTo>
                <a:lnTo>
                  <a:pt x="17884" y="17750"/>
                </a:lnTo>
                <a:lnTo>
                  <a:pt x="17973" y="17639"/>
                </a:lnTo>
                <a:lnTo>
                  <a:pt x="18039" y="17506"/>
                </a:lnTo>
                <a:lnTo>
                  <a:pt x="18084" y="17372"/>
                </a:lnTo>
                <a:lnTo>
                  <a:pt x="18128" y="17239"/>
                </a:lnTo>
                <a:lnTo>
                  <a:pt x="18150" y="17083"/>
                </a:lnTo>
                <a:lnTo>
                  <a:pt x="18150" y="16950"/>
                </a:lnTo>
                <a:lnTo>
                  <a:pt x="18128" y="16794"/>
                </a:lnTo>
                <a:lnTo>
                  <a:pt x="18084" y="16483"/>
                </a:lnTo>
                <a:lnTo>
                  <a:pt x="17973" y="16171"/>
                </a:lnTo>
                <a:lnTo>
                  <a:pt x="17839" y="15860"/>
                </a:lnTo>
                <a:lnTo>
                  <a:pt x="17706" y="15637"/>
                </a:lnTo>
                <a:lnTo>
                  <a:pt x="17528" y="15326"/>
                </a:lnTo>
                <a:lnTo>
                  <a:pt x="17372" y="14992"/>
                </a:lnTo>
                <a:lnTo>
                  <a:pt x="17328" y="14859"/>
                </a:lnTo>
                <a:lnTo>
                  <a:pt x="17328" y="14837"/>
                </a:lnTo>
                <a:lnTo>
                  <a:pt x="17372" y="14837"/>
                </a:lnTo>
                <a:lnTo>
                  <a:pt x="17483" y="14725"/>
                </a:lnTo>
                <a:lnTo>
                  <a:pt x="17550" y="14659"/>
                </a:lnTo>
                <a:lnTo>
                  <a:pt x="17594" y="14592"/>
                </a:lnTo>
                <a:lnTo>
                  <a:pt x="17639" y="14503"/>
                </a:lnTo>
                <a:lnTo>
                  <a:pt x="17706" y="14325"/>
                </a:lnTo>
                <a:lnTo>
                  <a:pt x="17750" y="14125"/>
                </a:lnTo>
                <a:lnTo>
                  <a:pt x="17772" y="13902"/>
                </a:lnTo>
                <a:lnTo>
                  <a:pt x="17750" y="13680"/>
                </a:lnTo>
                <a:lnTo>
                  <a:pt x="17706" y="13480"/>
                </a:lnTo>
                <a:lnTo>
                  <a:pt x="17594" y="13124"/>
                </a:lnTo>
                <a:lnTo>
                  <a:pt x="17461" y="12768"/>
                </a:lnTo>
                <a:lnTo>
                  <a:pt x="17328" y="12412"/>
                </a:lnTo>
                <a:lnTo>
                  <a:pt x="17150" y="12078"/>
                </a:lnTo>
                <a:lnTo>
                  <a:pt x="16816" y="11367"/>
                </a:lnTo>
                <a:lnTo>
                  <a:pt x="16505" y="10699"/>
                </a:lnTo>
                <a:lnTo>
                  <a:pt x="15748" y="9076"/>
                </a:lnTo>
                <a:lnTo>
                  <a:pt x="15014" y="7474"/>
                </a:lnTo>
                <a:lnTo>
                  <a:pt x="12634" y="2403"/>
                </a:lnTo>
                <a:lnTo>
                  <a:pt x="12479" y="2047"/>
                </a:lnTo>
                <a:lnTo>
                  <a:pt x="12323" y="1669"/>
                </a:lnTo>
                <a:lnTo>
                  <a:pt x="12167" y="1268"/>
                </a:lnTo>
                <a:lnTo>
                  <a:pt x="11967" y="890"/>
                </a:lnTo>
                <a:lnTo>
                  <a:pt x="11856" y="712"/>
                </a:lnTo>
                <a:lnTo>
                  <a:pt x="11722" y="557"/>
                </a:lnTo>
                <a:lnTo>
                  <a:pt x="11589" y="401"/>
                </a:lnTo>
                <a:lnTo>
                  <a:pt x="11455" y="267"/>
                </a:lnTo>
                <a:lnTo>
                  <a:pt x="11300" y="156"/>
                </a:lnTo>
                <a:lnTo>
                  <a:pt x="11122" y="90"/>
                </a:lnTo>
                <a:lnTo>
                  <a:pt x="10944" y="23"/>
                </a:lnTo>
                <a:lnTo>
                  <a:pt x="1072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70"/>
          <p:cNvSpPr/>
          <p:nvPr/>
        </p:nvSpPr>
        <p:spPr>
          <a:xfrm>
            <a:off x="6470823" y="3076127"/>
            <a:ext cx="894070" cy="555661"/>
          </a:xfrm>
          <a:custGeom>
            <a:avLst/>
            <a:gdLst/>
            <a:ahLst/>
            <a:cxnLst/>
            <a:rect l="l" t="t" r="r" b="b"/>
            <a:pathLst>
              <a:path w="10811" h="6719" extrusionOk="0">
                <a:moveTo>
                  <a:pt x="9832" y="1"/>
                </a:moveTo>
                <a:lnTo>
                  <a:pt x="9788" y="23"/>
                </a:lnTo>
                <a:lnTo>
                  <a:pt x="9765" y="68"/>
                </a:lnTo>
                <a:lnTo>
                  <a:pt x="9743" y="112"/>
                </a:lnTo>
                <a:lnTo>
                  <a:pt x="9765" y="423"/>
                </a:lnTo>
                <a:lnTo>
                  <a:pt x="9765" y="757"/>
                </a:lnTo>
                <a:lnTo>
                  <a:pt x="9810" y="1068"/>
                </a:lnTo>
                <a:lnTo>
                  <a:pt x="9877" y="1380"/>
                </a:lnTo>
                <a:lnTo>
                  <a:pt x="9988" y="1669"/>
                </a:lnTo>
                <a:lnTo>
                  <a:pt x="10144" y="1936"/>
                </a:lnTo>
                <a:lnTo>
                  <a:pt x="10233" y="2069"/>
                </a:lnTo>
                <a:lnTo>
                  <a:pt x="10322" y="2181"/>
                </a:lnTo>
                <a:lnTo>
                  <a:pt x="10403" y="2249"/>
                </a:lnTo>
                <a:lnTo>
                  <a:pt x="10403" y="2249"/>
                </a:lnTo>
                <a:lnTo>
                  <a:pt x="6874" y="3782"/>
                </a:lnTo>
                <a:lnTo>
                  <a:pt x="5006" y="4583"/>
                </a:lnTo>
                <a:lnTo>
                  <a:pt x="3137" y="5361"/>
                </a:lnTo>
                <a:lnTo>
                  <a:pt x="2003" y="5806"/>
                </a:lnTo>
                <a:lnTo>
                  <a:pt x="846" y="6229"/>
                </a:lnTo>
                <a:lnTo>
                  <a:pt x="624" y="6340"/>
                </a:lnTo>
                <a:lnTo>
                  <a:pt x="490" y="6385"/>
                </a:lnTo>
                <a:lnTo>
                  <a:pt x="379" y="6407"/>
                </a:lnTo>
                <a:lnTo>
                  <a:pt x="357" y="6362"/>
                </a:lnTo>
                <a:lnTo>
                  <a:pt x="357" y="6296"/>
                </a:lnTo>
                <a:lnTo>
                  <a:pt x="335" y="6095"/>
                </a:lnTo>
                <a:lnTo>
                  <a:pt x="357" y="5673"/>
                </a:lnTo>
                <a:lnTo>
                  <a:pt x="401" y="5428"/>
                </a:lnTo>
                <a:lnTo>
                  <a:pt x="424" y="5183"/>
                </a:lnTo>
                <a:lnTo>
                  <a:pt x="468" y="4939"/>
                </a:lnTo>
                <a:lnTo>
                  <a:pt x="535" y="4716"/>
                </a:lnTo>
                <a:lnTo>
                  <a:pt x="624" y="4494"/>
                </a:lnTo>
                <a:lnTo>
                  <a:pt x="735" y="4271"/>
                </a:lnTo>
                <a:lnTo>
                  <a:pt x="846" y="4049"/>
                </a:lnTo>
                <a:lnTo>
                  <a:pt x="1002" y="3827"/>
                </a:lnTo>
                <a:lnTo>
                  <a:pt x="1002" y="3782"/>
                </a:lnTo>
                <a:lnTo>
                  <a:pt x="1024" y="3738"/>
                </a:lnTo>
                <a:lnTo>
                  <a:pt x="980" y="3649"/>
                </a:lnTo>
                <a:lnTo>
                  <a:pt x="957" y="3626"/>
                </a:lnTo>
                <a:lnTo>
                  <a:pt x="913" y="3604"/>
                </a:lnTo>
                <a:lnTo>
                  <a:pt x="868" y="3582"/>
                </a:lnTo>
                <a:lnTo>
                  <a:pt x="824" y="3604"/>
                </a:lnTo>
                <a:lnTo>
                  <a:pt x="90" y="3916"/>
                </a:lnTo>
                <a:lnTo>
                  <a:pt x="45" y="3938"/>
                </a:lnTo>
                <a:lnTo>
                  <a:pt x="1" y="3982"/>
                </a:lnTo>
                <a:lnTo>
                  <a:pt x="1" y="4049"/>
                </a:lnTo>
                <a:lnTo>
                  <a:pt x="23" y="4093"/>
                </a:lnTo>
                <a:lnTo>
                  <a:pt x="45" y="4138"/>
                </a:lnTo>
                <a:lnTo>
                  <a:pt x="90" y="4182"/>
                </a:lnTo>
                <a:lnTo>
                  <a:pt x="201" y="4182"/>
                </a:lnTo>
                <a:lnTo>
                  <a:pt x="512" y="4051"/>
                </a:lnTo>
                <a:lnTo>
                  <a:pt x="512" y="4051"/>
                </a:lnTo>
                <a:lnTo>
                  <a:pt x="379" y="4316"/>
                </a:lnTo>
                <a:lnTo>
                  <a:pt x="246" y="4694"/>
                </a:lnTo>
                <a:lnTo>
                  <a:pt x="134" y="5072"/>
                </a:lnTo>
                <a:lnTo>
                  <a:pt x="68" y="5473"/>
                </a:lnTo>
                <a:lnTo>
                  <a:pt x="45" y="5873"/>
                </a:lnTo>
                <a:lnTo>
                  <a:pt x="45" y="6051"/>
                </a:lnTo>
                <a:lnTo>
                  <a:pt x="90" y="6251"/>
                </a:lnTo>
                <a:lnTo>
                  <a:pt x="112" y="6451"/>
                </a:lnTo>
                <a:lnTo>
                  <a:pt x="179" y="6629"/>
                </a:lnTo>
                <a:lnTo>
                  <a:pt x="201" y="6674"/>
                </a:lnTo>
                <a:lnTo>
                  <a:pt x="246" y="6718"/>
                </a:lnTo>
                <a:lnTo>
                  <a:pt x="357" y="6718"/>
                </a:lnTo>
                <a:lnTo>
                  <a:pt x="1669" y="6251"/>
                </a:lnTo>
                <a:lnTo>
                  <a:pt x="2981" y="5762"/>
                </a:lnTo>
                <a:lnTo>
                  <a:pt x="4294" y="5228"/>
                </a:lnTo>
                <a:lnTo>
                  <a:pt x="5584" y="4694"/>
                </a:lnTo>
                <a:lnTo>
                  <a:pt x="8164" y="3560"/>
                </a:lnTo>
                <a:lnTo>
                  <a:pt x="10722" y="2425"/>
                </a:lnTo>
                <a:lnTo>
                  <a:pt x="10789" y="2381"/>
                </a:lnTo>
                <a:lnTo>
                  <a:pt x="10811" y="2314"/>
                </a:lnTo>
                <a:lnTo>
                  <a:pt x="10811" y="2247"/>
                </a:lnTo>
                <a:lnTo>
                  <a:pt x="10744" y="2181"/>
                </a:lnTo>
                <a:lnTo>
                  <a:pt x="10633" y="2092"/>
                </a:lnTo>
                <a:lnTo>
                  <a:pt x="10544" y="2003"/>
                </a:lnTo>
                <a:lnTo>
                  <a:pt x="10455" y="1891"/>
                </a:lnTo>
                <a:lnTo>
                  <a:pt x="10366" y="1780"/>
                </a:lnTo>
                <a:lnTo>
                  <a:pt x="10233" y="1536"/>
                </a:lnTo>
                <a:lnTo>
                  <a:pt x="10144" y="1291"/>
                </a:lnTo>
                <a:lnTo>
                  <a:pt x="10099" y="1002"/>
                </a:lnTo>
                <a:lnTo>
                  <a:pt x="10055" y="735"/>
                </a:lnTo>
                <a:lnTo>
                  <a:pt x="10032" y="446"/>
                </a:lnTo>
                <a:lnTo>
                  <a:pt x="10032" y="157"/>
                </a:lnTo>
                <a:lnTo>
                  <a:pt x="10032" y="112"/>
                </a:lnTo>
                <a:lnTo>
                  <a:pt x="9988" y="68"/>
                </a:lnTo>
                <a:lnTo>
                  <a:pt x="9943" y="23"/>
                </a:lnTo>
                <a:lnTo>
                  <a:pt x="989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70"/>
          <p:cNvSpPr/>
          <p:nvPr/>
        </p:nvSpPr>
        <p:spPr>
          <a:xfrm>
            <a:off x="7278388" y="3059587"/>
            <a:ext cx="60785" cy="40523"/>
          </a:xfrm>
          <a:custGeom>
            <a:avLst/>
            <a:gdLst/>
            <a:ahLst/>
            <a:cxnLst/>
            <a:rect l="l" t="t" r="r" b="b"/>
            <a:pathLst>
              <a:path w="735" h="490" extrusionOk="0">
                <a:moveTo>
                  <a:pt x="601" y="1"/>
                </a:moveTo>
                <a:lnTo>
                  <a:pt x="557" y="23"/>
                </a:lnTo>
                <a:lnTo>
                  <a:pt x="67" y="201"/>
                </a:lnTo>
                <a:lnTo>
                  <a:pt x="23" y="245"/>
                </a:lnTo>
                <a:lnTo>
                  <a:pt x="0" y="290"/>
                </a:lnTo>
                <a:lnTo>
                  <a:pt x="0" y="334"/>
                </a:lnTo>
                <a:lnTo>
                  <a:pt x="0" y="401"/>
                </a:lnTo>
                <a:lnTo>
                  <a:pt x="23" y="445"/>
                </a:lnTo>
                <a:lnTo>
                  <a:pt x="67" y="468"/>
                </a:lnTo>
                <a:lnTo>
                  <a:pt x="134" y="490"/>
                </a:lnTo>
                <a:lnTo>
                  <a:pt x="178" y="468"/>
                </a:lnTo>
                <a:lnTo>
                  <a:pt x="668" y="290"/>
                </a:lnTo>
                <a:lnTo>
                  <a:pt x="712" y="245"/>
                </a:lnTo>
                <a:lnTo>
                  <a:pt x="735" y="201"/>
                </a:lnTo>
                <a:lnTo>
                  <a:pt x="735" y="156"/>
                </a:lnTo>
                <a:lnTo>
                  <a:pt x="735" y="90"/>
                </a:lnTo>
                <a:lnTo>
                  <a:pt x="690" y="45"/>
                </a:lnTo>
                <a:lnTo>
                  <a:pt x="668" y="23"/>
                </a:lnTo>
                <a:lnTo>
                  <a:pt x="6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70"/>
          <p:cNvSpPr/>
          <p:nvPr/>
        </p:nvSpPr>
        <p:spPr>
          <a:xfrm>
            <a:off x="6492904" y="3366818"/>
            <a:ext cx="233710" cy="101225"/>
          </a:xfrm>
          <a:custGeom>
            <a:avLst/>
            <a:gdLst/>
            <a:ahLst/>
            <a:cxnLst/>
            <a:rect l="l" t="t" r="r" b="b"/>
            <a:pathLst>
              <a:path w="2826" h="1224" extrusionOk="0">
                <a:moveTo>
                  <a:pt x="2648" y="0"/>
                </a:moveTo>
                <a:lnTo>
                  <a:pt x="90" y="934"/>
                </a:lnTo>
                <a:lnTo>
                  <a:pt x="45" y="979"/>
                </a:lnTo>
                <a:lnTo>
                  <a:pt x="23" y="1023"/>
                </a:lnTo>
                <a:lnTo>
                  <a:pt x="1" y="1068"/>
                </a:lnTo>
                <a:lnTo>
                  <a:pt x="23" y="1112"/>
                </a:lnTo>
                <a:lnTo>
                  <a:pt x="45" y="1157"/>
                </a:lnTo>
                <a:lnTo>
                  <a:pt x="90" y="1201"/>
                </a:lnTo>
                <a:lnTo>
                  <a:pt x="157" y="1224"/>
                </a:lnTo>
                <a:lnTo>
                  <a:pt x="201" y="1201"/>
                </a:lnTo>
                <a:lnTo>
                  <a:pt x="2737" y="267"/>
                </a:lnTo>
                <a:lnTo>
                  <a:pt x="2803" y="245"/>
                </a:lnTo>
                <a:lnTo>
                  <a:pt x="2826" y="200"/>
                </a:lnTo>
                <a:lnTo>
                  <a:pt x="2826" y="134"/>
                </a:lnTo>
                <a:lnTo>
                  <a:pt x="2826" y="89"/>
                </a:lnTo>
                <a:lnTo>
                  <a:pt x="2781" y="45"/>
                </a:lnTo>
                <a:lnTo>
                  <a:pt x="27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70"/>
          <p:cNvSpPr/>
          <p:nvPr/>
        </p:nvSpPr>
        <p:spPr>
          <a:xfrm>
            <a:off x="6715532" y="3460599"/>
            <a:ext cx="42342" cy="31343"/>
          </a:xfrm>
          <a:custGeom>
            <a:avLst/>
            <a:gdLst/>
            <a:ahLst/>
            <a:cxnLst/>
            <a:rect l="l" t="t" r="r" b="b"/>
            <a:pathLst>
              <a:path w="512" h="379" extrusionOk="0">
                <a:moveTo>
                  <a:pt x="312" y="1"/>
                </a:moveTo>
                <a:lnTo>
                  <a:pt x="89" y="112"/>
                </a:lnTo>
                <a:lnTo>
                  <a:pt x="22" y="134"/>
                </a:lnTo>
                <a:lnTo>
                  <a:pt x="0" y="179"/>
                </a:lnTo>
                <a:lnTo>
                  <a:pt x="0" y="245"/>
                </a:lnTo>
                <a:lnTo>
                  <a:pt x="0" y="290"/>
                </a:lnTo>
                <a:lnTo>
                  <a:pt x="45" y="334"/>
                </a:lnTo>
                <a:lnTo>
                  <a:pt x="89" y="379"/>
                </a:lnTo>
                <a:lnTo>
                  <a:pt x="178" y="379"/>
                </a:lnTo>
                <a:lnTo>
                  <a:pt x="423" y="267"/>
                </a:lnTo>
                <a:lnTo>
                  <a:pt x="467" y="245"/>
                </a:lnTo>
                <a:lnTo>
                  <a:pt x="490" y="201"/>
                </a:lnTo>
                <a:lnTo>
                  <a:pt x="512" y="134"/>
                </a:lnTo>
                <a:lnTo>
                  <a:pt x="490" y="90"/>
                </a:lnTo>
                <a:lnTo>
                  <a:pt x="467" y="45"/>
                </a:lnTo>
                <a:lnTo>
                  <a:pt x="42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70"/>
          <p:cNvSpPr/>
          <p:nvPr/>
        </p:nvSpPr>
        <p:spPr>
          <a:xfrm>
            <a:off x="6783594" y="3423798"/>
            <a:ext cx="55244" cy="38704"/>
          </a:xfrm>
          <a:custGeom>
            <a:avLst/>
            <a:gdLst/>
            <a:ahLst/>
            <a:cxnLst/>
            <a:rect l="l" t="t" r="r" b="b"/>
            <a:pathLst>
              <a:path w="668" h="468" extrusionOk="0">
                <a:moveTo>
                  <a:pt x="467" y="1"/>
                </a:moveTo>
                <a:lnTo>
                  <a:pt x="67" y="179"/>
                </a:lnTo>
                <a:lnTo>
                  <a:pt x="22" y="223"/>
                </a:lnTo>
                <a:lnTo>
                  <a:pt x="0" y="268"/>
                </a:lnTo>
                <a:lnTo>
                  <a:pt x="0" y="334"/>
                </a:lnTo>
                <a:lnTo>
                  <a:pt x="0" y="379"/>
                </a:lnTo>
                <a:lnTo>
                  <a:pt x="45" y="423"/>
                </a:lnTo>
                <a:lnTo>
                  <a:pt x="67" y="468"/>
                </a:lnTo>
                <a:lnTo>
                  <a:pt x="178" y="468"/>
                </a:lnTo>
                <a:lnTo>
                  <a:pt x="579" y="268"/>
                </a:lnTo>
                <a:lnTo>
                  <a:pt x="623" y="245"/>
                </a:lnTo>
                <a:lnTo>
                  <a:pt x="645" y="201"/>
                </a:lnTo>
                <a:lnTo>
                  <a:pt x="667" y="134"/>
                </a:lnTo>
                <a:lnTo>
                  <a:pt x="645" y="90"/>
                </a:lnTo>
                <a:lnTo>
                  <a:pt x="623" y="45"/>
                </a:lnTo>
                <a:lnTo>
                  <a:pt x="57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70"/>
          <p:cNvSpPr/>
          <p:nvPr/>
        </p:nvSpPr>
        <p:spPr>
          <a:xfrm>
            <a:off x="6748612" y="3337376"/>
            <a:ext cx="57146" cy="36884"/>
          </a:xfrm>
          <a:custGeom>
            <a:avLst/>
            <a:gdLst/>
            <a:ahLst/>
            <a:cxnLst/>
            <a:rect l="l" t="t" r="r" b="b"/>
            <a:pathLst>
              <a:path w="691" h="446" extrusionOk="0">
                <a:moveTo>
                  <a:pt x="490" y="0"/>
                </a:moveTo>
                <a:lnTo>
                  <a:pt x="90" y="156"/>
                </a:lnTo>
                <a:lnTo>
                  <a:pt x="23" y="200"/>
                </a:lnTo>
                <a:lnTo>
                  <a:pt x="1" y="245"/>
                </a:lnTo>
                <a:lnTo>
                  <a:pt x="1" y="289"/>
                </a:lnTo>
                <a:lnTo>
                  <a:pt x="1" y="334"/>
                </a:lnTo>
                <a:lnTo>
                  <a:pt x="45" y="378"/>
                </a:lnTo>
                <a:lnTo>
                  <a:pt x="67" y="423"/>
                </a:lnTo>
                <a:lnTo>
                  <a:pt x="134" y="445"/>
                </a:lnTo>
                <a:lnTo>
                  <a:pt x="179" y="423"/>
                </a:lnTo>
                <a:lnTo>
                  <a:pt x="601" y="267"/>
                </a:lnTo>
                <a:lnTo>
                  <a:pt x="668" y="245"/>
                </a:lnTo>
                <a:lnTo>
                  <a:pt x="690" y="200"/>
                </a:lnTo>
                <a:lnTo>
                  <a:pt x="690" y="156"/>
                </a:lnTo>
                <a:lnTo>
                  <a:pt x="690" y="89"/>
                </a:lnTo>
                <a:lnTo>
                  <a:pt x="646" y="45"/>
                </a:lnTo>
                <a:lnTo>
                  <a:pt x="623" y="23"/>
                </a:lnTo>
                <a:lnTo>
                  <a:pt x="5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70"/>
          <p:cNvSpPr/>
          <p:nvPr/>
        </p:nvSpPr>
        <p:spPr>
          <a:xfrm>
            <a:off x="6531524" y="3076127"/>
            <a:ext cx="769027" cy="320214"/>
          </a:xfrm>
          <a:custGeom>
            <a:avLst/>
            <a:gdLst/>
            <a:ahLst/>
            <a:cxnLst/>
            <a:rect l="l" t="t" r="r" b="b"/>
            <a:pathLst>
              <a:path w="9299" h="3872" extrusionOk="0">
                <a:moveTo>
                  <a:pt x="9098" y="1"/>
                </a:moveTo>
                <a:lnTo>
                  <a:pt x="4583" y="1802"/>
                </a:lnTo>
                <a:lnTo>
                  <a:pt x="2336" y="2692"/>
                </a:lnTo>
                <a:lnTo>
                  <a:pt x="90" y="3604"/>
                </a:lnTo>
                <a:lnTo>
                  <a:pt x="45" y="3626"/>
                </a:lnTo>
                <a:lnTo>
                  <a:pt x="1" y="3693"/>
                </a:lnTo>
                <a:lnTo>
                  <a:pt x="1" y="3738"/>
                </a:lnTo>
                <a:lnTo>
                  <a:pt x="23" y="3782"/>
                </a:lnTo>
                <a:lnTo>
                  <a:pt x="45" y="3827"/>
                </a:lnTo>
                <a:lnTo>
                  <a:pt x="90" y="3871"/>
                </a:lnTo>
                <a:lnTo>
                  <a:pt x="201" y="3871"/>
                </a:lnTo>
                <a:lnTo>
                  <a:pt x="2448" y="2959"/>
                </a:lnTo>
                <a:lnTo>
                  <a:pt x="4694" y="2069"/>
                </a:lnTo>
                <a:lnTo>
                  <a:pt x="9209" y="268"/>
                </a:lnTo>
                <a:lnTo>
                  <a:pt x="9276" y="245"/>
                </a:lnTo>
                <a:lnTo>
                  <a:pt x="9298" y="201"/>
                </a:lnTo>
                <a:lnTo>
                  <a:pt x="9298" y="134"/>
                </a:lnTo>
                <a:lnTo>
                  <a:pt x="9276" y="90"/>
                </a:lnTo>
                <a:lnTo>
                  <a:pt x="9254" y="45"/>
                </a:lnTo>
                <a:lnTo>
                  <a:pt x="92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70"/>
          <p:cNvSpPr/>
          <p:nvPr/>
        </p:nvSpPr>
        <p:spPr>
          <a:xfrm>
            <a:off x="6492903" y="3444059"/>
            <a:ext cx="23983" cy="25802"/>
          </a:xfrm>
          <a:custGeom>
            <a:avLst/>
            <a:gdLst/>
            <a:ahLst/>
            <a:cxnLst/>
            <a:rect l="l" t="t" r="r" b="b"/>
            <a:pathLst>
              <a:path w="290" h="312" extrusionOk="0">
                <a:moveTo>
                  <a:pt x="134" y="0"/>
                </a:moveTo>
                <a:lnTo>
                  <a:pt x="68" y="23"/>
                </a:lnTo>
                <a:lnTo>
                  <a:pt x="23" y="45"/>
                </a:lnTo>
                <a:lnTo>
                  <a:pt x="23" y="45"/>
                </a:lnTo>
                <a:lnTo>
                  <a:pt x="1" y="89"/>
                </a:lnTo>
                <a:lnTo>
                  <a:pt x="1" y="156"/>
                </a:lnTo>
                <a:lnTo>
                  <a:pt x="1" y="178"/>
                </a:lnTo>
                <a:lnTo>
                  <a:pt x="23" y="223"/>
                </a:lnTo>
                <a:lnTo>
                  <a:pt x="45" y="267"/>
                </a:lnTo>
                <a:lnTo>
                  <a:pt x="90" y="290"/>
                </a:lnTo>
                <a:lnTo>
                  <a:pt x="134" y="312"/>
                </a:lnTo>
                <a:lnTo>
                  <a:pt x="201" y="290"/>
                </a:lnTo>
                <a:lnTo>
                  <a:pt x="223" y="290"/>
                </a:lnTo>
                <a:lnTo>
                  <a:pt x="268" y="245"/>
                </a:lnTo>
                <a:lnTo>
                  <a:pt x="290" y="201"/>
                </a:lnTo>
                <a:lnTo>
                  <a:pt x="290" y="156"/>
                </a:lnTo>
                <a:lnTo>
                  <a:pt x="290" y="112"/>
                </a:lnTo>
                <a:lnTo>
                  <a:pt x="268" y="45"/>
                </a:lnTo>
                <a:lnTo>
                  <a:pt x="223" y="23"/>
                </a:lnTo>
                <a:lnTo>
                  <a:pt x="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70"/>
          <p:cNvSpPr/>
          <p:nvPr/>
        </p:nvSpPr>
        <p:spPr>
          <a:xfrm>
            <a:off x="6476363" y="3486319"/>
            <a:ext cx="217170" cy="106848"/>
          </a:xfrm>
          <a:custGeom>
            <a:avLst/>
            <a:gdLst/>
            <a:ahLst/>
            <a:cxnLst/>
            <a:rect l="l" t="t" r="r" b="b"/>
            <a:pathLst>
              <a:path w="2626" h="1292" extrusionOk="0">
                <a:moveTo>
                  <a:pt x="2492" y="1"/>
                </a:moveTo>
                <a:lnTo>
                  <a:pt x="2447" y="23"/>
                </a:lnTo>
                <a:lnTo>
                  <a:pt x="90" y="1002"/>
                </a:lnTo>
                <a:lnTo>
                  <a:pt x="23" y="1046"/>
                </a:lnTo>
                <a:lnTo>
                  <a:pt x="1" y="1091"/>
                </a:lnTo>
                <a:lnTo>
                  <a:pt x="1" y="1135"/>
                </a:lnTo>
                <a:lnTo>
                  <a:pt x="1" y="1202"/>
                </a:lnTo>
                <a:lnTo>
                  <a:pt x="45" y="1247"/>
                </a:lnTo>
                <a:lnTo>
                  <a:pt x="90" y="1269"/>
                </a:lnTo>
                <a:lnTo>
                  <a:pt x="134" y="1291"/>
                </a:lnTo>
                <a:lnTo>
                  <a:pt x="201" y="1269"/>
                </a:lnTo>
                <a:lnTo>
                  <a:pt x="2559" y="290"/>
                </a:lnTo>
                <a:lnTo>
                  <a:pt x="2603" y="246"/>
                </a:lnTo>
                <a:lnTo>
                  <a:pt x="2625" y="201"/>
                </a:lnTo>
                <a:lnTo>
                  <a:pt x="2625" y="157"/>
                </a:lnTo>
                <a:lnTo>
                  <a:pt x="2625" y="90"/>
                </a:lnTo>
                <a:lnTo>
                  <a:pt x="2581" y="45"/>
                </a:lnTo>
                <a:lnTo>
                  <a:pt x="2559" y="23"/>
                </a:lnTo>
                <a:lnTo>
                  <a:pt x="24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70"/>
          <p:cNvSpPr/>
          <p:nvPr/>
        </p:nvSpPr>
        <p:spPr>
          <a:xfrm>
            <a:off x="6478183" y="3455059"/>
            <a:ext cx="167468" cy="88406"/>
          </a:xfrm>
          <a:custGeom>
            <a:avLst/>
            <a:gdLst/>
            <a:ahLst/>
            <a:cxnLst/>
            <a:rect l="l" t="t" r="r" b="b"/>
            <a:pathLst>
              <a:path w="2025" h="1069" extrusionOk="0">
                <a:moveTo>
                  <a:pt x="1892" y="1"/>
                </a:moveTo>
                <a:lnTo>
                  <a:pt x="1825" y="23"/>
                </a:lnTo>
                <a:lnTo>
                  <a:pt x="1380" y="201"/>
                </a:lnTo>
                <a:lnTo>
                  <a:pt x="957" y="401"/>
                </a:lnTo>
                <a:lnTo>
                  <a:pt x="90" y="802"/>
                </a:lnTo>
                <a:lnTo>
                  <a:pt x="45" y="824"/>
                </a:lnTo>
                <a:lnTo>
                  <a:pt x="23" y="891"/>
                </a:lnTo>
                <a:lnTo>
                  <a:pt x="1" y="935"/>
                </a:lnTo>
                <a:lnTo>
                  <a:pt x="23" y="980"/>
                </a:lnTo>
                <a:lnTo>
                  <a:pt x="45" y="1024"/>
                </a:lnTo>
                <a:lnTo>
                  <a:pt x="90" y="1068"/>
                </a:lnTo>
                <a:lnTo>
                  <a:pt x="201" y="1068"/>
                </a:lnTo>
                <a:lnTo>
                  <a:pt x="1069" y="668"/>
                </a:lnTo>
                <a:lnTo>
                  <a:pt x="1491" y="468"/>
                </a:lnTo>
                <a:lnTo>
                  <a:pt x="1936" y="290"/>
                </a:lnTo>
                <a:lnTo>
                  <a:pt x="1981" y="268"/>
                </a:lnTo>
                <a:lnTo>
                  <a:pt x="2003" y="201"/>
                </a:lnTo>
                <a:lnTo>
                  <a:pt x="2025" y="157"/>
                </a:lnTo>
                <a:lnTo>
                  <a:pt x="2003" y="112"/>
                </a:lnTo>
                <a:lnTo>
                  <a:pt x="1981" y="68"/>
                </a:lnTo>
                <a:lnTo>
                  <a:pt x="1936" y="23"/>
                </a:lnTo>
                <a:lnTo>
                  <a:pt x="18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2" name="Google Shape;1872;p70"/>
          <p:cNvGrpSpPr/>
          <p:nvPr/>
        </p:nvGrpSpPr>
        <p:grpSpPr>
          <a:xfrm>
            <a:off x="6659716" y="1358185"/>
            <a:ext cx="1151598" cy="1536070"/>
            <a:chOff x="6549966" y="1483160"/>
            <a:chExt cx="1151598" cy="1536070"/>
          </a:xfrm>
        </p:grpSpPr>
        <p:grpSp>
          <p:nvGrpSpPr>
            <p:cNvPr id="1873" name="Google Shape;1873;p70"/>
            <p:cNvGrpSpPr/>
            <p:nvPr/>
          </p:nvGrpSpPr>
          <p:grpSpPr>
            <a:xfrm>
              <a:off x="6549966" y="1483160"/>
              <a:ext cx="1151598" cy="1536070"/>
              <a:chOff x="6549966" y="1483160"/>
              <a:chExt cx="1151598" cy="1536070"/>
            </a:xfrm>
          </p:grpSpPr>
          <p:sp>
            <p:nvSpPr>
              <p:cNvPr id="1874" name="Google Shape;1874;p70"/>
              <p:cNvSpPr/>
              <p:nvPr/>
            </p:nvSpPr>
            <p:spPr>
              <a:xfrm>
                <a:off x="6562868" y="2899563"/>
                <a:ext cx="125125" cy="10858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313" extrusionOk="0">
                    <a:moveTo>
                      <a:pt x="45" y="0"/>
                    </a:moveTo>
                    <a:lnTo>
                      <a:pt x="0" y="245"/>
                    </a:lnTo>
                    <a:lnTo>
                      <a:pt x="0" y="468"/>
                    </a:lnTo>
                    <a:lnTo>
                      <a:pt x="0" y="668"/>
                    </a:lnTo>
                    <a:lnTo>
                      <a:pt x="45" y="846"/>
                    </a:lnTo>
                    <a:lnTo>
                      <a:pt x="111" y="1001"/>
                    </a:lnTo>
                    <a:lnTo>
                      <a:pt x="222" y="1113"/>
                    </a:lnTo>
                    <a:lnTo>
                      <a:pt x="334" y="1224"/>
                    </a:lnTo>
                    <a:lnTo>
                      <a:pt x="489" y="1291"/>
                    </a:lnTo>
                    <a:lnTo>
                      <a:pt x="578" y="1313"/>
                    </a:lnTo>
                    <a:lnTo>
                      <a:pt x="667" y="1313"/>
                    </a:lnTo>
                    <a:lnTo>
                      <a:pt x="912" y="1268"/>
                    </a:lnTo>
                    <a:lnTo>
                      <a:pt x="1179" y="1179"/>
                    </a:lnTo>
                    <a:lnTo>
                      <a:pt x="1513" y="1024"/>
                    </a:lnTo>
                    <a:lnTo>
                      <a:pt x="1379" y="823"/>
                    </a:lnTo>
                    <a:lnTo>
                      <a:pt x="1223" y="646"/>
                    </a:lnTo>
                    <a:lnTo>
                      <a:pt x="1045" y="490"/>
                    </a:lnTo>
                    <a:lnTo>
                      <a:pt x="868" y="356"/>
                    </a:lnTo>
                    <a:lnTo>
                      <a:pt x="690" y="245"/>
                    </a:lnTo>
                    <a:lnTo>
                      <a:pt x="467" y="134"/>
                    </a:lnTo>
                    <a:lnTo>
                      <a:pt x="267" y="4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95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70"/>
              <p:cNvSpPr/>
              <p:nvPr/>
            </p:nvSpPr>
            <p:spPr>
              <a:xfrm>
                <a:off x="6566507" y="2704556"/>
                <a:ext cx="320132" cy="279691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3382" extrusionOk="0">
                    <a:moveTo>
                      <a:pt x="1335" y="1"/>
                    </a:moveTo>
                    <a:lnTo>
                      <a:pt x="601" y="67"/>
                    </a:lnTo>
                    <a:lnTo>
                      <a:pt x="445" y="557"/>
                    </a:lnTo>
                    <a:lnTo>
                      <a:pt x="290" y="1068"/>
                    </a:lnTo>
                    <a:lnTo>
                      <a:pt x="156" y="1624"/>
                    </a:lnTo>
                    <a:lnTo>
                      <a:pt x="23" y="2203"/>
                    </a:lnTo>
                    <a:lnTo>
                      <a:pt x="1" y="2358"/>
                    </a:lnTo>
                    <a:lnTo>
                      <a:pt x="223" y="2403"/>
                    </a:lnTo>
                    <a:lnTo>
                      <a:pt x="423" y="2492"/>
                    </a:lnTo>
                    <a:lnTo>
                      <a:pt x="646" y="2603"/>
                    </a:lnTo>
                    <a:lnTo>
                      <a:pt x="824" y="2714"/>
                    </a:lnTo>
                    <a:lnTo>
                      <a:pt x="1001" y="2848"/>
                    </a:lnTo>
                    <a:lnTo>
                      <a:pt x="1179" y="3004"/>
                    </a:lnTo>
                    <a:lnTo>
                      <a:pt x="1335" y="3181"/>
                    </a:lnTo>
                    <a:lnTo>
                      <a:pt x="1469" y="3382"/>
                    </a:lnTo>
                    <a:lnTo>
                      <a:pt x="1958" y="3093"/>
                    </a:lnTo>
                    <a:lnTo>
                      <a:pt x="2514" y="2692"/>
                    </a:lnTo>
                    <a:lnTo>
                      <a:pt x="3159" y="2225"/>
                    </a:lnTo>
                    <a:lnTo>
                      <a:pt x="3871" y="1647"/>
                    </a:lnTo>
                    <a:lnTo>
                      <a:pt x="3426" y="1713"/>
                    </a:lnTo>
                    <a:lnTo>
                      <a:pt x="3070" y="1736"/>
                    </a:lnTo>
                    <a:lnTo>
                      <a:pt x="2825" y="1736"/>
                    </a:lnTo>
                    <a:lnTo>
                      <a:pt x="2736" y="1713"/>
                    </a:lnTo>
                    <a:lnTo>
                      <a:pt x="2670" y="1669"/>
                    </a:lnTo>
                    <a:lnTo>
                      <a:pt x="2558" y="1536"/>
                    </a:lnTo>
                    <a:lnTo>
                      <a:pt x="2558" y="1269"/>
                    </a:lnTo>
                    <a:lnTo>
                      <a:pt x="2558" y="868"/>
                    </a:lnTo>
                    <a:lnTo>
                      <a:pt x="2603" y="557"/>
                    </a:lnTo>
                    <a:lnTo>
                      <a:pt x="2603" y="312"/>
                    </a:lnTo>
                    <a:lnTo>
                      <a:pt x="2581" y="156"/>
                    </a:lnTo>
                    <a:lnTo>
                      <a:pt x="2581" y="112"/>
                    </a:lnTo>
                    <a:lnTo>
                      <a:pt x="2536" y="90"/>
                    </a:lnTo>
                    <a:lnTo>
                      <a:pt x="2470" y="45"/>
                    </a:lnTo>
                    <a:lnTo>
                      <a:pt x="2336" y="23"/>
                    </a:lnTo>
                    <a:lnTo>
                      <a:pt x="1936" y="1"/>
                    </a:lnTo>
                    <a:close/>
                  </a:path>
                </a:pathLst>
              </a:custGeom>
              <a:solidFill>
                <a:srgbClr val="F7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76" name="Google Shape;1876;p70"/>
              <p:cNvGrpSpPr/>
              <p:nvPr/>
            </p:nvGrpSpPr>
            <p:grpSpPr>
              <a:xfrm>
                <a:off x="6549966" y="1483160"/>
                <a:ext cx="1151598" cy="1536070"/>
                <a:chOff x="6549966" y="1483160"/>
                <a:chExt cx="1151598" cy="1536070"/>
              </a:xfrm>
            </p:grpSpPr>
            <p:sp>
              <p:nvSpPr>
                <p:cNvPr id="1877" name="Google Shape;1877;p70"/>
                <p:cNvSpPr/>
                <p:nvPr/>
              </p:nvSpPr>
              <p:spPr>
                <a:xfrm>
                  <a:off x="6726531" y="1755408"/>
                  <a:ext cx="752405" cy="107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8" h="13013" extrusionOk="0">
                      <a:moveTo>
                        <a:pt x="7941" y="0"/>
                      </a:moveTo>
                      <a:lnTo>
                        <a:pt x="1" y="11478"/>
                      </a:lnTo>
                      <a:lnTo>
                        <a:pt x="401" y="11500"/>
                      </a:lnTo>
                      <a:lnTo>
                        <a:pt x="535" y="11522"/>
                      </a:lnTo>
                      <a:lnTo>
                        <a:pt x="601" y="11567"/>
                      </a:lnTo>
                      <a:lnTo>
                        <a:pt x="646" y="11589"/>
                      </a:lnTo>
                      <a:lnTo>
                        <a:pt x="646" y="11633"/>
                      </a:lnTo>
                      <a:lnTo>
                        <a:pt x="668" y="11789"/>
                      </a:lnTo>
                      <a:lnTo>
                        <a:pt x="668" y="12034"/>
                      </a:lnTo>
                      <a:lnTo>
                        <a:pt x="623" y="12345"/>
                      </a:lnTo>
                      <a:lnTo>
                        <a:pt x="623" y="12746"/>
                      </a:lnTo>
                      <a:lnTo>
                        <a:pt x="623" y="13013"/>
                      </a:lnTo>
                      <a:lnTo>
                        <a:pt x="9098" y="801"/>
                      </a:lnTo>
                      <a:lnTo>
                        <a:pt x="8542" y="401"/>
                      </a:lnTo>
                      <a:lnTo>
                        <a:pt x="7941" y="0"/>
                      </a:lnTo>
                      <a:close/>
                    </a:path>
                  </a:pathLst>
                </a:custGeom>
                <a:solidFill>
                  <a:srgbClr val="CAE1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70"/>
                <p:cNvSpPr/>
                <p:nvPr/>
              </p:nvSpPr>
              <p:spPr>
                <a:xfrm>
                  <a:off x="6616209" y="1711246"/>
                  <a:ext cx="936329" cy="1136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2" h="13747" extrusionOk="0">
                      <a:moveTo>
                        <a:pt x="8341" y="1"/>
                      </a:moveTo>
                      <a:lnTo>
                        <a:pt x="7830" y="690"/>
                      </a:lnTo>
                      <a:lnTo>
                        <a:pt x="7007" y="1847"/>
                      </a:lnTo>
                      <a:lnTo>
                        <a:pt x="4382" y="5650"/>
                      </a:lnTo>
                      <a:lnTo>
                        <a:pt x="2425" y="8497"/>
                      </a:lnTo>
                      <a:lnTo>
                        <a:pt x="0" y="12078"/>
                      </a:lnTo>
                      <a:lnTo>
                        <a:pt x="734" y="12012"/>
                      </a:lnTo>
                      <a:lnTo>
                        <a:pt x="1335" y="12012"/>
                      </a:lnTo>
                      <a:lnTo>
                        <a:pt x="9275" y="534"/>
                      </a:lnTo>
                      <a:lnTo>
                        <a:pt x="8808" y="268"/>
                      </a:lnTo>
                      <a:lnTo>
                        <a:pt x="8341" y="1"/>
                      </a:lnTo>
                      <a:close/>
                      <a:moveTo>
                        <a:pt x="10432" y="1335"/>
                      </a:moveTo>
                      <a:lnTo>
                        <a:pt x="1957" y="13547"/>
                      </a:lnTo>
                      <a:lnTo>
                        <a:pt x="2069" y="13680"/>
                      </a:lnTo>
                      <a:lnTo>
                        <a:pt x="2135" y="13724"/>
                      </a:lnTo>
                      <a:lnTo>
                        <a:pt x="2224" y="13747"/>
                      </a:lnTo>
                      <a:lnTo>
                        <a:pt x="2469" y="13747"/>
                      </a:lnTo>
                      <a:lnTo>
                        <a:pt x="2825" y="13724"/>
                      </a:lnTo>
                      <a:lnTo>
                        <a:pt x="3270" y="13658"/>
                      </a:lnTo>
                      <a:lnTo>
                        <a:pt x="7407" y="7763"/>
                      </a:lnTo>
                      <a:lnTo>
                        <a:pt x="10054" y="3960"/>
                      </a:lnTo>
                      <a:lnTo>
                        <a:pt x="10855" y="2781"/>
                      </a:lnTo>
                      <a:lnTo>
                        <a:pt x="11322" y="2047"/>
                      </a:lnTo>
                      <a:lnTo>
                        <a:pt x="10899" y="1691"/>
                      </a:lnTo>
                      <a:lnTo>
                        <a:pt x="10432" y="1335"/>
                      </a:lnTo>
                      <a:close/>
                    </a:path>
                  </a:pathLst>
                </a:custGeom>
                <a:solidFill>
                  <a:srgbClr val="7AAA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70"/>
                <p:cNvSpPr/>
                <p:nvPr/>
              </p:nvSpPr>
              <p:spPr>
                <a:xfrm>
                  <a:off x="6616209" y="1711246"/>
                  <a:ext cx="767125" cy="998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6" h="12079" fill="none" extrusionOk="0">
                      <a:moveTo>
                        <a:pt x="9275" y="534"/>
                      </a:moveTo>
                      <a:lnTo>
                        <a:pt x="9275" y="534"/>
                      </a:lnTo>
                      <a:lnTo>
                        <a:pt x="8808" y="268"/>
                      </a:lnTo>
                      <a:lnTo>
                        <a:pt x="8341" y="1"/>
                      </a:lnTo>
                      <a:lnTo>
                        <a:pt x="8341" y="1"/>
                      </a:lnTo>
                      <a:lnTo>
                        <a:pt x="7830" y="690"/>
                      </a:lnTo>
                      <a:lnTo>
                        <a:pt x="7007" y="1847"/>
                      </a:lnTo>
                      <a:lnTo>
                        <a:pt x="4382" y="5650"/>
                      </a:lnTo>
                      <a:lnTo>
                        <a:pt x="4382" y="5650"/>
                      </a:lnTo>
                      <a:lnTo>
                        <a:pt x="2425" y="8497"/>
                      </a:lnTo>
                      <a:lnTo>
                        <a:pt x="0" y="12078"/>
                      </a:lnTo>
                      <a:lnTo>
                        <a:pt x="0" y="12078"/>
                      </a:lnTo>
                      <a:lnTo>
                        <a:pt x="734" y="12012"/>
                      </a:lnTo>
                      <a:lnTo>
                        <a:pt x="1335" y="12012"/>
                      </a:lnTo>
                      <a:lnTo>
                        <a:pt x="9275" y="53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70"/>
                <p:cNvSpPr/>
                <p:nvPr/>
              </p:nvSpPr>
              <p:spPr>
                <a:xfrm>
                  <a:off x="6778053" y="1821651"/>
                  <a:ext cx="774485" cy="1026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5" h="12412" fill="none" extrusionOk="0">
                      <a:moveTo>
                        <a:pt x="5450" y="6428"/>
                      </a:moveTo>
                      <a:lnTo>
                        <a:pt x="5450" y="6428"/>
                      </a:lnTo>
                      <a:lnTo>
                        <a:pt x="8097" y="2625"/>
                      </a:lnTo>
                      <a:lnTo>
                        <a:pt x="8898" y="1446"/>
                      </a:lnTo>
                      <a:lnTo>
                        <a:pt x="9365" y="712"/>
                      </a:lnTo>
                      <a:lnTo>
                        <a:pt x="9365" y="712"/>
                      </a:lnTo>
                      <a:lnTo>
                        <a:pt x="8942" y="356"/>
                      </a:lnTo>
                      <a:lnTo>
                        <a:pt x="8475" y="0"/>
                      </a:lnTo>
                      <a:lnTo>
                        <a:pt x="0" y="12212"/>
                      </a:lnTo>
                      <a:lnTo>
                        <a:pt x="0" y="12212"/>
                      </a:lnTo>
                      <a:lnTo>
                        <a:pt x="112" y="12345"/>
                      </a:lnTo>
                      <a:lnTo>
                        <a:pt x="112" y="12345"/>
                      </a:lnTo>
                      <a:lnTo>
                        <a:pt x="178" y="12389"/>
                      </a:lnTo>
                      <a:lnTo>
                        <a:pt x="267" y="12412"/>
                      </a:lnTo>
                      <a:lnTo>
                        <a:pt x="512" y="12412"/>
                      </a:lnTo>
                      <a:lnTo>
                        <a:pt x="868" y="12389"/>
                      </a:lnTo>
                      <a:lnTo>
                        <a:pt x="1313" y="12323"/>
                      </a:lnTo>
                      <a:lnTo>
                        <a:pt x="1313" y="12323"/>
                      </a:lnTo>
                      <a:lnTo>
                        <a:pt x="5450" y="6428"/>
                      </a:lnTo>
                      <a:lnTo>
                        <a:pt x="5450" y="642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70"/>
                <p:cNvSpPr/>
                <p:nvPr/>
              </p:nvSpPr>
              <p:spPr>
                <a:xfrm>
                  <a:off x="7306010" y="1630283"/>
                  <a:ext cx="301690" cy="2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8" h="3026" extrusionOk="0">
                      <a:moveTo>
                        <a:pt x="667" y="1"/>
                      </a:moveTo>
                      <a:lnTo>
                        <a:pt x="489" y="90"/>
                      </a:lnTo>
                      <a:lnTo>
                        <a:pt x="356" y="179"/>
                      </a:lnTo>
                      <a:lnTo>
                        <a:pt x="223" y="290"/>
                      </a:lnTo>
                      <a:lnTo>
                        <a:pt x="134" y="401"/>
                      </a:lnTo>
                      <a:lnTo>
                        <a:pt x="67" y="535"/>
                      </a:lnTo>
                      <a:lnTo>
                        <a:pt x="22" y="668"/>
                      </a:lnTo>
                      <a:lnTo>
                        <a:pt x="0" y="802"/>
                      </a:lnTo>
                      <a:lnTo>
                        <a:pt x="0" y="980"/>
                      </a:lnTo>
                      <a:lnTo>
                        <a:pt x="467" y="1247"/>
                      </a:lnTo>
                      <a:lnTo>
                        <a:pt x="934" y="1513"/>
                      </a:lnTo>
                      <a:lnTo>
                        <a:pt x="1535" y="1914"/>
                      </a:lnTo>
                      <a:lnTo>
                        <a:pt x="2091" y="2314"/>
                      </a:lnTo>
                      <a:lnTo>
                        <a:pt x="2558" y="2670"/>
                      </a:lnTo>
                      <a:lnTo>
                        <a:pt x="2981" y="3026"/>
                      </a:lnTo>
                      <a:lnTo>
                        <a:pt x="3136" y="2959"/>
                      </a:lnTo>
                      <a:lnTo>
                        <a:pt x="3270" y="2870"/>
                      </a:lnTo>
                      <a:lnTo>
                        <a:pt x="3381" y="2781"/>
                      </a:lnTo>
                      <a:lnTo>
                        <a:pt x="3470" y="2670"/>
                      </a:lnTo>
                      <a:lnTo>
                        <a:pt x="3559" y="2537"/>
                      </a:lnTo>
                      <a:lnTo>
                        <a:pt x="3603" y="2403"/>
                      </a:lnTo>
                      <a:lnTo>
                        <a:pt x="3648" y="2247"/>
                      </a:lnTo>
                      <a:lnTo>
                        <a:pt x="3648" y="2070"/>
                      </a:lnTo>
                      <a:lnTo>
                        <a:pt x="3603" y="1981"/>
                      </a:lnTo>
                      <a:lnTo>
                        <a:pt x="3537" y="1936"/>
                      </a:lnTo>
                      <a:lnTo>
                        <a:pt x="2936" y="1469"/>
                      </a:lnTo>
                      <a:lnTo>
                        <a:pt x="2269" y="980"/>
                      </a:lnTo>
                      <a:lnTo>
                        <a:pt x="1513" y="490"/>
                      </a:lnTo>
                      <a:lnTo>
                        <a:pt x="667" y="1"/>
                      </a:lnTo>
                      <a:close/>
                    </a:path>
                  </a:pathLst>
                </a:custGeom>
                <a:solidFill>
                  <a:srgbClr val="F9BE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70"/>
                <p:cNvSpPr/>
                <p:nvPr/>
              </p:nvSpPr>
              <p:spPr>
                <a:xfrm>
                  <a:off x="7361171" y="1492339"/>
                  <a:ext cx="329311" cy="309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2" h="3738" extrusionOk="0">
                      <a:moveTo>
                        <a:pt x="1802" y="1"/>
                      </a:moveTo>
                      <a:lnTo>
                        <a:pt x="1602" y="23"/>
                      </a:lnTo>
                      <a:lnTo>
                        <a:pt x="1402" y="67"/>
                      </a:lnTo>
                      <a:lnTo>
                        <a:pt x="1224" y="134"/>
                      </a:lnTo>
                      <a:lnTo>
                        <a:pt x="1046" y="245"/>
                      </a:lnTo>
                      <a:lnTo>
                        <a:pt x="890" y="357"/>
                      </a:lnTo>
                      <a:lnTo>
                        <a:pt x="712" y="512"/>
                      </a:lnTo>
                      <a:lnTo>
                        <a:pt x="556" y="690"/>
                      </a:lnTo>
                      <a:lnTo>
                        <a:pt x="401" y="890"/>
                      </a:lnTo>
                      <a:lnTo>
                        <a:pt x="267" y="1135"/>
                      </a:lnTo>
                      <a:lnTo>
                        <a:pt x="134" y="1380"/>
                      </a:lnTo>
                      <a:lnTo>
                        <a:pt x="0" y="1669"/>
                      </a:lnTo>
                      <a:lnTo>
                        <a:pt x="846" y="2158"/>
                      </a:lnTo>
                      <a:lnTo>
                        <a:pt x="1602" y="2648"/>
                      </a:lnTo>
                      <a:lnTo>
                        <a:pt x="2269" y="3137"/>
                      </a:lnTo>
                      <a:lnTo>
                        <a:pt x="2870" y="3604"/>
                      </a:lnTo>
                      <a:lnTo>
                        <a:pt x="2936" y="3649"/>
                      </a:lnTo>
                      <a:lnTo>
                        <a:pt x="2981" y="3738"/>
                      </a:lnTo>
                      <a:lnTo>
                        <a:pt x="3226" y="3493"/>
                      </a:lnTo>
                      <a:lnTo>
                        <a:pt x="3426" y="3248"/>
                      </a:lnTo>
                      <a:lnTo>
                        <a:pt x="3604" y="3003"/>
                      </a:lnTo>
                      <a:lnTo>
                        <a:pt x="3737" y="2759"/>
                      </a:lnTo>
                      <a:lnTo>
                        <a:pt x="3848" y="2536"/>
                      </a:lnTo>
                      <a:lnTo>
                        <a:pt x="3915" y="2314"/>
                      </a:lnTo>
                      <a:lnTo>
                        <a:pt x="3960" y="2092"/>
                      </a:lnTo>
                      <a:lnTo>
                        <a:pt x="3982" y="1869"/>
                      </a:lnTo>
                      <a:lnTo>
                        <a:pt x="3960" y="1669"/>
                      </a:lnTo>
                      <a:lnTo>
                        <a:pt x="3893" y="1469"/>
                      </a:lnTo>
                      <a:lnTo>
                        <a:pt x="3804" y="1269"/>
                      </a:lnTo>
                      <a:lnTo>
                        <a:pt x="3693" y="1068"/>
                      </a:lnTo>
                      <a:lnTo>
                        <a:pt x="3537" y="868"/>
                      </a:lnTo>
                      <a:lnTo>
                        <a:pt x="3359" y="690"/>
                      </a:lnTo>
                      <a:lnTo>
                        <a:pt x="3137" y="512"/>
                      </a:lnTo>
                      <a:lnTo>
                        <a:pt x="2870" y="334"/>
                      </a:lnTo>
                      <a:lnTo>
                        <a:pt x="2647" y="223"/>
                      </a:lnTo>
                      <a:lnTo>
                        <a:pt x="2425" y="134"/>
                      </a:lnTo>
                      <a:lnTo>
                        <a:pt x="2202" y="67"/>
                      </a:lnTo>
                      <a:lnTo>
                        <a:pt x="2002" y="23"/>
                      </a:lnTo>
                      <a:lnTo>
                        <a:pt x="18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70"/>
                <p:cNvSpPr/>
                <p:nvPr/>
              </p:nvSpPr>
              <p:spPr>
                <a:xfrm>
                  <a:off x="7348270" y="1483160"/>
                  <a:ext cx="353294" cy="329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2" h="3982" extrusionOk="0">
                      <a:moveTo>
                        <a:pt x="1980" y="267"/>
                      </a:moveTo>
                      <a:lnTo>
                        <a:pt x="2181" y="290"/>
                      </a:lnTo>
                      <a:lnTo>
                        <a:pt x="2381" y="312"/>
                      </a:lnTo>
                      <a:lnTo>
                        <a:pt x="2603" y="379"/>
                      </a:lnTo>
                      <a:lnTo>
                        <a:pt x="2848" y="490"/>
                      </a:lnTo>
                      <a:lnTo>
                        <a:pt x="3048" y="601"/>
                      </a:lnTo>
                      <a:lnTo>
                        <a:pt x="3270" y="757"/>
                      </a:lnTo>
                      <a:lnTo>
                        <a:pt x="3471" y="935"/>
                      </a:lnTo>
                      <a:lnTo>
                        <a:pt x="3649" y="1135"/>
                      </a:lnTo>
                      <a:lnTo>
                        <a:pt x="3782" y="1335"/>
                      </a:lnTo>
                      <a:lnTo>
                        <a:pt x="3893" y="1557"/>
                      </a:lnTo>
                      <a:lnTo>
                        <a:pt x="3960" y="1824"/>
                      </a:lnTo>
                      <a:lnTo>
                        <a:pt x="3982" y="1936"/>
                      </a:lnTo>
                      <a:lnTo>
                        <a:pt x="3982" y="2069"/>
                      </a:lnTo>
                      <a:lnTo>
                        <a:pt x="3938" y="2314"/>
                      </a:lnTo>
                      <a:lnTo>
                        <a:pt x="3871" y="2558"/>
                      </a:lnTo>
                      <a:lnTo>
                        <a:pt x="3760" y="2759"/>
                      </a:lnTo>
                      <a:lnTo>
                        <a:pt x="3649" y="2981"/>
                      </a:lnTo>
                      <a:lnTo>
                        <a:pt x="3493" y="3181"/>
                      </a:lnTo>
                      <a:lnTo>
                        <a:pt x="3337" y="3381"/>
                      </a:lnTo>
                      <a:lnTo>
                        <a:pt x="3105" y="3629"/>
                      </a:lnTo>
                      <a:lnTo>
                        <a:pt x="2937" y="3448"/>
                      </a:lnTo>
                      <a:lnTo>
                        <a:pt x="2581" y="3159"/>
                      </a:lnTo>
                      <a:lnTo>
                        <a:pt x="2203" y="2870"/>
                      </a:lnTo>
                      <a:lnTo>
                        <a:pt x="1802" y="2603"/>
                      </a:lnTo>
                      <a:lnTo>
                        <a:pt x="1402" y="2358"/>
                      </a:lnTo>
                      <a:lnTo>
                        <a:pt x="1002" y="2114"/>
                      </a:lnTo>
                      <a:lnTo>
                        <a:pt x="344" y="1748"/>
                      </a:lnTo>
                      <a:lnTo>
                        <a:pt x="344" y="1748"/>
                      </a:lnTo>
                      <a:lnTo>
                        <a:pt x="468" y="1469"/>
                      </a:lnTo>
                      <a:lnTo>
                        <a:pt x="712" y="1090"/>
                      </a:lnTo>
                      <a:lnTo>
                        <a:pt x="824" y="935"/>
                      </a:lnTo>
                      <a:lnTo>
                        <a:pt x="979" y="779"/>
                      </a:lnTo>
                      <a:lnTo>
                        <a:pt x="1113" y="646"/>
                      </a:lnTo>
                      <a:lnTo>
                        <a:pt x="1269" y="534"/>
                      </a:lnTo>
                      <a:lnTo>
                        <a:pt x="1424" y="423"/>
                      </a:lnTo>
                      <a:lnTo>
                        <a:pt x="1602" y="356"/>
                      </a:lnTo>
                      <a:lnTo>
                        <a:pt x="1780" y="312"/>
                      </a:lnTo>
                      <a:lnTo>
                        <a:pt x="1980" y="267"/>
                      </a:lnTo>
                      <a:close/>
                      <a:moveTo>
                        <a:pt x="1914" y="0"/>
                      </a:moveTo>
                      <a:lnTo>
                        <a:pt x="1691" y="23"/>
                      </a:lnTo>
                      <a:lnTo>
                        <a:pt x="1491" y="89"/>
                      </a:lnTo>
                      <a:lnTo>
                        <a:pt x="1291" y="178"/>
                      </a:lnTo>
                      <a:lnTo>
                        <a:pt x="1091" y="290"/>
                      </a:lnTo>
                      <a:lnTo>
                        <a:pt x="890" y="423"/>
                      </a:lnTo>
                      <a:lnTo>
                        <a:pt x="735" y="601"/>
                      </a:lnTo>
                      <a:lnTo>
                        <a:pt x="557" y="779"/>
                      </a:lnTo>
                      <a:lnTo>
                        <a:pt x="401" y="979"/>
                      </a:lnTo>
                      <a:lnTo>
                        <a:pt x="268" y="1202"/>
                      </a:lnTo>
                      <a:lnTo>
                        <a:pt x="134" y="1446"/>
                      </a:lnTo>
                      <a:lnTo>
                        <a:pt x="23" y="1691"/>
                      </a:lnTo>
                      <a:lnTo>
                        <a:pt x="1" y="1758"/>
                      </a:lnTo>
                      <a:lnTo>
                        <a:pt x="23" y="1802"/>
                      </a:lnTo>
                      <a:lnTo>
                        <a:pt x="45" y="1847"/>
                      </a:lnTo>
                      <a:lnTo>
                        <a:pt x="90" y="1891"/>
                      </a:lnTo>
                      <a:lnTo>
                        <a:pt x="846" y="2314"/>
                      </a:lnTo>
                      <a:lnTo>
                        <a:pt x="1246" y="2536"/>
                      </a:lnTo>
                      <a:lnTo>
                        <a:pt x="1647" y="2781"/>
                      </a:lnTo>
                      <a:lnTo>
                        <a:pt x="2025" y="3026"/>
                      </a:lnTo>
                      <a:lnTo>
                        <a:pt x="2381" y="3292"/>
                      </a:lnTo>
                      <a:lnTo>
                        <a:pt x="2714" y="3582"/>
                      </a:lnTo>
                      <a:lnTo>
                        <a:pt x="3026" y="3893"/>
                      </a:lnTo>
                      <a:lnTo>
                        <a:pt x="3070" y="3937"/>
                      </a:lnTo>
                      <a:lnTo>
                        <a:pt x="3115" y="3982"/>
                      </a:lnTo>
                      <a:lnTo>
                        <a:pt x="3181" y="3982"/>
                      </a:lnTo>
                      <a:lnTo>
                        <a:pt x="3248" y="3937"/>
                      </a:lnTo>
                      <a:lnTo>
                        <a:pt x="3626" y="3537"/>
                      </a:lnTo>
                      <a:lnTo>
                        <a:pt x="3804" y="3315"/>
                      </a:lnTo>
                      <a:lnTo>
                        <a:pt x="3960" y="3070"/>
                      </a:lnTo>
                      <a:lnTo>
                        <a:pt x="4093" y="2825"/>
                      </a:lnTo>
                      <a:lnTo>
                        <a:pt x="4182" y="2558"/>
                      </a:lnTo>
                      <a:lnTo>
                        <a:pt x="4249" y="2269"/>
                      </a:lnTo>
                      <a:lnTo>
                        <a:pt x="4271" y="2002"/>
                      </a:lnTo>
                      <a:lnTo>
                        <a:pt x="4227" y="1735"/>
                      </a:lnTo>
                      <a:lnTo>
                        <a:pt x="4160" y="1491"/>
                      </a:lnTo>
                      <a:lnTo>
                        <a:pt x="4049" y="1268"/>
                      </a:lnTo>
                      <a:lnTo>
                        <a:pt x="3915" y="1068"/>
                      </a:lnTo>
                      <a:lnTo>
                        <a:pt x="3738" y="868"/>
                      </a:lnTo>
                      <a:lnTo>
                        <a:pt x="3560" y="690"/>
                      </a:lnTo>
                      <a:lnTo>
                        <a:pt x="3359" y="534"/>
                      </a:lnTo>
                      <a:lnTo>
                        <a:pt x="3159" y="379"/>
                      </a:lnTo>
                      <a:lnTo>
                        <a:pt x="2892" y="223"/>
                      </a:lnTo>
                      <a:lnTo>
                        <a:pt x="2648" y="112"/>
                      </a:lnTo>
                      <a:lnTo>
                        <a:pt x="2403" y="45"/>
                      </a:lnTo>
                      <a:lnTo>
                        <a:pt x="215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70"/>
                <p:cNvSpPr/>
                <p:nvPr/>
              </p:nvSpPr>
              <p:spPr>
                <a:xfrm>
                  <a:off x="7293109" y="1619284"/>
                  <a:ext cx="325673" cy="272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8" h="3293" extrusionOk="0">
                      <a:moveTo>
                        <a:pt x="734" y="0"/>
                      </a:moveTo>
                      <a:lnTo>
                        <a:pt x="557" y="89"/>
                      </a:lnTo>
                      <a:lnTo>
                        <a:pt x="423" y="178"/>
                      </a:lnTo>
                      <a:lnTo>
                        <a:pt x="290" y="290"/>
                      </a:lnTo>
                      <a:lnTo>
                        <a:pt x="178" y="401"/>
                      </a:lnTo>
                      <a:lnTo>
                        <a:pt x="112" y="534"/>
                      </a:lnTo>
                      <a:lnTo>
                        <a:pt x="45" y="690"/>
                      </a:lnTo>
                      <a:lnTo>
                        <a:pt x="0" y="868"/>
                      </a:lnTo>
                      <a:lnTo>
                        <a:pt x="0" y="1046"/>
                      </a:lnTo>
                      <a:lnTo>
                        <a:pt x="23" y="1135"/>
                      </a:lnTo>
                      <a:lnTo>
                        <a:pt x="45" y="1179"/>
                      </a:lnTo>
                      <a:lnTo>
                        <a:pt x="89" y="1202"/>
                      </a:lnTo>
                      <a:lnTo>
                        <a:pt x="868" y="1669"/>
                      </a:lnTo>
                      <a:lnTo>
                        <a:pt x="1624" y="2136"/>
                      </a:lnTo>
                      <a:lnTo>
                        <a:pt x="1980" y="2403"/>
                      </a:lnTo>
                      <a:lnTo>
                        <a:pt x="2336" y="2670"/>
                      </a:lnTo>
                      <a:lnTo>
                        <a:pt x="2692" y="2959"/>
                      </a:lnTo>
                      <a:lnTo>
                        <a:pt x="3025" y="3248"/>
                      </a:lnTo>
                      <a:lnTo>
                        <a:pt x="3114" y="3292"/>
                      </a:lnTo>
                      <a:lnTo>
                        <a:pt x="3203" y="3292"/>
                      </a:lnTo>
                      <a:lnTo>
                        <a:pt x="3381" y="3203"/>
                      </a:lnTo>
                      <a:lnTo>
                        <a:pt x="3515" y="3114"/>
                      </a:lnTo>
                      <a:lnTo>
                        <a:pt x="3626" y="3003"/>
                      </a:lnTo>
                      <a:lnTo>
                        <a:pt x="3737" y="2870"/>
                      </a:lnTo>
                      <a:lnTo>
                        <a:pt x="3804" y="2736"/>
                      </a:lnTo>
                      <a:lnTo>
                        <a:pt x="3871" y="2603"/>
                      </a:lnTo>
                      <a:lnTo>
                        <a:pt x="3915" y="2425"/>
                      </a:lnTo>
                      <a:lnTo>
                        <a:pt x="3937" y="2247"/>
                      </a:lnTo>
                      <a:lnTo>
                        <a:pt x="3937" y="2180"/>
                      </a:lnTo>
                      <a:lnTo>
                        <a:pt x="3893" y="2136"/>
                      </a:lnTo>
                      <a:lnTo>
                        <a:pt x="3848" y="2091"/>
                      </a:lnTo>
                      <a:lnTo>
                        <a:pt x="3804" y="2069"/>
                      </a:lnTo>
                      <a:lnTo>
                        <a:pt x="3759" y="2047"/>
                      </a:lnTo>
                      <a:lnTo>
                        <a:pt x="3715" y="2069"/>
                      </a:lnTo>
                      <a:lnTo>
                        <a:pt x="3670" y="2091"/>
                      </a:lnTo>
                      <a:lnTo>
                        <a:pt x="3648" y="2136"/>
                      </a:lnTo>
                      <a:lnTo>
                        <a:pt x="3626" y="2358"/>
                      </a:lnTo>
                      <a:lnTo>
                        <a:pt x="3559" y="2536"/>
                      </a:lnTo>
                      <a:lnTo>
                        <a:pt x="3493" y="2692"/>
                      </a:lnTo>
                      <a:lnTo>
                        <a:pt x="3381" y="2803"/>
                      </a:lnTo>
                      <a:lnTo>
                        <a:pt x="3337" y="2848"/>
                      </a:lnTo>
                      <a:lnTo>
                        <a:pt x="3270" y="2870"/>
                      </a:lnTo>
                      <a:lnTo>
                        <a:pt x="3048" y="2870"/>
                      </a:lnTo>
                      <a:lnTo>
                        <a:pt x="2959" y="2825"/>
                      </a:lnTo>
                      <a:lnTo>
                        <a:pt x="2803" y="2714"/>
                      </a:lnTo>
                      <a:lnTo>
                        <a:pt x="2358" y="2380"/>
                      </a:lnTo>
                      <a:lnTo>
                        <a:pt x="1936" y="2047"/>
                      </a:lnTo>
                      <a:lnTo>
                        <a:pt x="1424" y="1713"/>
                      </a:lnTo>
                      <a:lnTo>
                        <a:pt x="890" y="1380"/>
                      </a:lnTo>
                      <a:lnTo>
                        <a:pt x="557" y="1202"/>
                      </a:lnTo>
                      <a:lnTo>
                        <a:pt x="379" y="1090"/>
                      </a:lnTo>
                      <a:lnTo>
                        <a:pt x="312" y="1024"/>
                      </a:lnTo>
                      <a:lnTo>
                        <a:pt x="290" y="957"/>
                      </a:lnTo>
                      <a:lnTo>
                        <a:pt x="267" y="912"/>
                      </a:lnTo>
                      <a:lnTo>
                        <a:pt x="267" y="846"/>
                      </a:lnTo>
                      <a:lnTo>
                        <a:pt x="312" y="734"/>
                      </a:lnTo>
                      <a:lnTo>
                        <a:pt x="379" y="646"/>
                      </a:lnTo>
                      <a:lnTo>
                        <a:pt x="490" y="534"/>
                      </a:lnTo>
                      <a:lnTo>
                        <a:pt x="712" y="356"/>
                      </a:lnTo>
                      <a:lnTo>
                        <a:pt x="912" y="267"/>
                      </a:lnTo>
                      <a:lnTo>
                        <a:pt x="935" y="223"/>
                      </a:lnTo>
                      <a:lnTo>
                        <a:pt x="957" y="178"/>
                      </a:lnTo>
                      <a:lnTo>
                        <a:pt x="957" y="134"/>
                      </a:lnTo>
                      <a:lnTo>
                        <a:pt x="935" y="67"/>
                      </a:lnTo>
                      <a:lnTo>
                        <a:pt x="890" y="23"/>
                      </a:lnTo>
                      <a:lnTo>
                        <a:pt x="8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70"/>
                <p:cNvSpPr/>
                <p:nvPr/>
              </p:nvSpPr>
              <p:spPr>
                <a:xfrm>
                  <a:off x="6549966" y="1698345"/>
                  <a:ext cx="1013654" cy="1320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7" h="15972" extrusionOk="0">
                      <a:moveTo>
                        <a:pt x="9053" y="1"/>
                      </a:moveTo>
                      <a:lnTo>
                        <a:pt x="9009" y="23"/>
                      </a:lnTo>
                      <a:lnTo>
                        <a:pt x="8074" y="1291"/>
                      </a:lnTo>
                      <a:lnTo>
                        <a:pt x="7185" y="2581"/>
                      </a:lnTo>
                      <a:lnTo>
                        <a:pt x="5405" y="5183"/>
                      </a:lnTo>
                      <a:lnTo>
                        <a:pt x="3025" y="8631"/>
                      </a:lnTo>
                      <a:lnTo>
                        <a:pt x="1824" y="10411"/>
                      </a:lnTo>
                      <a:lnTo>
                        <a:pt x="1491" y="10878"/>
                      </a:lnTo>
                      <a:lnTo>
                        <a:pt x="1135" y="11367"/>
                      </a:lnTo>
                      <a:lnTo>
                        <a:pt x="979" y="11612"/>
                      </a:lnTo>
                      <a:lnTo>
                        <a:pt x="823" y="11856"/>
                      </a:lnTo>
                      <a:lnTo>
                        <a:pt x="690" y="12123"/>
                      </a:lnTo>
                      <a:lnTo>
                        <a:pt x="579" y="12390"/>
                      </a:lnTo>
                      <a:lnTo>
                        <a:pt x="401" y="12857"/>
                      </a:lnTo>
                      <a:lnTo>
                        <a:pt x="267" y="13369"/>
                      </a:lnTo>
                      <a:lnTo>
                        <a:pt x="156" y="13880"/>
                      </a:lnTo>
                      <a:lnTo>
                        <a:pt x="45" y="14392"/>
                      </a:lnTo>
                      <a:lnTo>
                        <a:pt x="0" y="14726"/>
                      </a:lnTo>
                      <a:lnTo>
                        <a:pt x="0" y="14904"/>
                      </a:lnTo>
                      <a:lnTo>
                        <a:pt x="0" y="15059"/>
                      </a:lnTo>
                      <a:lnTo>
                        <a:pt x="23" y="15237"/>
                      </a:lnTo>
                      <a:lnTo>
                        <a:pt x="67" y="15393"/>
                      </a:lnTo>
                      <a:lnTo>
                        <a:pt x="156" y="15549"/>
                      </a:lnTo>
                      <a:lnTo>
                        <a:pt x="245" y="15682"/>
                      </a:lnTo>
                      <a:lnTo>
                        <a:pt x="356" y="15793"/>
                      </a:lnTo>
                      <a:lnTo>
                        <a:pt x="490" y="15882"/>
                      </a:lnTo>
                      <a:lnTo>
                        <a:pt x="623" y="15927"/>
                      </a:lnTo>
                      <a:lnTo>
                        <a:pt x="757" y="15971"/>
                      </a:lnTo>
                      <a:lnTo>
                        <a:pt x="890" y="15971"/>
                      </a:lnTo>
                      <a:lnTo>
                        <a:pt x="1024" y="15949"/>
                      </a:lnTo>
                      <a:lnTo>
                        <a:pt x="1157" y="15927"/>
                      </a:lnTo>
                      <a:lnTo>
                        <a:pt x="1313" y="15882"/>
                      </a:lnTo>
                      <a:lnTo>
                        <a:pt x="1602" y="15749"/>
                      </a:lnTo>
                      <a:lnTo>
                        <a:pt x="1869" y="15615"/>
                      </a:lnTo>
                      <a:lnTo>
                        <a:pt x="2358" y="15304"/>
                      </a:lnTo>
                      <a:lnTo>
                        <a:pt x="3181" y="14726"/>
                      </a:lnTo>
                      <a:lnTo>
                        <a:pt x="3581" y="14437"/>
                      </a:lnTo>
                      <a:lnTo>
                        <a:pt x="3960" y="14103"/>
                      </a:lnTo>
                      <a:lnTo>
                        <a:pt x="4182" y="13880"/>
                      </a:lnTo>
                      <a:lnTo>
                        <a:pt x="4404" y="13614"/>
                      </a:lnTo>
                      <a:lnTo>
                        <a:pt x="4605" y="13347"/>
                      </a:lnTo>
                      <a:lnTo>
                        <a:pt x="4805" y="13080"/>
                      </a:lnTo>
                      <a:lnTo>
                        <a:pt x="5183" y="12524"/>
                      </a:lnTo>
                      <a:lnTo>
                        <a:pt x="5539" y="11968"/>
                      </a:lnTo>
                      <a:lnTo>
                        <a:pt x="8052" y="8386"/>
                      </a:lnTo>
                      <a:lnTo>
                        <a:pt x="9120" y="6874"/>
                      </a:lnTo>
                      <a:lnTo>
                        <a:pt x="10188" y="5361"/>
                      </a:lnTo>
                      <a:lnTo>
                        <a:pt x="11233" y="3849"/>
                      </a:lnTo>
                      <a:lnTo>
                        <a:pt x="11745" y="3070"/>
                      </a:lnTo>
                      <a:lnTo>
                        <a:pt x="12234" y="2292"/>
                      </a:lnTo>
                      <a:lnTo>
                        <a:pt x="12256" y="2225"/>
                      </a:lnTo>
                      <a:lnTo>
                        <a:pt x="12234" y="2181"/>
                      </a:lnTo>
                      <a:lnTo>
                        <a:pt x="12212" y="2136"/>
                      </a:lnTo>
                      <a:lnTo>
                        <a:pt x="12167" y="2092"/>
                      </a:lnTo>
                      <a:lnTo>
                        <a:pt x="12123" y="2069"/>
                      </a:lnTo>
                      <a:lnTo>
                        <a:pt x="12011" y="2069"/>
                      </a:lnTo>
                      <a:lnTo>
                        <a:pt x="11967" y="2114"/>
                      </a:lnTo>
                      <a:lnTo>
                        <a:pt x="11277" y="3204"/>
                      </a:lnTo>
                      <a:lnTo>
                        <a:pt x="10566" y="4272"/>
                      </a:lnTo>
                      <a:lnTo>
                        <a:pt x="9075" y="6362"/>
                      </a:lnTo>
                      <a:lnTo>
                        <a:pt x="4404" y="13080"/>
                      </a:lnTo>
                      <a:lnTo>
                        <a:pt x="4115" y="13436"/>
                      </a:lnTo>
                      <a:lnTo>
                        <a:pt x="3804" y="13791"/>
                      </a:lnTo>
                      <a:lnTo>
                        <a:pt x="3448" y="14125"/>
                      </a:lnTo>
                      <a:lnTo>
                        <a:pt x="3070" y="14459"/>
                      </a:lnTo>
                      <a:lnTo>
                        <a:pt x="2670" y="14748"/>
                      </a:lnTo>
                      <a:lnTo>
                        <a:pt x="2269" y="15015"/>
                      </a:lnTo>
                      <a:lnTo>
                        <a:pt x="1847" y="15260"/>
                      </a:lnTo>
                      <a:lnTo>
                        <a:pt x="1446" y="15482"/>
                      </a:lnTo>
                      <a:lnTo>
                        <a:pt x="1179" y="15593"/>
                      </a:lnTo>
                      <a:lnTo>
                        <a:pt x="1090" y="15638"/>
                      </a:lnTo>
                      <a:lnTo>
                        <a:pt x="912" y="15638"/>
                      </a:lnTo>
                      <a:lnTo>
                        <a:pt x="823" y="15593"/>
                      </a:lnTo>
                      <a:lnTo>
                        <a:pt x="601" y="15437"/>
                      </a:lnTo>
                      <a:lnTo>
                        <a:pt x="401" y="15282"/>
                      </a:lnTo>
                      <a:lnTo>
                        <a:pt x="356" y="15237"/>
                      </a:lnTo>
                      <a:lnTo>
                        <a:pt x="312" y="15171"/>
                      </a:lnTo>
                      <a:lnTo>
                        <a:pt x="290" y="15104"/>
                      </a:lnTo>
                      <a:lnTo>
                        <a:pt x="290" y="15037"/>
                      </a:lnTo>
                      <a:lnTo>
                        <a:pt x="290" y="14815"/>
                      </a:lnTo>
                      <a:lnTo>
                        <a:pt x="312" y="14570"/>
                      </a:lnTo>
                      <a:lnTo>
                        <a:pt x="356" y="14325"/>
                      </a:lnTo>
                      <a:lnTo>
                        <a:pt x="467" y="13836"/>
                      </a:lnTo>
                      <a:lnTo>
                        <a:pt x="645" y="13191"/>
                      </a:lnTo>
                      <a:lnTo>
                        <a:pt x="757" y="12880"/>
                      </a:lnTo>
                      <a:lnTo>
                        <a:pt x="868" y="12590"/>
                      </a:lnTo>
                      <a:lnTo>
                        <a:pt x="1001" y="12301"/>
                      </a:lnTo>
                      <a:lnTo>
                        <a:pt x="1135" y="12034"/>
                      </a:lnTo>
                      <a:lnTo>
                        <a:pt x="1290" y="11745"/>
                      </a:lnTo>
                      <a:lnTo>
                        <a:pt x="1491" y="11456"/>
                      </a:lnTo>
                      <a:lnTo>
                        <a:pt x="3626" y="8297"/>
                      </a:lnTo>
                      <a:lnTo>
                        <a:pt x="5806" y="5161"/>
                      </a:lnTo>
                      <a:lnTo>
                        <a:pt x="7496" y="2692"/>
                      </a:lnTo>
                      <a:lnTo>
                        <a:pt x="8341" y="1447"/>
                      </a:lnTo>
                      <a:lnTo>
                        <a:pt x="9231" y="246"/>
                      </a:lnTo>
                      <a:lnTo>
                        <a:pt x="9253" y="201"/>
                      </a:lnTo>
                      <a:lnTo>
                        <a:pt x="9253" y="134"/>
                      </a:lnTo>
                      <a:lnTo>
                        <a:pt x="9231" y="90"/>
                      </a:lnTo>
                      <a:lnTo>
                        <a:pt x="9209" y="45"/>
                      </a:lnTo>
                      <a:lnTo>
                        <a:pt x="91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70"/>
                <p:cNvSpPr/>
                <p:nvPr/>
              </p:nvSpPr>
              <p:spPr>
                <a:xfrm>
                  <a:off x="6713630" y="1808750"/>
                  <a:ext cx="776388" cy="1033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8" h="12501" extrusionOk="0">
                      <a:moveTo>
                        <a:pt x="9165" y="0"/>
                      </a:moveTo>
                      <a:lnTo>
                        <a:pt x="9143" y="23"/>
                      </a:lnTo>
                      <a:lnTo>
                        <a:pt x="1736" y="10699"/>
                      </a:lnTo>
                      <a:lnTo>
                        <a:pt x="923" y="11868"/>
                      </a:lnTo>
                      <a:lnTo>
                        <a:pt x="923" y="11868"/>
                      </a:lnTo>
                      <a:lnTo>
                        <a:pt x="935" y="11700"/>
                      </a:lnTo>
                      <a:lnTo>
                        <a:pt x="957" y="11411"/>
                      </a:lnTo>
                      <a:lnTo>
                        <a:pt x="935" y="11166"/>
                      </a:lnTo>
                      <a:lnTo>
                        <a:pt x="913" y="11055"/>
                      </a:lnTo>
                      <a:lnTo>
                        <a:pt x="868" y="10966"/>
                      </a:lnTo>
                      <a:lnTo>
                        <a:pt x="824" y="10899"/>
                      </a:lnTo>
                      <a:lnTo>
                        <a:pt x="735" y="10833"/>
                      </a:lnTo>
                      <a:lnTo>
                        <a:pt x="624" y="10766"/>
                      </a:lnTo>
                      <a:lnTo>
                        <a:pt x="490" y="10722"/>
                      </a:lnTo>
                      <a:lnTo>
                        <a:pt x="312" y="10699"/>
                      </a:lnTo>
                      <a:lnTo>
                        <a:pt x="112" y="10677"/>
                      </a:lnTo>
                      <a:lnTo>
                        <a:pt x="68" y="10699"/>
                      </a:lnTo>
                      <a:lnTo>
                        <a:pt x="23" y="10722"/>
                      </a:lnTo>
                      <a:lnTo>
                        <a:pt x="1" y="10766"/>
                      </a:lnTo>
                      <a:lnTo>
                        <a:pt x="1" y="10833"/>
                      </a:lnTo>
                      <a:lnTo>
                        <a:pt x="23" y="10877"/>
                      </a:lnTo>
                      <a:lnTo>
                        <a:pt x="68" y="10922"/>
                      </a:lnTo>
                      <a:lnTo>
                        <a:pt x="112" y="10944"/>
                      </a:lnTo>
                      <a:lnTo>
                        <a:pt x="157" y="10966"/>
                      </a:lnTo>
                      <a:lnTo>
                        <a:pt x="446" y="10988"/>
                      </a:lnTo>
                      <a:lnTo>
                        <a:pt x="535" y="10988"/>
                      </a:lnTo>
                      <a:lnTo>
                        <a:pt x="602" y="11033"/>
                      </a:lnTo>
                      <a:lnTo>
                        <a:pt x="646" y="11100"/>
                      </a:lnTo>
                      <a:lnTo>
                        <a:pt x="646" y="11211"/>
                      </a:lnTo>
                      <a:lnTo>
                        <a:pt x="646" y="11522"/>
                      </a:lnTo>
                      <a:lnTo>
                        <a:pt x="624" y="11923"/>
                      </a:lnTo>
                      <a:lnTo>
                        <a:pt x="646" y="12345"/>
                      </a:lnTo>
                      <a:lnTo>
                        <a:pt x="668" y="12412"/>
                      </a:lnTo>
                      <a:lnTo>
                        <a:pt x="735" y="12479"/>
                      </a:lnTo>
                      <a:lnTo>
                        <a:pt x="824" y="12501"/>
                      </a:lnTo>
                      <a:lnTo>
                        <a:pt x="868" y="12501"/>
                      </a:lnTo>
                      <a:lnTo>
                        <a:pt x="891" y="12456"/>
                      </a:lnTo>
                      <a:lnTo>
                        <a:pt x="8298" y="1780"/>
                      </a:lnTo>
                      <a:lnTo>
                        <a:pt x="9365" y="245"/>
                      </a:lnTo>
                      <a:lnTo>
                        <a:pt x="9387" y="201"/>
                      </a:lnTo>
                      <a:lnTo>
                        <a:pt x="9387" y="134"/>
                      </a:lnTo>
                      <a:lnTo>
                        <a:pt x="9365" y="89"/>
                      </a:lnTo>
                      <a:lnTo>
                        <a:pt x="9321" y="45"/>
                      </a:lnTo>
                      <a:lnTo>
                        <a:pt x="92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70"/>
                <p:cNvSpPr/>
                <p:nvPr/>
              </p:nvSpPr>
              <p:spPr>
                <a:xfrm>
                  <a:off x="6603308" y="1742507"/>
                  <a:ext cx="789206" cy="978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3" h="11834" extrusionOk="0">
                      <a:moveTo>
                        <a:pt x="9342" y="1"/>
                      </a:moveTo>
                      <a:lnTo>
                        <a:pt x="9298" y="45"/>
                      </a:lnTo>
                      <a:lnTo>
                        <a:pt x="2091" y="10455"/>
                      </a:lnTo>
                      <a:lnTo>
                        <a:pt x="1802" y="10922"/>
                      </a:lnTo>
                      <a:lnTo>
                        <a:pt x="1646" y="11144"/>
                      </a:lnTo>
                      <a:lnTo>
                        <a:pt x="1468" y="11345"/>
                      </a:lnTo>
                      <a:lnTo>
                        <a:pt x="1424" y="11434"/>
                      </a:lnTo>
                      <a:lnTo>
                        <a:pt x="1402" y="11478"/>
                      </a:lnTo>
                      <a:lnTo>
                        <a:pt x="1357" y="11500"/>
                      </a:lnTo>
                      <a:lnTo>
                        <a:pt x="1313" y="11523"/>
                      </a:lnTo>
                      <a:lnTo>
                        <a:pt x="1224" y="11500"/>
                      </a:lnTo>
                      <a:lnTo>
                        <a:pt x="1068" y="11478"/>
                      </a:lnTo>
                      <a:lnTo>
                        <a:pt x="579" y="11500"/>
                      </a:lnTo>
                      <a:lnTo>
                        <a:pt x="89" y="11545"/>
                      </a:lnTo>
                      <a:lnTo>
                        <a:pt x="23" y="11567"/>
                      </a:lnTo>
                      <a:lnTo>
                        <a:pt x="0" y="11589"/>
                      </a:lnTo>
                      <a:lnTo>
                        <a:pt x="0" y="11656"/>
                      </a:lnTo>
                      <a:lnTo>
                        <a:pt x="0" y="11700"/>
                      </a:lnTo>
                      <a:lnTo>
                        <a:pt x="45" y="11745"/>
                      </a:lnTo>
                      <a:lnTo>
                        <a:pt x="89" y="11789"/>
                      </a:lnTo>
                      <a:lnTo>
                        <a:pt x="134" y="11812"/>
                      </a:lnTo>
                      <a:lnTo>
                        <a:pt x="201" y="11834"/>
                      </a:lnTo>
                      <a:lnTo>
                        <a:pt x="556" y="11812"/>
                      </a:lnTo>
                      <a:lnTo>
                        <a:pt x="957" y="11834"/>
                      </a:lnTo>
                      <a:lnTo>
                        <a:pt x="1135" y="11834"/>
                      </a:lnTo>
                      <a:lnTo>
                        <a:pt x="1335" y="11789"/>
                      </a:lnTo>
                      <a:lnTo>
                        <a:pt x="1491" y="11745"/>
                      </a:lnTo>
                      <a:lnTo>
                        <a:pt x="1624" y="11678"/>
                      </a:lnTo>
                      <a:lnTo>
                        <a:pt x="1758" y="11545"/>
                      </a:lnTo>
                      <a:lnTo>
                        <a:pt x="1869" y="11389"/>
                      </a:lnTo>
                      <a:lnTo>
                        <a:pt x="2047" y="11078"/>
                      </a:lnTo>
                      <a:lnTo>
                        <a:pt x="3871" y="8453"/>
                      </a:lnTo>
                      <a:lnTo>
                        <a:pt x="8430" y="1847"/>
                      </a:lnTo>
                      <a:lnTo>
                        <a:pt x="9520" y="268"/>
                      </a:lnTo>
                      <a:lnTo>
                        <a:pt x="9543" y="201"/>
                      </a:lnTo>
                      <a:lnTo>
                        <a:pt x="9543" y="156"/>
                      </a:lnTo>
                      <a:lnTo>
                        <a:pt x="9520" y="90"/>
                      </a:lnTo>
                      <a:lnTo>
                        <a:pt x="9476" y="45"/>
                      </a:lnTo>
                      <a:lnTo>
                        <a:pt x="9431" y="23"/>
                      </a:lnTo>
                      <a:lnTo>
                        <a:pt x="93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88" name="Google Shape;1888;p70"/>
            <p:cNvSpPr/>
            <p:nvPr/>
          </p:nvSpPr>
          <p:spPr>
            <a:xfrm>
              <a:off x="6767054" y="2818599"/>
              <a:ext cx="130666" cy="40606"/>
            </a:xfrm>
            <a:custGeom>
              <a:avLst/>
              <a:gdLst/>
              <a:ahLst/>
              <a:cxnLst/>
              <a:rect l="l" t="t" r="r" b="b"/>
              <a:pathLst>
                <a:path w="1580" h="491" extrusionOk="0">
                  <a:moveTo>
                    <a:pt x="111" y="1"/>
                  </a:moveTo>
                  <a:lnTo>
                    <a:pt x="67" y="23"/>
                  </a:lnTo>
                  <a:lnTo>
                    <a:pt x="22" y="45"/>
                  </a:lnTo>
                  <a:lnTo>
                    <a:pt x="0" y="90"/>
                  </a:lnTo>
                  <a:lnTo>
                    <a:pt x="0" y="134"/>
                  </a:lnTo>
                  <a:lnTo>
                    <a:pt x="22" y="201"/>
                  </a:lnTo>
                  <a:lnTo>
                    <a:pt x="111" y="334"/>
                  </a:lnTo>
                  <a:lnTo>
                    <a:pt x="222" y="401"/>
                  </a:lnTo>
                  <a:lnTo>
                    <a:pt x="334" y="468"/>
                  </a:lnTo>
                  <a:lnTo>
                    <a:pt x="489" y="490"/>
                  </a:lnTo>
                  <a:lnTo>
                    <a:pt x="734" y="490"/>
                  </a:lnTo>
                  <a:lnTo>
                    <a:pt x="1001" y="468"/>
                  </a:lnTo>
                  <a:lnTo>
                    <a:pt x="1490" y="401"/>
                  </a:lnTo>
                  <a:lnTo>
                    <a:pt x="1557" y="379"/>
                  </a:lnTo>
                  <a:lnTo>
                    <a:pt x="1579" y="334"/>
                  </a:lnTo>
                  <a:lnTo>
                    <a:pt x="1579" y="290"/>
                  </a:lnTo>
                  <a:lnTo>
                    <a:pt x="1579" y="245"/>
                  </a:lnTo>
                  <a:lnTo>
                    <a:pt x="1535" y="201"/>
                  </a:lnTo>
                  <a:lnTo>
                    <a:pt x="1490" y="157"/>
                  </a:lnTo>
                  <a:lnTo>
                    <a:pt x="1446" y="134"/>
                  </a:lnTo>
                  <a:lnTo>
                    <a:pt x="1379" y="134"/>
                  </a:lnTo>
                  <a:lnTo>
                    <a:pt x="1001" y="179"/>
                  </a:lnTo>
                  <a:lnTo>
                    <a:pt x="601" y="201"/>
                  </a:lnTo>
                  <a:lnTo>
                    <a:pt x="356" y="201"/>
                  </a:lnTo>
                  <a:lnTo>
                    <a:pt x="289" y="179"/>
                  </a:lnTo>
                  <a:lnTo>
                    <a:pt x="311" y="179"/>
                  </a:lnTo>
                  <a:lnTo>
                    <a:pt x="289" y="157"/>
                  </a:lnTo>
                  <a:lnTo>
                    <a:pt x="245" y="90"/>
                  </a:lnTo>
                  <a:lnTo>
                    <a:pt x="200" y="45"/>
                  </a:lnTo>
                  <a:lnTo>
                    <a:pt x="156" y="23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0"/>
            <p:cNvSpPr/>
            <p:nvPr/>
          </p:nvSpPr>
          <p:spPr>
            <a:xfrm>
              <a:off x="6553605" y="2886661"/>
              <a:ext cx="145469" cy="108668"/>
            </a:xfrm>
            <a:custGeom>
              <a:avLst/>
              <a:gdLst/>
              <a:ahLst/>
              <a:cxnLst/>
              <a:rect l="l" t="t" r="r" b="b"/>
              <a:pathLst>
                <a:path w="1759" h="1314" extrusionOk="0">
                  <a:moveTo>
                    <a:pt x="90" y="1"/>
                  </a:moveTo>
                  <a:lnTo>
                    <a:pt x="45" y="23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1" y="156"/>
                  </a:lnTo>
                  <a:lnTo>
                    <a:pt x="23" y="201"/>
                  </a:lnTo>
                  <a:lnTo>
                    <a:pt x="68" y="245"/>
                  </a:lnTo>
                  <a:lnTo>
                    <a:pt x="112" y="268"/>
                  </a:lnTo>
                  <a:lnTo>
                    <a:pt x="334" y="334"/>
                  </a:lnTo>
                  <a:lnTo>
                    <a:pt x="535" y="401"/>
                  </a:lnTo>
                  <a:lnTo>
                    <a:pt x="735" y="512"/>
                  </a:lnTo>
                  <a:lnTo>
                    <a:pt x="891" y="624"/>
                  </a:lnTo>
                  <a:lnTo>
                    <a:pt x="1069" y="735"/>
                  </a:lnTo>
                  <a:lnTo>
                    <a:pt x="1224" y="891"/>
                  </a:lnTo>
                  <a:lnTo>
                    <a:pt x="1358" y="1046"/>
                  </a:lnTo>
                  <a:lnTo>
                    <a:pt x="1491" y="1224"/>
                  </a:lnTo>
                  <a:lnTo>
                    <a:pt x="1536" y="1269"/>
                  </a:lnTo>
                  <a:lnTo>
                    <a:pt x="1602" y="1291"/>
                  </a:lnTo>
                  <a:lnTo>
                    <a:pt x="1647" y="1313"/>
                  </a:lnTo>
                  <a:lnTo>
                    <a:pt x="1691" y="1291"/>
                  </a:lnTo>
                  <a:lnTo>
                    <a:pt x="1736" y="1269"/>
                  </a:lnTo>
                  <a:lnTo>
                    <a:pt x="1758" y="1224"/>
                  </a:lnTo>
                  <a:lnTo>
                    <a:pt x="1758" y="1180"/>
                  </a:lnTo>
                  <a:lnTo>
                    <a:pt x="1714" y="1113"/>
                  </a:lnTo>
                  <a:lnTo>
                    <a:pt x="1580" y="913"/>
                  </a:lnTo>
                  <a:lnTo>
                    <a:pt x="1402" y="735"/>
                  </a:lnTo>
                  <a:lnTo>
                    <a:pt x="1224" y="557"/>
                  </a:lnTo>
                  <a:lnTo>
                    <a:pt x="1046" y="401"/>
                  </a:lnTo>
                  <a:lnTo>
                    <a:pt x="846" y="290"/>
                  </a:lnTo>
                  <a:lnTo>
                    <a:pt x="624" y="179"/>
                  </a:lnTo>
                  <a:lnTo>
                    <a:pt x="401" y="90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0" name="Google Shape;1890;p70"/>
          <p:cNvSpPr/>
          <p:nvPr/>
        </p:nvSpPr>
        <p:spPr>
          <a:xfrm>
            <a:off x="6097432" y="3186532"/>
            <a:ext cx="268692" cy="697244"/>
          </a:xfrm>
          <a:custGeom>
            <a:avLst/>
            <a:gdLst/>
            <a:ahLst/>
            <a:cxnLst/>
            <a:rect l="l" t="t" r="r" b="b"/>
            <a:pathLst>
              <a:path w="3249" h="8431" fill="none" extrusionOk="0">
                <a:moveTo>
                  <a:pt x="1091" y="45"/>
                </a:moveTo>
                <a:lnTo>
                  <a:pt x="1" y="0"/>
                </a:lnTo>
                <a:lnTo>
                  <a:pt x="1" y="0"/>
                </a:lnTo>
                <a:lnTo>
                  <a:pt x="512" y="2047"/>
                </a:lnTo>
                <a:lnTo>
                  <a:pt x="1202" y="4605"/>
                </a:lnTo>
                <a:lnTo>
                  <a:pt x="1202" y="4605"/>
                </a:lnTo>
                <a:lnTo>
                  <a:pt x="1736" y="6740"/>
                </a:lnTo>
                <a:lnTo>
                  <a:pt x="2158" y="8430"/>
                </a:lnTo>
                <a:lnTo>
                  <a:pt x="2158" y="8430"/>
                </a:lnTo>
                <a:lnTo>
                  <a:pt x="2648" y="8430"/>
                </a:lnTo>
                <a:lnTo>
                  <a:pt x="3137" y="8386"/>
                </a:lnTo>
                <a:lnTo>
                  <a:pt x="3137" y="8386"/>
                </a:lnTo>
                <a:lnTo>
                  <a:pt x="3248" y="8341"/>
                </a:lnTo>
                <a:lnTo>
                  <a:pt x="3248" y="8341"/>
                </a:lnTo>
                <a:lnTo>
                  <a:pt x="2825" y="6651"/>
                </a:lnTo>
                <a:lnTo>
                  <a:pt x="2269" y="4538"/>
                </a:lnTo>
                <a:lnTo>
                  <a:pt x="2269" y="4538"/>
                </a:lnTo>
                <a:lnTo>
                  <a:pt x="1091" y="45"/>
                </a:lnTo>
                <a:lnTo>
                  <a:pt x="1091" y="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70"/>
          <p:cNvSpPr/>
          <p:nvPr/>
        </p:nvSpPr>
        <p:spPr>
          <a:xfrm>
            <a:off x="6266636" y="3883693"/>
            <a:ext cx="7443" cy="1902"/>
          </a:xfrm>
          <a:custGeom>
            <a:avLst/>
            <a:gdLst/>
            <a:ahLst/>
            <a:cxnLst/>
            <a:rect l="l" t="t" r="r" b="b"/>
            <a:pathLst>
              <a:path w="90" h="23" extrusionOk="0">
                <a:moveTo>
                  <a:pt x="1" y="23"/>
                </a:moveTo>
                <a:lnTo>
                  <a:pt x="1" y="23"/>
                </a:lnTo>
                <a:lnTo>
                  <a:pt x="1" y="23"/>
                </a:lnTo>
                <a:lnTo>
                  <a:pt x="90" y="0"/>
                </a:lnTo>
                <a:lnTo>
                  <a:pt x="90" y="0"/>
                </a:lnTo>
                <a:lnTo>
                  <a:pt x="1" y="23"/>
                </a:lnTo>
                <a:lnTo>
                  <a:pt x="1" y="23"/>
                </a:lnTo>
                <a:close/>
              </a:path>
            </a:pathLst>
          </a:custGeom>
          <a:solidFill>
            <a:srgbClr val="A3C9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70"/>
          <p:cNvSpPr/>
          <p:nvPr/>
        </p:nvSpPr>
        <p:spPr>
          <a:xfrm>
            <a:off x="6904998" y="3602265"/>
            <a:ext cx="362474" cy="351392"/>
          </a:xfrm>
          <a:custGeom>
            <a:avLst/>
            <a:gdLst/>
            <a:ahLst/>
            <a:cxnLst/>
            <a:rect l="l" t="t" r="r" b="b"/>
            <a:pathLst>
              <a:path w="4383" h="4249" fill="none" extrusionOk="0">
                <a:moveTo>
                  <a:pt x="3870" y="445"/>
                </a:moveTo>
                <a:lnTo>
                  <a:pt x="3870" y="445"/>
                </a:lnTo>
                <a:lnTo>
                  <a:pt x="3737" y="334"/>
                </a:lnTo>
                <a:lnTo>
                  <a:pt x="3581" y="223"/>
                </a:lnTo>
                <a:lnTo>
                  <a:pt x="3403" y="134"/>
                </a:lnTo>
                <a:lnTo>
                  <a:pt x="3203" y="67"/>
                </a:lnTo>
                <a:lnTo>
                  <a:pt x="3003" y="23"/>
                </a:lnTo>
                <a:lnTo>
                  <a:pt x="2758" y="0"/>
                </a:lnTo>
                <a:lnTo>
                  <a:pt x="2514" y="0"/>
                </a:lnTo>
                <a:lnTo>
                  <a:pt x="2247" y="0"/>
                </a:lnTo>
                <a:lnTo>
                  <a:pt x="0" y="200"/>
                </a:lnTo>
                <a:lnTo>
                  <a:pt x="0" y="200"/>
                </a:lnTo>
                <a:lnTo>
                  <a:pt x="267" y="245"/>
                </a:lnTo>
                <a:lnTo>
                  <a:pt x="512" y="289"/>
                </a:lnTo>
                <a:lnTo>
                  <a:pt x="734" y="334"/>
                </a:lnTo>
                <a:lnTo>
                  <a:pt x="957" y="401"/>
                </a:lnTo>
                <a:lnTo>
                  <a:pt x="1135" y="490"/>
                </a:lnTo>
                <a:lnTo>
                  <a:pt x="1313" y="579"/>
                </a:lnTo>
                <a:lnTo>
                  <a:pt x="1468" y="668"/>
                </a:lnTo>
                <a:lnTo>
                  <a:pt x="1624" y="779"/>
                </a:lnTo>
                <a:lnTo>
                  <a:pt x="1624" y="779"/>
                </a:lnTo>
                <a:lnTo>
                  <a:pt x="1735" y="912"/>
                </a:lnTo>
                <a:lnTo>
                  <a:pt x="1846" y="1068"/>
                </a:lnTo>
                <a:lnTo>
                  <a:pt x="1935" y="1246"/>
                </a:lnTo>
                <a:lnTo>
                  <a:pt x="2024" y="1468"/>
                </a:lnTo>
                <a:lnTo>
                  <a:pt x="2091" y="1691"/>
                </a:lnTo>
                <a:lnTo>
                  <a:pt x="2136" y="1958"/>
                </a:lnTo>
                <a:lnTo>
                  <a:pt x="2158" y="2247"/>
                </a:lnTo>
                <a:lnTo>
                  <a:pt x="2180" y="2558"/>
                </a:lnTo>
                <a:lnTo>
                  <a:pt x="2180" y="2558"/>
                </a:lnTo>
                <a:lnTo>
                  <a:pt x="2158" y="2803"/>
                </a:lnTo>
                <a:lnTo>
                  <a:pt x="2113" y="3048"/>
                </a:lnTo>
                <a:lnTo>
                  <a:pt x="2002" y="3270"/>
                </a:lnTo>
                <a:lnTo>
                  <a:pt x="1869" y="3470"/>
                </a:lnTo>
                <a:lnTo>
                  <a:pt x="1691" y="3648"/>
                </a:lnTo>
                <a:lnTo>
                  <a:pt x="1490" y="3826"/>
                </a:lnTo>
                <a:lnTo>
                  <a:pt x="1224" y="3982"/>
                </a:lnTo>
                <a:lnTo>
                  <a:pt x="934" y="4115"/>
                </a:lnTo>
                <a:lnTo>
                  <a:pt x="934" y="4115"/>
                </a:lnTo>
                <a:lnTo>
                  <a:pt x="734" y="4204"/>
                </a:lnTo>
                <a:lnTo>
                  <a:pt x="556" y="4249"/>
                </a:lnTo>
                <a:lnTo>
                  <a:pt x="556" y="4249"/>
                </a:lnTo>
                <a:lnTo>
                  <a:pt x="1446" y="4115"/>
                </a:lnTo>
                <a:lnTo>
                  <a:pt x="2202" y="3959"/>
                </a:lnTo>
                <a:lnTo>
                  <a:pt x="2558" y="3871"/>
                </a:lnTo>
                <a:lnTo>
                  <a:pt x="2870" y="3782"/>
                </a:lnTo>
                <a:lnTo>
                  <a:pt x="3159" y="3670"/>
                </a:lnTo>
                <a:lnTo>
                  <a:pt x="3403" y="3559"/>
                </a:lnTo>
                <a:lnTo>
                  <a:pt x="3626" y="3426"/>
                </a:lnTo>
                <a:lnTo>
                  <a:pt x="3826" y="3314"/>
                </a:lnTo>
                <a:lnTo>
                  <a:pt x="3982" y="3159"/>
                </a:lnTo>
                <a:lnTo>
                  <a:pt x="4137" y="3025"/>
                </a:lnTo>
                <a:lnTo>
                  <a:pt x="4226" y="2870"/>
                </a:lnTo>
                <a:lnTo>
                  <a:pt x="4315" y="2714"/>
                </a:lnTo>
                <a:lnTo>
                  <a:pt x="4360" y="2536"/>
                </a:lnTo>
                <a:lnTo>
                  <a:pt x="4382" y="2380"/>
                </a:lnTo>
                <a:lnTo>
                  <a:pt x="4382" y="2380"/>
                </a:lnTo>
                <a:lnTo>
                  <a:pt x="4382" y="2024"/>
                </a:lnTo>
                <a:lnTo>
                  <a:pt x="4360" y="1735"/>
                </a:lnTo>
                <a:lnTo>
                  <a:pt x="4315" y="1446"/>
                </a:lnTo>
                <a:lnTo>
                  <a:pt x="4271" y="1201"/>
                </a:lnTo>
                <a:lnTo>
                  <a:pt x="4182" y="957"/>
                </a:lnTo>
                <a:lnTo>
                  <a:pt x="4093" y="757"/>
                </a:lnTo>
                <a:lnTo>
                  <a:pt x="4004" y="601"/>
                </a:lnTo>
                <a:lnTo>
                  <a:pt x="3870" y="4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70"/>
          <p:cNvSpPr/>
          <p:nvPr/>
        </p:nvSpPr>
        <p:spPr>
          <a:xfrm>
            <a:off x="6755972" y="3276675"/>
            <a:ext cx="507778" cy="342213"/>
          </a:xfrm>
          <a:custGeom>
            <a:avLst/>
            <a:gdLst/>
            <a:ahLst/>
            <a:cxnLst/>
            <a:rect l="l" t="t" r="r" b="b"/>
            <a:pathLst>
              <a:path w="6140" h="4138" fill="none" extrusionOk="0">
                <a:moveTo>
                  <a:pt x="1" y="67"/>
                </a:moveTo>
                <a:lnTo>
                  <a:pt x="1" y="67"/>
                </a:lnTo>
                <a:lnTo>
                  <a:pt x="579" y="89"/>
                </a:lnTo>
                <a:lnTo>
                  <a:pt x="579" y="89"/>
                </a:lnTo>
                <a:lnTo>
                  <a:pt x="979" y="111"/>
                </a:lnTo>
                <a:lnTo>
                  <a:pt x="1357" y="178"/>
                </a:lnTo>
                <a:lnTo>
                  <a:pt x="1735" y="245"/>
                </a:lnTo>
                <a:lnTo>
                  <a:pt x="2069" y="356"/>
                </a:lnTo>
                <a:lnTo>
                  <a:pt x="2381" y="490"/>
                </a:lnTo>
                <a:lnTo>
                  <a:pt x="2670" y="645"/>
                </a:lnTo>
                <a:lnTo>
                  <a:pt x="2937" y="823"/>
                </a:lnTo>
                <a:lnTo>
                  <a:pt x="3181" y="1023"/>
                </a:lnTo>
                <a:lnTo>
                  <a:pt x="3181" y="1023"/>
                </a:lnTo>
                <a:lnTo>
                  <a:pt x="3337" y="1179"/>
                </a:lnTo>
                <a:lnTo>
                  <a:pt x="3470" y="1357"/>
                </a:lnTo>
                <a:lnTo>
                  <a:pt x="3604" y="1535"/>
                </a:lnTo>
                <a:lnTo>
                  <a:pt x="3693" y="1713"/>
                </a:lnTo>
                <a:lnTo>
                  <a:pt x="3782" y="1913"/>
                </a:lnTo>
                <a:lnTo>
                  <a:pt x="3826" y="2113"/>
                </a:lnTo>
                <a:lnTo>
                  <a:pt x="3849" y="2291"/>
                </a:lnTo>
                <a:lnTo>
                  <a:pt x="3871" y="2491"/>
                </a:lnTo>
                <a:lnTo>
                  <a:pt x="3871" y="2491"/>
                </a:lnTo>
                <a:lnTo>
                  <a:pt x="3849" y="2625"/>
                </a:lnTo>
                <a:lnTo>
                  <a:pt x="3826" y="2758"/>
                </a:lnTo>
                <a:lnTo>
                  <a:pt x="3804" y="2870"/>
                </a:lnTo>
                <a:lnTo>
                  <a:pt x="3737" y="2981"/>
                </a:lnTo>
                <a:lnTo>
                  <a:pt x="3671" y="3092"/>
                </a:lnTo>
                <a:lnTo>
                  <a:pt x="3582" y="3203"/>
                </a:lnTo>
                <a:lnTo>
                  <a:pt x="3359" y="3426"/>
                </a:lnTo>
                <a:lnTo>
                  <a:pt x="3070" y="3626"/>
                </a:lnTo>
                <a:lnTo>
                  <a:pt x="2714" y="3804"/>
                </a:lnTo>
                <a:lnTo>
                  <a:pt x="2292" y="3982"/>
                </a:lnTo>
                <a:lnTo>
                  <a:pt x="1802" y="4137"/>
                </a:lnTo>
                <a:lnTo>
                  <a:pt x="4049" y="3937"/>
                </a:lnTo>
                <a:lnTo>
                  <a:pt x="4049" y="3937"/>
                </a:lnTo>
                <a:lnTo>
                  <a:pt x="4538" y="3737"/>
                </a:lnTo>
                <a:lnTo>
                  <a:pt x="4961" y="3537"/>
                </a:lnTo>
                <a:lnTo>
                  <a:pt x="5317" y="3314"/>
                </a:lnTo>
                <a:lnTo>
                  <a:pt x="5628" y="3092"/>
                </a:lnTo>
                <a:lnTo>
                  <a:pt x="5850" y="2870"/>
                </a:lnTo>
                <a:lnTo>
                  <a:pt x="5939" y="2758"/>
                </a:lnTo>
                <a:lnTo>
                  <a:pt x="6006" y="2625"/>
                </a:lnTo>
                <a:lnTo>
                  <a:pt x="6073" y="2514"/>
                </a:lnTo>
                <a:lnTo>
                  <a:pt x="6117" y="2380"/>
                </a:lnTo>
                <a:lnTo>
                  <a:pt x="6140" y="2269"/>
                </a:lnTo>
                <a:lnTo>
                  <a:pt x="6140" y="2136"/>
                </a:lnTo>
                <a:lnTo>
                  <a:pt x="6140" y="2136"/>
                </a:lnTo>
                <a:lnTo>
                  <a:pt x="6140" y="1935"/>
                </a:lnTo>
                <a:lnTo>
                  <a:pt x="6095" y="1735"/>
                </a:lnTo>
                <a:lnTo>
                  <a:pt x="6028" y="1557"/>
                </a:lnTo>
                <a:lnTo>
                  <a:pt x="5939" y="1357"/>
                </a:lnTo>
                <a:lnTo>
                  <a:pt x="5828" y="1179"/>
                </a:lnTo>
                <a:lnTo>
                  <a:pt x="5695" y="1001"/>
                </a:lnTo>
                <a:lnTo>
                  <a:pt x="5539" y="846"/>
                </a:lnTo>
                <a:lnTo>
                  <a:pt x="5339" y="690"/>
                </a:lnTo>
                <a:lnTo>
                  <a:pt x="5339" y="690"/>
                </a:lnTo>
                <a:lnTo>
                  <a:pt x="5116" y="534"/>
                </a:lnTo>
                <a:lnTo>
                  <a:pt x="4872" y="378"/>
                </a:lnTo>
                <a:lnTo>
                  <a:pt x="4605" y="267"/>
                </a:lnTo>
                <a:lnTo>
                  <a:pt x="4316" y="178"/>
                </a:lnTo>
                <a:lnTo>
                  <a:pt x="3982" y="111"/>
                </a:lnTo>
                <a:lnTo>
                  <a:pt x="3626" y="45"/>
                </a:lnTo>
                <a:lnTo>
                  <a:pt x="3248" y="23"/>
                </a:lnTo>
                <a:lnTo>
                  <a:pt x="2848" y="0"/>
                </a:lnTo>
                <a:lnTo>
                  <a:pt x="2848" y="0"/>
                </a:lnTo>
                <a:lnTo>
                  <a:pt x="1357" y="23"/>
                </a:lnTo>
                <a:lnTo>
                  <a:pt x="1" y="6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70"/>
          <p:cNvSpPr/>
          <p:nvPr/>
        </p:nvSpPr>
        <p:spPr>
          <a:xfrm>
            <a:off x="6722892" y="3697866"/>
            <a:ext cx="141665" cy="191450"/>
          </a:xfrm>
          <a:custGeom>
            <a:avLst/>
            <a:gdLst/>
            <a:ahLst/>
            <a:cxnLst/>
            <a:rect l="l" t="t" r="r" b="b"/>
            <a:pathLst>
              <a:path w="1713" h="2315" fill="none" extrusionOk="0">
                <a:moveTo>
                  <a:pt x="1401" y="45"/>
                </a:moveTo>
                <a:lnTo>
                  <a:pt x="1401" y="45"/>
                </a:lnTo>
                <a:lnTo>
                  <a:pt x="1001" y="1"/>
                </a:lnTo>
                <a:lnTo>
                  <a:pt x="1001" y="1"/>
                </a:lnTo>
                <a:lnTo>
                  <a:pt x="801" y="1"/>
                </a:lnTo>
                <a:lnTo>
                  <a:pt x="556" y="23"/>
                </a:lnTo>
                <a:lnTo>
                  <a:pt x="0" y="90"/>
                </a:lnTo>
                <a:lnTo>
                  <a:pt x="0" y="90"/>
                </a:lnTo>
                <a:lnTo>
                  <a:pt x="200" y="1246"/>
                </a:lnTo>
                <a:lnTo>
                  <a:pt x="356" y="2314"/>
                </a:lnTo>
                <a:lnTo>
                  <a:pt x="356" y="2314"/>
                </a:lnTo>
                <a:lnTo>
                  <a:pt x="623" y="2314"/>
                </a:lnTo>
                <a:lnTo>
                  <a:pt x="890" y="2270"/>
                </a:lnTo>
                <a:lnTo>
                  <a:pt x="1179" y="2203"/>
                </a:lnTo>
                <a:lnTo>
                  <a:pt x="1513" y="2114"/>
                </a:lnTo>
                <a:lnTo>
                  <a:pt x="1513" y="2114"/>
                </a:lnTo>
                <a:lnTo>
                  <a:pt x="1668" y="2047"/>
                </a:lnTo>
                <a:lnTo>
                  <a:pt x="1691" y="2047"/>
                </a:lnTo>
                <a:lnTo>
                  <a:pt x="1691" y="2047"/>
                </a:lnTo>
                <a:lnTo>
                  <a:pt x="1713" y="2047"/>
                </a:lnTo>
                <a:lnTo>
                  <a:pt x="1713" y="2047"/>
                </a:lnTo>
                <a:lnTo>
                  <a:pt x="1668" y="1803"/>
                </a:lnTo>
                <a:lnTo>
                  <a:pt x="1668" y="1803"/>
                </a:lnTo>
                <a:lnTo>
                  <a:pt x="1535" y="935"/>
                </a:lnTo>
                <a:lnTo>
                  <a:pt x="1401" y="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70"/>
          <p:cNvSpPr/>
          <p:nvPr/>
        </p:nvSpPr>
        <p:spPr>
          <a:xfrm>
            <a:off x="6676911" y="3392537"/>
            <a:ext cx="141665" cy="191368"/>
          </a:xfrm>
          <a:custGeom>
            <a:avLst/>
            <a:gdLst/>
            <a:ahLst/>
            <a:cxnLst/>
            <a:rect l="l" t="t" r="r" b="b"/>
            <a:pathLst>
              <a:path w="1713" h="2314" fill="none" extrusionOk="0">
                <a:moveTo>
                  <a:pt x="1001" y="1"/>
                </a:moveTo>
                <a:lnTo>
                  <a:pt x="1001" y="1"/>
                </a:lnTo>
                <a:lnTo>
                  <a:pt x="779" y="1"/>
                </a:lnTo>
                <a:lnTo>
                  <a:pt x="556" y="1"/>
                </a:lnTo>
                <a:lnTo>
                  <a:pt x="289" y="45"/>
                </a:lnTo>
                <a:lnTo>
                  <a:pt x="0" y="90"/>
                </a:lnTo>
                <a:lnTo>
                  <a:pt x="0" y="90"/>
                </a:lnTo>
                <a:lnTo>
                  <a:pt x="200" y="1224"/>
                </a:lnTo>
                <a:lnTo>
                  <a:pt x="356" y="2314"/>
                </a:lnTo>
                <a:lnTo>
                  <a:pt x="356" y="2314"/>
                </a:lnTo>
                <a:lnTo>
                  <a:pt x="601" y="2292"/>
                </a:lnTo>
                <a:lnTo>
                  <a:pt x="890" y="2269"/>
                </a:lnTo>
                <a:lnTo>
                  <a:pt x="1179" y="2203"/>
                </a:lnTo>
                <a:lnTo>
                  <a:pt x="1513" y="2114"/>
                </a:lnTo>
                <a:lnTo>
                  <a:pt x="1513" y="2114"/>
                </a:lnTo>
                <a:lnTo>
                  <a:pt x="1646" y="2047"/>
                </a:lnTo>
                <a:lnTo>
                  <a:pt x="1691" y="2047"/>
                </a:lnTo>
                <a:lnTo>
                  <a:pt x="1691" y="2047"/>
                </a:lnTo>
                <a:lnTo>
                  <a:pt x="1713" y="2047"/>
                </a:lnTo>
                <a:lnTo>
                  <a:pt x="1713" y="2047"/>
                </a:lnTo>
                <a:lnTo>
                  <a:pt x="1691" y="1913"/>
                </a:lnTo>
                <a:lnTo>
                  <a:pt x="1646" y="1780"/>
                </a:lnTo>
                <a:lnTo>
                  <a:pt x="1646" y="1780"/>
                </a:lnTo>
                <a:lnTo>
                  <a:pt x="1535" y="913"/>
                </a:lnTo>
                <a:lnTo>
                  <a:pt x="1379" y="23"/>
                </a:lnTo>
                <a:lnTo>
                  <a:pt x="1379" y="23"/>
                </a:lnTo>
                <a:lnTo>
                  <a:pt x="1201" y="23"/>
                </a:lnTo>
                <a:lnTo>
                  <a:pt x="1001" y="1"/>
                </a:lnTo>
                <a:lnTo>
                  <a:pt x="100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70"/>
          <p:cNvSpPr/>
          <p:nvPr/>
        </p:nvSpPr>
        <p:spPr>
          <a:xfrm>
            <a:off x="6533427" y="3282216"/>
            <a:ext cx="551857" cy="702702"/>
          </a:xfrm>
          <a:custGeom>
            <a:avLst/>
            <a:gdLst/>
            <a:ahLst/>
            <a:cxnLst/>
            <a:rect l="l" t="t" r="r" b="b"/>
            <a:pathLst>
              <a:path w="6673" h="8497" fill="none" extrusionOk="0">
                <a:moveTo>
                  <a:pt x="2692" y="0"/>
                </a:moveTo>
                <a:lnTo>
                  <a:pt x="2558" y="22"/>
                </a:lnTo>
                <a:lnTo>
                  <a:pt x="2558" y="22"/>
                </a:lnTo>
                <a:lnTo>
                  <a:pt x="2514" y="22"/>
                </a:lnTo>
                <a:lnTo>
                  <a:pt x="2469" y="22"/>
                </a:lnTo>
                <a:lnTo>
                  <a:pt x="2469" y="22"/>
                </a:lnTo>
                <a:lnTo>
                  <a:pt x="2269" y="22"/>
                </a:lnTo>
                <a:lnTo>
                  <a:pt x="2269" y="22"/>
                </a:lnTo>
                <a:lnTo>
                  <a:pt x="1668" y="67"/>
                </a:lnTo>
                <a:lnTo>
                  <a:pt x="1090" y="156"/>
                </a:lnTo>
                <a:lnTo>
                  <a:pt x="534" y="289"/>
                </a:lnTo>
                <a:lnTo>
                  <a:pt x="0" y="467"/>
                </a:lnTo>
                <a:lnTo>
                  <a:pt x="0" y="467"/>
                </a:lnTo>
                <a:lnTo>
                  <a:pt x="156" y="2069"/>
                </a:lnTo>
                <a:lnTo>
                  <a:pt x="378" y="4604"/>
                </a:lnTo>
                <a:lnTo>
                  <a:pt x="378" y="4604"/>
                </a:lnTo>
                <a:lnTo>
                  <a:pt x="623" y="7007"/>
                </a:lnTo>
                <a:lnTo>
                  <a:pt x="801" y="8497"/>
                </a:lnTo>
                <a:lnTo>
                  <a:pt x="801" y="8497"/>
                </a:lnTo>
                <a:lnTo>
                  <a:pt x="2336" y="8430"/>
                </a:lnTo>
                <a:lnTo>
                  <a:pt x="3492" y="8341"/>
                </a:lnTo>
                <a:lnTo>
                  <a:pt x="4293" y="8274"/>
                </a:lnTo>
                <a:lnTo>
                  <a:pt x="4738" y="8208"/>
                </a:lnTo>
                <a:lnTo>
                  <a:pt x="4738" y="8208"/>
                </a:lnTo>
                <a:lnTo>
                  <a:pt x="4805" y="8185"/>
                </a:lnTo>
                <a:lnTo>
                  <a:pt x="4805" y="8185"/>
                </a:lnTo>
                <a:lnTo>
                  <a:pt x="5049" y="8119"/>
                </a:lnTo>
                <a:lnTo>
                  <a:pt x="5049" y="8119"/>
                </a:lnTo>
                <a:lnTo>
                  <a:pt x="5227" y="8074"/>
                </a:lnTo>
                <a:lnTo>
                  <a:pt x="5427" y="7985"/>
                </a:lnTo>
                <a:lnTo>
                  <a:pt x="5427" y="7985"/>
                </a:lnTo>
                <a:lnTo>
                  <a:pt x="5717" y="7852"/>
                </a:lnTo>
                <a:lnTo>
                  <a:pt x="5983" y="7696"/>
                </a:lnTo>
                <a:lnTo>
                  <a:pt x="6184" y="7518"/>
                </a:lnTo>
                <a:lnTo>
                  <a:pt x="6362" y="7340"/>
                </a:lnTo>
                <a:lnTo>
                  <a:pt x="6495" y="7140"/>
                </a:lnTo>
                <a:lnTo>
                  <a:pt x="6606" y="6918"/>
                </a:lnTo>
                <a:lnTo>
                  <a:pt x="6651" y="6673"/>
                </a:lnTo>
                <a:lnTo>
                  <a:pt x="6673" y="6428"/>
                </a:lnTo>
                <a:lnTo>
                  <a:pt x="6673" y="6428"/>
                </a:lnTo>
                <a:lnTo>
                  <a:pt x="6651" y="6117"/>
                </a:lnTo>
                <a:lnTo>
                  <a:pt x="6629" y="5828"/>
                </a:lnTo>
                <a:lnTo>
                  <a:pt x="6584" y="5561"/>
                </a:lnTo>
                <a:lnTo>
                  <a:pt x="6517" y="5338"/>
                </a:lnTo>
                <a:lnTo>
                  <a:pt x="6428" y="5116"/>
                </a:lnTo>
                <a:lnTo>
                  <a:pt x="6339" y="4938"/>
                </a:lnTo>
                <a:lnTo>
                  <a:pt x="6228" y="4782"/>
                </a:lnTo>
                <a:lnTo>
                  <a:pt x="6117" y="4649"/>
                </a:lnTo>
                <a:lnTo>
                  <a:pt x="6117" y="4649"/>
                </a:lnTo>
                <a:lnTo>
                  <a:pt x="5961" y="4538"/>
                </a:lnTo>
                <a:lnTo>
                  <a:pt x="5806" y="4449"/>
                </a:lnTo>
                <a:lnTo>
                  <a:pt x="5628" y="4360"/>
                </a:lnTo>
                <a:lnTo>
                  <a:pt x="5450" y="4271"/>
                </a:lnTo>
                <a:lnTo>
                  <a:pt x="5227" y="4204"/>
                </a:lnTo>
                <a:lnTo>
                  <a:pt x="5005" y="4159"/>
                </a:lnTo>
                <a:lnTo>
                  <a:pt x="4760" y="4115"/>
                </a:lnTo>
                <a:lnTo>
                  <a:pt x="4493" y="4070"/>
                </a:lnTo>
                <a:lnTo>
                  <a:pt x="4493" y="4070"/>
                </a:lnTo>
                <a:lnTo>
                  <a:pt x="4983" y="3915"/>
                </a:lnTo>
                <a:lnTo>
                  <a:pt x="5405" y="3737"/>
                </a:lnTo>
                <a:lnTo>
                  <a:pt x="5761" y="3559"/>
                </a:lnTo>
                <a:lnTo>
                  <a:pt x="6050" y="3359"/>
                </a:lnTo>
                <a:lnTo>
                  <a:pt x="6273" y="3136"/>
                </a:lnTo>
                <a:lnTo>
                  <a:pt x="6362" y="3025"/>
                </a:lnTo>
                <a:lnTo>
                  <a:pt x="6428" y="2914"/>
                </a:lnTo>
                <a:lnTo>
                  <a:pt x="6495" y="2803"/>
                </a:lnTo>
                <a:lnTo>
                  <a:pt x="6517" y="2691"/>
                </a:lnTo>
                <a:lnTo>
                  <a:pt x="6540" y="2558"/>
                </a:lnTo>
                <a:lnTo>
                  <a:pt x="6562" y="2424"/>
                </a:lnTo>
                <a:lnTo>
                  <a:pt x="6562" y="2424"/>
                </a:lnTo>
                <a:lnTo>
                  <a:pt x="6540" y="2224"/>
                </a:lnTo>
                <a:lnTo>
                  <a:pt x="6517" y="2046"/>
                </a:lnTo>
                <a:lnTo>
                  <a:pt x="6473" y="1846"/>
                </a:lnTo>
                <a:lnTo>
                  <a:pt x="6384" y="1646"/>
                </a:lnTo>
                <a:lnTo>
                  <a:pt x="6295" y="1468"/>
                </a:lnTo>
                <a:lnTo>
                  <a:pt x="6161" y="1290"/>
                </a:lnTo>
                <a:lnTo>
                  <a:pt x="6028" y="1112"/>
                </a:lnTo>
                <a:lnTo>
                  <a:pt x="5872" y="956"/>
                </a:lnTo>
                <a:lnTo>
                  <a:pt x="5872" y="956"/>
                </a:lnTo>
                <a:lnTo>
                  <a:pt x="5628" y="756"/>
                </a:lnTo>
                <a:lnTo>
                  <a:pt x="5361" y="578"/>
                </a:lnTo>
                <a:lnTo>
                  <a:pt x="5072" y="423"/>
                </a:lnTo>
                <a:lnTo>
                  <a:pt x="4760" y="289"/>
                </a:lnTo>
                <a:lnTo>
                  <a:pt x="4426" y="178"/>
                </a:lnTo>
                <a:lnTo>
                  <a:pt x="4048" y="111"/>
                </a:lnTo>
                <a:lnTo>
                  <a:pt x="3670" y="44"/>
                </a:lnTo>
                <a:lnTo>
                  <a:pt x="3270" y="22"/>
                </a:lnTo>
                <a:lnTo>
                  <a:pt x="3270" y="22"/>
                </a:lnTo>
                <a:lnTo>
                  <a:pt x="269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70"/>
          <p:cNvSpPr/>
          <p:nvPr/>
        </p:nvSpPr>
        <p:spPr>
          <a:xfrm>
            <a:off x="6676911" y="3392537"/>
            <a:ext cx="215268" cy="191368"/>
          </a:xfrm>
          <a:custGeom>
            <a:avLst/>
            <a:gdLst/>
            <a:ahLst/>
            <a:cxnLst/>
            <a:rect l="l" t="t" r="r" b="b"/>
            <a:pathLst>
              <a:path w="2603" h="2314" fill="none" extrusionOk="0">
                <a:moveTo>
                  <a:pt x="0" y="90"/>
                </a:moveTo>
                <a:lnTo>
                  <a:pt x="0" y="90"/>
                </a:lnTo>
                <a:lnTo>
                  <a:pt x="289" y="45"/>
                </a:lnTo>
                <a:lnTo>
                  <a:pt x="556" y="1"/>
                </a:lnTo>
                <a:lnTo>
                  <a:pt x="779" y="1"/>
                </a:lnTo>
                <a:lnTo>
                  <a:pt x="1001" y="1"/>
                </a:lnTo>
                <a:lnTo>
                  <a:pt x="1001" y="1"/>
                </a:lnTo>
                <a:lnTo>
                  <a:pt x="1201" y="23"/>
                </a:lnTo>
                <a:lnTo>
                  <a:pt x="1379" y="23"/>
                </a:lnTo>
                <a:lnTo>
                  <a:pt x="1379" y="23"/>
                </a:lnTo>
                <a:lnTo>
                  <a:pt x="1713" y="90"/>
                </a:lnTo>
                <a:lnTo>
                  <a:pt x="2002" y="179"/>
                </a:lnTo>
                <a:lnTo>
                  <a:pt x="2202" y="312"/>
                </a:lnTo>
                <a:lnTo>
                  <a:pt x="2313" y="379"/>
                </a:lnTo>
                <a:lnTo>
                  <a:pt x="2380" y="445"/>
                </a:lnTo>
                <a:lnTo>
                  <a:pt x="2380" y="445"/>
                </a:lnTo>
                <a:lnTo>
                  <a:pt x="2491" y="579"/>
                </a:lnTo>
                <a:lnTo>
                  <a:pt x="2558" y="735"/>
                </a:lnTo>
                <a:lnTo>
                  <a:pt x="2603" y="913"/>
                </a:lnTo>
                <a:lnTo>
                  <a:pt x="2603" y="1090"/>
                </a:lnTo>
                <a:lnTo>
                  <a:pt x="2603" y="1090"/>
                </a:lnTo>
                <a:lnTo>
                  <a:pt x="2603" y="1246"/>
                </a:lnTo>
                <a:lnTo>
                  <a:pt x="2558" y="1380"/>
                </a:lnTo>
                <a:lnTo>
                  <a:pt x="2491" y="1513"/>
                </a:lnTo>
                <a:lnTo>
                  <a:pt x="2380" y="1624"/>
                </a:lnTo>
                <a:lnTo>
                  <a:pt x="2247" y="1736"/>
                </a:lnTo>
                <a:lnTo>
                  <a:pt x="2091" y="1847"/>
                </a:lnTo>
                <a:lnTo>
                  <a:pt x="1913" y="1958"/>
                </a:lnTo>
                <a:lnTo>
                  <a:pt x="1713" y="2047"/>
                </a:lnTo>
                <a:lnTo>
                  <a:pt x="1713" y="2047"/>
                </a:lnTo>
                <a:lnTo>
                  <a:pt x="1691" y="2047"/>
                </a:lnTo>
                <a:lnTo>
                  <a:pt x="1646" y="2047"/>
                </a:lnTo>
                <a:lnTo>
                  <a:pt x="1646" y="2047"/>
                </a:lnTo>
                <a:lnTo>
                  <a:pt x="1513" y="2114"/>
                </a:lnTo>
                <a:lnTo>
                  <a:pt x="1513" y="2114"/>
                </a:lnTo>
                <a:lnTo>
                  <a:pt x="1179" y="2203"/>
                </a:lnTo>
                <a:lnTo>
                  <a:pt x="890" y="2269"/>
                </a:lnTo>
                <a:lnTo>
                  <a:pt x="601" y="2292"/>
                </a:lnTo>
                <a:lnTo>
                  <a:pt x="356" y="2314"/>
                </a:lnTo>
                <a:lnTo>
                  <a:pt x="356" y="2314"/>
                </a:lnTo>
                <a:lnTo>
                  <a:pt x="200" y="1224"/>
                </a:lnTo>
                <a:lnTo>
                  <a:pt x="0" y="9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70"/>
          <p:cNvSpPr/>
          <p:nvPr/>
        </p:nvSpPr>
        <p:spPr>
          <a:xfrm>
            <a:off x="6722892" y="3697866"/>
            <a:ext cx="217088" cy="191450"/>
          </a:xfrm>
          <a:custGeom>
            <a:avLst/>
            <a:gdLst/>
            <a:ahLst/>
            <a:cxnLst/>
            <a:rect l="l" t="t" r="r" b="b"/>
            <a:pathLst>
              <a:path w="2625" h="2315" fill="none" extrusionOk="0">
                <a:moveTo>
                  <a:pt x="2402" y="468"/>
                </a:moveTo>
                <a:lnTo>
                  <a:pt x="2402" y="468"/>
                </a:lnTo>
                <a:lnTo>
                  <a:pt x="2491" y="601"/>
                </a:lnTo>
                <a:lnTo>
                  <a:pt x="2558" y="757"/>
                </a:lnTo>
                <a:lnTo>
                  <a:pt x="2603" y="935"/>
                </a:lnTo>
                <a:lnTo>
                  <a:pt x="2625" y="1135"/>
                </a:lnTo>
                <a:lnTo>
                  <a:pt x="2625" y="1135"/>
                </a:lnTo>
                <a:lnTo>
                  <a:pt x="2603" y="1269"/>
                </a:lnTo>
                <a:lnTo>
                  <a:pt x="2580" y="1402"/>
                </a:lnTo>
                <a:lnTo>
                  <a:pt x="2491" y="1513"/>
                </a:lnTo>
                <a:lnTo>
                  <a:pt x="2402" y="1647"/>
                </a:lnTo>
                <a:lnTo>
                  <a:pt x="2269" y="1758"/>
                </a:lnTo>
                <a:lnTo>
                  <a:pt x="2113" y="1847"/>
                </a:lnTo>
                <a:lnTo>
                  <a:pt x="1935" y="1958"/>
                </a:lnTo>
                <a:lnTo>
                  <a:pt x="1713" y="2047"/>
                </a:lnTo>
                <a:lnTo>
                  <a:pt x="1713" y="2047"/>
                </a:lnTo>
                <a:lnTo>
                  <a:pt x="1691" y="2047"/>
                </a:lnTo>
                <a:lnTo>
                  <a:pt x="1668" y="2047"/>
                </a:lnTo>
                <a:lnTo>
                  <a:pt x="1668" y="2047"/>
                </a:lnTo>
                <a:lnTo>
                  <a:pt x="1513" y="2114"/>
                </a:lnTo>
                <a:lnTo>
                  <a:pt x="1513" y="2114"/>
                </a:lnTo>
                <a:lnTo>
                  <a:pt x="1179" y="2203"/>
                </a:lnTo>
                <a:lnTo>
                  <a:pt x="890" y="2270"/>
                </a:lnTo>
                <a:lnTo>
                  <a:pt x="623" y="2314"/>
                </a:lnTo>
                <a:lnTo>
                  <a:pt x="356" y="2314"/>
                </a:lnTo>
                <a:lnTo>
                  <a:pt x="356" y="2314"/>
                </a:lnTo>
                <a:lnTo>
                  <a:pt x="200" y="1246"/>
                </a:lnTo>
                <a:lnTo>
                  <a:pt x="0" y="90"/>
                </a:lnTo>
                <a:lnTo>
                  <a:pt x="0" y="90"/>
                </a:lnTo>
                <a:lnTo>
                  <a:pt x="556" y="23"/>
                </a:lnTo>
                <a:lnTo>
                  <a:pt x="801" y="1"/>
                </a:lnTo>
                <a:lnTo>
                  <a:pt x="1001" y="1"/>
                </a:lnTo>
                <a:lnTo>
                  <a:pt x="1001" y="1"/>
                </a:lnTo>
                <a:lnTo>
                  <a:pt x="1401" y="45"/>
                </a:lnTo>
                <a:lnTo>
                  <a:pt x="1401" y="45"/>
                </a:lnTo>
                <a:lnTo>
                  <a:pt x="1713" y="112"/>
                </a:lnTo>
                <a:lnTo>
                  <a:pt x="2002" y="201"/>
                </a:lnTo>
                <a:lnTo>
                  <a:pt x="2224" y="312"/>
                </a:lnTo>
                <a:lnTo>
                  <a:pt x="2313" y="379"/>
                </a:lnTo>
                <a:lnTo>
                  <a:pt x="2402" y="468"/>
                </a:lnTo>
                <a:lnTo>
                  <a:pt x="2402" y="46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9" name="Google Shape;1899;p70"/>
          <p:cNvGrpSpPr/>
          <p:nvPr/>
        </p:nvGrpSpPr>
        <p:grpSpPr>
          <a:xfrm>
            <a:off x="7344353" y="2951228"/>
            <a:ext cx="699063" cy="815008"/>
            <a:chOff x="7460428" y="2833203"/>
            <a:chExt cx="699063" cy="815008"/>
          </a:xfrm>
        </p:grpSpPr>
        <p:sp>
          <p:nvSpPr>
            <p:cNvPr id="1900" name="Google Shape;1900;p70"/>
            <p:cNvSpPr/>
            <p:nvPr/>
          </p:nvSpPr>
          <p:spPr>
            <a:xfrm>
              <a:off x="7662712" y="2840564"/>
              <a:ext cx="487599" cy="780026"/>
            </a:xfrm>
            <a:custGeom>
              <a:avLst/>
              <a:gdLst/>
              <a:ahLst/>
              <a:cxnLst/>
              <a:rect l="l" t="t" r="r" b="b"/>
              <a:pathLst>
                <a:path w="5896" h="9432" extrusionOk="0">
                  <a:moveTo>
                    <a:pt x="3626" y="1"/>
                  </a:moveTo>
                  <a:lnTo>
                    <a:pt x="2114" y="357"/>
                  </a:lnTo>
                  <a:lnTo>
                    <a:pt x="2447" y="1602"/>
                  </a:lnTo>
                  <a:lnTo>
                    <a:pt x="2603" y="2225"/>
                  </a:lnTo>
                  <a:lnTo>
                    <a:pt x="2314" y="2336"/>
                  </a:lnTo>
                  <a:lnTo>
                    <a:pt x="2025" y="2448"/>
                  </a:lnTo>
                  <a:lnTo>
                    <a:pt x="1758" y="2559"/>
                  </a:lnTo>
                  <a:lnTo>
                    <a:pt x="1513" y="2692"/>
                  </a:lnTo>
                  <a:lnTo>
                    <a:pt x="1335" y="2804"/>
                  </a:lnTo>
                  <a:lnTo>
                    <a:pt x="1157" y="2915"/>
                  </a:lnTo>
                  <a:lnTo>
                    <a:pt x="1002" y="3026"/>
                  </a:lnTo>
                  <a:lnTo>
                    <a:pt x="868" y="3159"/>
                  </a:lnTo>
                  <a:lnTo>
                    <a:pt x="646" y="3382"/>
                  </a:lnTo>
                  <a:lnTo>
                    <a:pt x="490" y="3604"/>
                  </a:lnTo>
                  <a:lnTo>
                    <a:pt x="334" y="3871"/>
                  </a:lnTo>
                  <a:lnTo>
                    <a:pt x="201" y="4160"/>
                  </a:lnTo>
                  <a:lnTo>
                    <a:pt x="112" y="4450"/>
                  </a:lnTo>
                  <a:lnTo>
                    <a:pt x="45" y="4783"/>
                  </a:lnTo>
                  <a:lnTo>
                    <a:pt x="1" y="5117"/>
                  </a:lnTo>
                  <a:lnTo>
                    <a:pt x="1" y="5473"/>
                  </a:lnTo>
                  <a:lnTo>
                    <a:pt x="1" y="5717"/>
                  </a:lnTo>
                  <a:lnTo>
                    <a:pt x="45" y="5940"/>
                  </a:lnTo>
                  <a:lnTo>
                    <a:pt x="90" y="6162"/>
                  </a:lnTo>
                  <a:lnTo>
                    <a:pt x="179" y="6362"/>
                  </a:lnTo>
                  <a:lnTo>
                    <a:pt x="268" y="6563"/>
                  </a:lnTo>
                  <a:lnTo>
                    <a:pt x="401" y="6741"/>
                  </a:lnTo>
                  <a:lnTo>
                    <a:pt x="557" y="6896"/>
                  </a:lnTo>
                  <a:lnTo>
                    <a:pt x="713" y="7052"/>
                  </a:lnTo>
                  <a:lnTo>
                    <a:pt x="890" y="7208"/>
                  </a:lnTo>
                  <a:lnTo>
                    <a:pt x="1091" y="7319"/>
                  </a:lnTo>
                  <a:lnTo>
                    <a:pt x="1313" y="7430"/>
                  </a:lnTo>
                  <a:lnTo>
                    <a:pt x="1513" y="7519"/>
                  </a:lnTo>
                  <a:lnTo>
                    <a:pt x="1780" y="7586"/>
                  </a:lnTo>
                  <a:lnTo>
                    <a:pt x="2047" y="7630"/>
                  </a:lnTo>
                  <a:lnTo>
                    <a:pt x="2314" y="7653"/>
                  </a:lnTo>
                  <a:lnTo>
                    <a:pt x="2603" y="7653"/>
                  </a:lnTo>
                  <a:lnTo>
                    <a:pt x="3404" y="7630"/>
                  </a:lnTo>
                  <a:lnTo>
                    <a:pt x="3715" y="7608"/>
                  </a:lnTo>
                  <a:lnTo>
                    <a:pt x="3982" y="7564"/>
                  </a:lnTo>
                  <a:lnTo>
                    <a:pt x="4427" y="9432"/>
                  </a:lnTo>
                  <a:lnTo>
                    <a:pt x="5895" y="9076"/>
                  </a:lnTo>
                  <a:lnTo>
                    <a:pt x="5495" y="7208"/>
                  </a:lnTo>
                  <a:lnTo>
                    <a:pt x="5450" y="7208"/>
                  </a:lnTo>
                  <a:lnTo>
                    <a:pt x="4071" y="7274"/>
                  </a:lnTo>
                  <a:lnTo>
                    <a:pt x="3782" y="7252"/>
                  </a:lnTo>
                  <a:lnTo>
                    <a:pt x="3515" y="7230"/>
                  </a:lnTo>
                  <a:lnTo>
                    <a:pt x="3248" y="7185"/>
                  </a:lnTo>
                  <a:lnTo>
                    <a:pt x="2981" y="7119"/>
                  </a:lnTo>
                  <a:lnTo>
                    <a:pt x="2781" y="7030"/>
                  </a:lnTo>
                  <a:lnTo>
                    <a:pt x="2559" y="6918"/>
                  </a:lnTo>
                  <a:lnTo>
                    <a:pt x="2381" y="6807"/>
                  </a:lnTo>
                  <a:lnTo>
                    <a:pt x="2203" y="6674"/>
                  </a:lnTo>
                  <a:lnTo>
                    <a:pt x="2025" y="6496"/>
                  </a:lnTo>
                  <a:lnTo>
                    <a:pt x="1869" y="6340"/>
                  </a:lnTo>
                  <a:lnTo>
                    <a:pt x="1758" y="6140"/>
                  </a:lnTo>
                  <a:lnTo>
                    <a:pt x="1647" y="5962"/>
                  </a:lnTo>
                  <a:lnTo>
                    <a:pt x="1580" y="5762"/>
                  </a:lnTo>
                  <a:lnTo>
                    <a:pt x="1513" y="5539"/>
                  </a:lnTo>
                  <a:lnTo>
                    <a:pt x="1491" y="5317"/>
                  </a:lnTo>
                  <a:lnTo>
                    <a:pt x="1469" y="5072"/>
                  </a:lnTo>
                  <a:lnTo>
                    <a:pt x="1491" y="4716"/>
                  </a:lnTo>
                  <a:lnTo>
                    <a:pt x="1513" y="4361"/>
                  </a:lnTo>
                  <a:lnTo>
                    <a:pt x="1580" y="4049"/>
                  </a:lnTo>
                  <a:lnTo>
                    <a:pt x="1691" y="3738"/>
                  </a:lnTo>
                  <a:lnTo>
                    <a:pt x="1802" y="3471"/>
                  </a:lnTo>
                  <a:lnTo>
                    <a:pt x="1958" y="3204"/>
                  </a:lnTo>
                  <a:lnTo>
                    <a:pt x="2114" y="2982"/>
                  </a:lnTo>
                  <a:lnTo>
                    <a:pt x="2314" y="2759"/>
                  </a:lnTo>
                  <a:lnTo>
                    <a:pt x="2470" y="2626"/>
                  </a:lnTo>
                  <a:lnTo>
                    <a:pt x="2625" y="2514"/>
                  </a:lnTo>
                  <a:lnTo>
                    <a:pt x="2803" y="2403"/>
                  </a:lnTo>
                  <a:lnTo>
                    <a:pt x="2981" y="2292"/>
                  </a:lnTo>
                  <a:lnTo>
                    <a:pt x="3248" y="2136"/>
                  </a:lnTo>
                  <a:lnTo>
                    <a:pt x="3560" y="2003"/>
                  </a:lnTo>
                  <a:lnTo>
                    <a:pt x="3560" y="2003"/>
                  </a:lnTo>
                  <a:lnTo>
                    <a:pt x="4049" y="1892"/>
                  </a:lnTo>
                  <a:lnTo>
                    <a:pt x="36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70"/>
            <p:cNvSpPr/>
            <p:nvPr/>
          </p:nvSpPr>
          <p:spPr>
            <a:xfrm>
              <a:off x="7992024" y="3436582"/>
              <a:ext cx="158288" cy="184007"/>
            </a:xfrm>
            <a:custGeom>
              <a:avLst/>
              <a:gdLst/>
              <a:ahLst/>
              <a:cxnLst/>
              <a:rect l="l" t="t" r="r" b="b"/>
              <a:pathLst>
                <a:path w="1914" h="2225" fill="none" extrusionOk="0">
                  <a:moveTo>
                    <a:pt x="1513" y="1"/>
                  </a:moveTo>
                  <a:lnTo>
                    <a:pt x="1468" y="1"/>
                  </a:lnTo>
                  <a:lnTo>
                    <a:pt x="0" y="357"/>
                  </a:lnTo>
                  <a:lnTo>
                    <a:pt x="0" y="357"/>
                  </a:lnTo>
                  <a:lnTo>
                    <a:pt x="445" y="2225"/>
                  </a:lnTo>
                  <a:lnTo>
                    <a:pt x="1913" y="1869"/>
                  </a:lnTo>
                  <a:lnTo>
                    <a:pt x="1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0"/>
            <p:cNvSpPr/>
            <p:nvPr/>
          </p:nvSpPr>
          <p:spPr>
            <a:xfrm>
              <a:off x="7837457" y="2840564"/>
              <a:ext cx="160107" cy="184090"/>
            </a:xfrm>
            <a:custGeom>
              <a:avLst/>
              <a:gdLst/>
              <a:ahLst/>
              <a:cxnLst/>
              <a:rect l="l" t="t" r="r" b="b"/>
              <a:pathLst>
                <a:path w="1936" h="2226" fill="none" extrusionOk="0">
                  <a:moveTo>
                    <a:pt x="1936" y="1892"/>
                  </a:moveTo>
                  <a:lnTo>
                    <a:pt x="1513" y="1"/>
                  </a:lnTo>
                  <a:lnTo>
                    <a:pt x="1" y="357"/>
                  </a:lnTo>
                  <a:lnTo>
                    <a:pt x="1" y="357"/>
                  </a:lnTo>
                  <a:lnTo>
                    <a:pt x="334" y="1602"/>
                  </a:lnTo>
                  <a:lnTo>
                    <a:pt x="334" y="1602"/>
                  </a:lnTo>
                  <a:lnTo>
                    <a:pt x="490" y="2225"/>
                  </a:lnTo>
                  <a:lnTo>
                    <a:pt x="1447" y="2003"/>
                  </a:lnTo>
                  <a:lnTo>
                    <a:pt x="1936" y="18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70"/>
            <p:cNvSpPr/>
            <p:nvPr/>
          </p:nvSpPr>
          <p:spPr>
            <a:xfrm>
              <a:off x="7662712" y="3006129"/>
              <a:ext cx="450798" cy="467338"/>
            </a:xfrm>
            <a:custGeom>
              <a:avLst/>
              <a:gdLst/>
              <a:ahLst/>
              <a:cxnLst/>
              <a:rect l="l" t="t" r="r" b="b"/>
              <a:pathLst>
                <a:path w="5451" h="5651" fill="none" extrusionOk="0">
                  <a:moveTo>
                    <a:pt x="1513" y="690"/>
                  </a:moveTo>
                  <a:lnTo>
                    <a:pt x="1513" y="690"/>
                  </a:lnTo>
                  <a:lnTo>
                    <a:pt x="1335" y="802"/>
                  </a:lnTo>
                  <a:lnTo>
                    <a:pt x="1157" y="913"/>
                  </a:lnTo>
                  <a:lnTo>
                    <a:pt x="1002" y="1024"/>
                  </a:lnTo>
                  <a:lnTo>
                    <a:pt x="868" y="1157"/>
                  </a:lnTo>
                  <a:lnTo>
                    <a:pt x="868" y="1157"/>
                  </a:lnTo>
                  <a:lnTo>
                    <a:pt x="646" y="1380"/>
                  </a:lnTo>
                  <a:lnTo>
                    <a:pt x="490" y="1602"/>
                  </a:lnTo>
                  <a:lnTo>
                    <a:pt x="334" y="1869"/>
                  </a:lnTo>
                  <a:lnTo>
                    <a:pt x="201" y="2158"/>
                  </a:lnTo>
                  <a:lnTo>
                    <a:pt x="112" y="2448"/>
                  </a:lnTo>
                  <a:lnTo>
                    <a:pt x="45" y="2781"/>
                  </a:lnTo>
                  <a:lnTo>
                    <a:pt x="1" y="3115"/>
                  </a:lnTo>
                  <a:lnTo>
                    <a:pt x="1" y="3471"/>
                  </a:lnTo>
                  <a:lnTo>
                    <a:pt x="1" y="3471"/>
                  </a:lnTo>
                  <a:lnTo>
                    <a:pt x="1" y="3715"/>
                  </a:lnTo>
                  <a:lnTo>
                    <a:pt x="45" y="3938"/>
                  </a:lnTo>
                  <a:lnTo>
                    <a:pt x="90" y="4160"/>
                  </a:lnTo>
                  <a:lnTo>
                    <a:pt x="179" y="4360"/>
                  </a:lnTo>
                  <a:lnTo>
                    <a:pt x="268" y="4561"/>
                  </a:lnTo>
                  <a:lnTo>
                    <a:pt x="401" y="4739"/>
                  </a:lnTo>
                  <a:lnTo>
                    <a:pt x="557" y="4894"/>
                  </a:lnTo>
                  <a:lnTo>
                    <a:pt x="713" y="5050"/>
                  </a:lnTo>
                  <a:lnTo>
                    <a:pt x="713" y="5050"/>
                  </a:lnTo>
                  <a:lnTo>
                    <a:pt x="890" y="5206"/>
                  </a:lnTo>
                  <a:lnTo>
                    <a:pt x="1091" y="5317"/>
                  </a:lnTo>
                  <a:lnTo>
                    <a:pt x="1313" y="5428"/>
                  </a:lnTo>
                  <a:lnTo>
                    <a:pt x="1513" y="5517"/>
                  </a:lnTo>
                  <a:lnTo>
                    <a:pt x="1513" y="5517"/>
                  </a:lnTo>
                  <a:lnTo>
                    <a:pt x="1780" y="5584"/>
                  </a:lnTo>
                  <a:lnTo>
                    <a:pt x="2047" y="5628"/>
                  </a:lnTo>
                  <a:lnTo>
                    <a:pt x="2314" y="5651"/>
                  </a:lnTo>
                  <a:lnTo>
                    <a:pt x="2603" y="5651"/>
                  </a:lnTo>
                  <a:lnTo>
                    <a:pt x="2603" y="5651"/>
                  </a:lnTo>
                  <a:lnTo>
                    <a:pt x="3404" y="5628"/>
                  </a:lnTo>
                  <a:lnTo>
                    <a:pt x="3715" y="5606"/>
                  </a:lnTo>
                  <a:lnTo>
                    <a:pt x="3982" y="5562"/>
                  </a:lnTo>
                  <a:lnTo>
                    <a:pt x="5450" y="5206"/>
                  </a:lnTo>
                  <a:lnTo>
                    <a:pt x="5450" y="5206"/>
                  </a:lnTo>
                  <a:lnTo>
                    <a:pt x="4071" y="5272"/>
                  </a:lnTo>
                  <a:lnTo>
                    <a:pt x="4071" y="5272"/>
                  </a:lnTo>
                  <a:lnTo>
                    <a:pt x="3782" y="5250"/>
                  </a:lnTo>
                  <a:lnTo>
                    <a:pt x="3515" y="5228"/>
                  </a:lnTo>
                  <a:lnTo>
                    <a:pt x="3248" y="5183"/>
                  </a:lnTo>
                  <a:lnTo>
                    <a:pt x="2981" y="5117"/>
                  </a:lnTo>
                  <a:lnTo>
                    <a:pt x="2981" y="5117"/>
                  </a:lnTo>
                  <a:lnTo>
                    <a:pt x="2781" y="5028"/>
                  </a:lnTo>
                  <a:lnTo>
                    <a:pt x="2559" y="4916"/>
                  </a:lnTo>
                  <a:lnTo>
                    <a:pt x="2381" y="4805"/>
                  </a:lnTo>
                  <a:lnTo>
                    <a:pt x="2203" y="4672"/>
                  </a:lnTo>
                  <a:lnTo>
                    <a:pt x="2203" y="4672"/>
                  </a:lnTo>
                  <a:lnTo>
                    <a:pt x="2025" y="4494"/>
                  </a:lnTo>
                  <a:lnTo>
                    <a:pt x="1869" y="4338"/>
                  </a:lnTo>
                  <a:lnTo>
                    <a:pt x="1758" y="4138"/>
                  </a:lnTo>
                  <a:lnTo>
                    <a:pt x="1647" y="3960"/>
                  </a:lnTo>
                  <a:lnTo>
                    <a:pt x="1580" y="3760"/>
                  </a:lnTo>
                  <a:lnTo>
                    <a:pt x="1513" y="3537"/>
                  </a:lnTo>
                  <a:lnTo>
                    <a:pt x="1491" y="3315"/>
                  </a:lnTo>
                  <a:lnTo>
                    <a:pt x="1469" y="3070"/>
                  </a:lnTo>
                  <a:lnTo>
                    <a:pt x="1469" y="3070"/>
                  </a:lnTo>
                  <a:lnTo>
                    <a:pt x="1491" y="2714"/>
                  </a:lnTo>
                  <a:lnTo>
                    <a:pt x="1513" y="2359"/>
                  </a:lnTo>
                  <a:lnTo>
                    <a:pt x="1580" y="2047"/>
                  </a:lnTo>
                  <a:lnTo>
                    <a:pt x="1691" y="1736"/>
                  </a:lnTo>
                  <a:lnTo>
                    <a:pt x="1802" y="1469"/>
                  </a:lnTo>
                  <a:lnTo>
                    <a:pt x="1958" y="1202"/>
                  </a:lnTo>
                  <a:lnTo>
                    <a:pt x="2114" y="980"/>
                  </a:lnTo>
                  <a:lnTo>
                    <a:pt x="2314" y="757"/>
                  </a:lnTo>
                  <a:lnTo>
                    <a:pt x="2314" y="757"/>
                  </a:lnTo>
                  <a:lnTo>
                    <a:pt x="2470" y="624"/>
                  </a:lnTo>
                  <a:lnTo>
                    <a:pt x="2625" y="512"/>
                  </a:lnTo>
                  <a:lnTo>
                    <a:pt x="2803" y="401"/>
                  </a:lnTo>
                  <a:lnTo>
                    <a:pt x="2981" y="290"/>
                  </a:lnTo>
                  <a:lnTo>
                    <a:pt x="2981" y="290"/>
                  </a:lnTo>
                  <a:lnTo>
                    <a:pt x="3248" y="134"/>
                  </a:lnTo>
                  <a:lnTo>
                    <a:pt x="3560" y="1"/>
                  </a:lnTo>
                  <a:lnTo>
                    <a:pt x="2603" y="223"/>
                  </a:lnTo>
                  <a:lnTo>
                    <a:pt x="2603" y="223"/>
                  </a:lnTo>
                  <a:lnTo>
                    <a:pt x="2314" y="334"/>
                  </a:lnTo>
                  <a:lnTo>
                    <a:pt x="2025" y="446"/>
                  </a:lnTo>
                  <a:lnTo>
                    <a:pt x="1758" y="557"/>
                  </a:lnTo>
                  <a:lnTo>
                    <a:pt x="1513" y="690"/>
                  </a:lnTo>
                  <a:lnTo>
                    <a:pt x="1513" y="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70"/>
            <p:cNvSpPr/>
            <p:nvPr/>
          </p:nvSpPr>
          <p:spPr>
            <a:xfrm>
              <a:off x="7471427" y="2870005"/>
              <a:ext cx="557481" cy="767208"/>
            </a:xfrm>
            <a:custGeom>
              <a:avLst/>
              <a:gdLst/>
              <a:ahLst/>
              <a:cxnLst/>
              <a:rect l="l" t="t" r="r" b="b"/>
              <a:pathLst>
                <a:path w="6741" h="9277" extrusionOk="0">
                  <a:moveTo>
                    <a:pt x="4427" y="1"/>
                  </a:moveTo>
                  <a:lnTo>
                    <a:pt x="4115" y="112"/>
                  </a:lnTo>
                  <a:lnTo>
                    <a:pt x="3826" y="223"/>
                  </a:lnTo>
                  <a:lnTo>
                    <a:pt x="3404" y="379"/>
                  </a:lnTo>
                  <a:lnTo>
                    <a:pt x="3003" y="579"/>
                  </a:lnTo>
                  <a:lnTo>
                    <a:pt x="2558" y="802"/>
                  </a:lnTo>
                  <a:lnTo>
                    <a:pt x="2158" y="1069"/>
                  </a:lnTo>
                  <a:lnTo>
                    <a:pt x="1780" y="1313"/>
                  </a:lnTo>
                  <a:lnTo>
                    <a:pt x="1469" y="1602"/>
                  </a:lnTo>
                  <a:lnTo>
                    <a:pt x="1291" y="1780"/>
                  </a:lnTo>
                  <a:lnTo>
                    <a:pt x="1113" y="1980"/>
                  </a:lnTo>
                  <a:lnTo>
                    <a:pt x="979" y="2181"/>
                  </a:lnTo>
                  <a:lnTo>
                    <a:pt x="823" y="2381"/>
                  </a:lnTo>
                  <a:lnTo>
                    <a:pt x="690" y="2603"/>
                  </a:lnTo>
                  <a:lnTo>
                    <a:pt x="579" y="2826"/>
                  </a:lnTo>
                  <a:lnTo>
                    <a:pt x="468" y="3048"/>
                  </a:lnTo>
                  <a:lnTo>
                    <a:pt x="379" y="3293"/>
                  </a:lnTo>
                  <a:lnTo>
                    <a:pt x="290" y="3560"/>
                  </a:lnTo>
                  <a:lnTo>
                    <a:pt x="201" y="3804"/>
                  </a:lnTo>
                  <a:lnTo>
                    <a:pt x="89" y="4360"/>
                  </a:lnTo>
                  <a:lnTo>
                    <a:pt x="23" y="4939"/>
                  </a:lnTo>
                  <a:lnTo>
                    <a:pt x="0" y="5562"/>
                  </a:lnTo>
                  <a:lnTo>
                    <a:pt x="23" y="5962"/>
                  </a:lnTo>
                  <a:lnTo>
                    <a:pt x="89" y="6340"/>
                  </a:lnTo>
                  <a:lnTo>
                    <a:pt x="178" y="6718"/>
                  </a:lnTo>
                  <a:lnTo>
                    <a:pt x="312" y="7052"/>
                  </a:lnTo>
                  <a:lnTo>
                    <a:pt x="490" y="7385"/>
                  </a:lnTo>
                  <a:lnTo>
                    <a:pt x="712" y="7697"/>
                  </a:lnTo>
                  <a:lnTo>
                    <a:pt x="957" y="7986"/>
                  </a:lnTo>
                  <a:lnTo>
                    <a:pt x="1268" y="8253"/>
                  </a:lnTo>
                  <a:lnTo>
                    <a:pt x="1535" y="8475"/>
                  </a:lnTo>
                  <a:lnTo>
                    <a:pt x="1802" y="8653"/>
                  </a:lnTo>
                  <a:lnTo>
                    <a:pt x="2114" y="8809"/>
                  </a:lnTo>
                  <a:lnTo>
                    <a:pt x="2425" y="8942"/>
                  </a:lnTo>
                  <a:lnTo>
                    <a:pt x="2759" y="9054"/>
                  </a:lnTo>
                  <a:lnTo>
                    <a:pt x="3092" y="9143"/>
                  </a:lnTo>
                  <a:lnTo>
                    <a:pt x="3448" y="9209"/>
                  </a:lnTo>
                  <a:lnTo>
                    <a:pt x="3826" y="9254"/>
                  </a:lnTo>
                  <a:lnTo>
                    <a:pt x="4449" y="9276"/>
                  </a:lnTo>
                  <a:lnTo>
                    <a:pt x="5183" y="9254"/>
                  </a:lnTo>
                  <a:lnTo>
                    <a:pt x="5806" y="9209"/>
                  </a:lnTo>
                  <a:lnTo>
                    <a:pt x="6317" y="9165"/>
                  </a:lnTo>
                  <a:lnTo>
                    <a:pt x="6740" y="9076"/>
                  </a:lnTo>
                  <a:lnTo>
                    <a:pt x="6295" y="7208"/>
                  </a:lnTo>
                  <a:lnTo>
                    <a:pt x="6028" y="7252"/>
                  </a:lnTo>
                  <a:lnTo>
                    <a:pt x="5717" y="7274"/>
                  </a:lnTo>
                  <a:lnTo>
                    <a:pt x="4916" y="7297"/>
                  </a:lnTo>
                  <a:lnTo>
                    <a:pt x="4627" y="7297"/>
                  </a:lnTo>
                  <a:lnTo>
                    <a:pt x="4360" y="7274"/>
                  </a:lnTo>
                  <a:lnTo>
                    <a:pt x="4093" y="7230"/>
                  </a:lnTo>
                  <a:lnTo>
                    <a:pt x="3826" y="7163"/>
                  </a:lnTo>
                  <a:lnTo>
                    <a:pt x="3626" y="7074"/>
                  </a:lnTo>
                  <a:lnTo>
                    <a:pt x="3404" y="6963"/>
                  </a:lnTo>
                  <a:lnTo>
                    <a:pt x="3203" y="6852"/>
                  </a:lnTo>
                  <a:lnTo>
                    <a:pt x="3026" y="6696"/>
                  </a:lnTo>
                  <a:lnTo>
                    <a:pt x="2870" y="6540"/>
                  </a:lnTo>
                  <a:lnTo>
                    <a:pt x="2714" y="6385"/>
                  </a:lnTo>
                  <a:lnTo>
                    <a:pt x="2581" y="6207"/>
                  </a:lnTo>
                  <a:lnTo>
                    <a:pt x="2492" y="6006"/>
                  </a:lnTo>
                  <a:lnTo>
                    <a:pt x="2403" y="5806"/>
                  </a:lnTo>
                  <a:lnTo>
                    <a:pt x="2358" y="5584"/>
                  </a:lnTo>
                  <a:lnTo>
                    <a:pt x="2314" y="5361"/>
                  </a:lnTo>
                  <a:lnTo>
                    <a:pt x="2314" y="5117"/>
                  </a:lnTo>
                  <a:lnTo>
                    <a:pt x="2314" y="4761"/>
                  </a:lnTo>
                  <a:lnTo>
                    <a:pt x="2358" y="4427"/>
                  </a:lnTo>
                  <a:lnTo>
                    <a:pt x="2425" y="4094"/>
                  </a:lnTo>
                  <a:lnTo>
                    <a:pt x="2514" y="3804"/>
                  </a:lnTo>
                  <a:lnTo>
                    <a:pt x="2647" y="3515"/>
                  </a:lnTo>
                  <a:lnTo>
                    <a:pt x="2803" y="3248"/>
                  </a:lnTo>
                  <a:lnTo>
                    <a:pt x="2959" y="3026"/>
                  </a:lnTo>
                  <a:lnTo>
                    <a:pt x="3181" y="2803"/>
                  </a:lnTo>
                  <a:lnTo>
                    <a:pt x="3315" y="2670"/>
                  </a:lnTo>
                  <a:lnTo>
                    <a:pt x="3470" y="2559"/>
                  </a:lnTo>
                  <a:lnTo>
                    <a:pt x="3648" y="2448"/>
                  </a:lnTo>
                  <a:lnTo>
                    <a:pt x="3826" y="2336"/>
                  </a:lnTo>
                  <a:lnTo>
                    <a:pt x="4071" y="2203"/>
                  </a:lnTo>
                  <a:lnTo>
                    <a:pt x="4338" y="2092"/>
                  </a:lnTo>
                  <a:lnTo>
                    <a:pt x="4627" y="1980"/>
                  </a:lnTo>
                  <a:lnTo>
                    <a:pt x="4916" y="1869"/>
                  </a:lnTo>
                  <a:lnTo>
                    <a:pt x="4760" y="1246"/>
                  </a:lnTo>
                  <a:lnTo>
                    <a:pt x="4427" y="1"/>
                  </a:lnTo>
                  <a:close/>
                </a:path>
              </a:pathLst>
            </a:custGeom>
            <a:solidFill>
              <a:srgbClr val="EE7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70"/>
            <p:cNvSpPr/>
            <p:nvPr/>
          </p:nvSpPr>
          <p:spPr>
            <a:xfrm>
              <a:off x="7460428" y="2862644"/>
              <a:ext cx="662262" cy="785567"/>
            </a:xfrm>
            <a:custGeom>
              <a:avLst/>
              <a:gdLst/>
              <a:ahLst/>
              <a:cxnLst/>
              <a:rect l="l" t="t" r="r" b="b"/>
              <a:pathLst>
                <a:path w="8008" h="9499" extrusionOk="0">
                  <a:moveTo>
                    <a:pt x="5143" y="2063"/>
                  </a:moveTo>
                  <a:lnTo>
                    <a:pt x="5094" y="2092"/>
                  </a:lnTo>
                  <a:lnTo>
                    <a:pt x="4849" y="2270"/>
                  </a:lnTo>
                  <a:lnTo>
                    <a:pt x="4604" y="2492"/>
                  </a:lnTo>
                  <a:lnTo>
                    <a:pt x="4404" y="2715"/>
                  </a:lnTo>
                  <a:lnTo>
                    <a:pt x="4226" y="2981"/>
                  </a:lnTo>
                  <a:lnTo>
                    <a:pt x="4070" y="3271"/>
                  </a:lnTo>
                  <a:lnTo>
                    <a:pt x="3981" y="3515"/>
                  </a:lnTo>
                  <a:lnTo>
                    <a:pt x="3893" y="3804"/>
                  </a:lnTo>
                  <a:lnTo>
                    <a:pt x="3826" y="4094"/>
                  </a:lnTo>
                  <a:lnTo>
                    <a:pt x="3804" y="4383"/>
                  </a:lnTo>
                  <a:lnTo>
                    <a:pt x="3781" y="4694"/>
                  </a:lnTo>
                  <a:lnTo>
                    <a:pt x="3804" y="4983"/>
                  </a:lnTo>
                  <a:lnTo>
                    <a:pt x="3848" y="5272"/>
                  </a:lnTo>
                  <a:lnTo>
                    <a:pt x="3915" y="5539"/>
                  </a:lnTo>
                  <a:lnTo>
                    <a:pt x="4048" y="5829"/>
                  </a:lnTo>
                  <a:lnTo>
                    <a:pt x="4204" y="6095"/>
                  </a:lnTo>
                  <a:lnTo>
                    <a:pt x="4382" y="6318"/>
                  </a:lnTo>
                  <a:lnTo>
                    <a:pt x="4604" y="6518"/>
                  </a:lnTo>
                  <a:lnTo>
                    <a:pt x="4827" y="6674"/>
                  </a:lnTo>
                  <a:lnTo>
                    <a:pt x="5071" y="6785"/>
                  </a:lnTo>
                  <a:lnTo>
                    <a:pt x="5316" y="6896"/>
                  </a:lnTo>
                  <a:lnTo>
                    <a:pt x="5605" y="6963"/>
                  </a:lnTo>
                  <a:lnTo>
                    <a:pt x="5872" y="7030"/>
                  </a:lnTo>
                  <a:lnTo>
                    <a:pt x="6161" y="7052"/>
                  </a:lnTo>
                  <a:lnTo>
                    <a:pt x="6473" y="7074"/>
                  </a:lnTo>
                  <a:lnTo>
                    <a:pt x="6762" y="7096"/>
                  </a:lnTo>
                  <a:lnTo>
                    <a:pt x="6767" y="7096"/>
                  </a:lnTo>
                  <a:lnTo>
                    <a:pt x="6767" y="7096"/>
                  </a:lnTo>
                  <a:lnTo>
                    <a:pt x="6339" y="7185"/>
                  </a:lnTo>
                  <a:lnTo>
                    <a:pt x="5828" y="7274"/>
                  </a:lnTo>
                  <a:lnTo>
                    <a:pt x="5316" y="7319"/>
                  </a:lnTo>
                  <a:lnTo>
                    <a:pt x="4804" y="7319"/>
                  </a:lnTo>
                  <a:lnTo>
                    <a:pt x="4560" y="7274"/>
                  </a:lnTo>
                  <a:lnTo>
                    <a:pt x="4293" y="7230"/>
                  </a:lnTo>
                  <a:lnTo>
                    <a:pt x="4070" y="7163"/>
                  </a:lnTo>
                  <a:lnTo>
                    <a:pt x="3826" y="7074"/>
                  </a:lnTo>
                  <a:lnTo>
                    <a:pt x="3603" y="6985"/>
                  </a:lnTo>
                  <a:lnTo>
                    <a:pt x="3425" y="6852"/>
                  </a:lnTo>
                  <a:lnTo>
                    <a:pt x="3247" y="6718"/>
                  </a:lnTo>
                  <a:lnTo>
                    <a:pt x="3092" y="6563"/>
                  </a:lnTo>
                  <a:lnTo>
                    <a:pt x="2958" y="6407"/>
                  </a:lnTo>
                  <a:lnTo>
                    <a:pt x="2847" y="6229"/>
                  </a:lnTo>
                  <a:lnTo>
                    <a:pt x="2758" y="6029"/>
                  </a:lnTo>
                  <a:lnTo>
                    <a:pt x="2669" y="5851"/>
                  </a:lnTo>
                  <a:lnTo>
                    <a:pt x="2625" y="5628"/>
                  </a:lnTo>
                  <a:lnTo>
                    <a:pt x="2580" y="5428"/>
                  </a:lnTo>
                  <a:lnTo>
                    <a:pt x="2558" y="5206"/>
                  </a:lnTo>
                  <a:lnTo>
                    <a:pt x="2558" y="5006"/>
                  </a:lnTo>
                  <a:lnTo>
                    <a:pt x="2580" y="4783"/>
                  </a:lnTo>
                  <a:lnTo>
                    <a:pt x="2602" y="4561"/>
                  </a:lnTo>
                  <a:lnTo>
                    <a:pt x="2647" y="4338"/>
                  </a:lnTo>
                  <a:lnTo>
                    <a:pt x="2714" y="4116"/>
                  </a:lnTo>
                  <a:lnTo>
                    <a:pt x="2780" y="3893"/>
                  </a:lnTo>
                  <a:lnTo>
                    <a:pt x="2869" y="3715"/>
                  </a:lnTo>
                  <a:lnTo>
                    <a:pt x="2958" y="3537"/>
                  </a:lnTo>
                  <a:lnTo>
                    <a:pt x="3092" y="3360"/>
                  </a:lnTo>
                  <a:lnTo>
                    <a:pt x="3203" y="3204"/>
                  </a:lnTo>
                  <a:lnTo>
                    <a:pt x="3336" y="3048"/>
                  </a:lnTo>
                  <a:lnTo>
                    <a:pt x="3492" y="2915"/>
                  </a:lnTo>
                  <a:lnTo>
                    <a:pt x="3648" y="2781"/>
                  </a:lnTo>
                  <a:lnTo>
                    <a:pt x="3981" y="2559"/>
                  </a:lnTo>
                  <a:lnTo>
                    <a:pt x="4337" y="2381"/>
                  </a:lnTo>
                  <a:lnTo>
                    <a:pt x="4715" y="2203"/>
                  </a:lnTo>
                  <a:lnTo>
                    <a:pt x="5116" y="2069"/>
                  </a:lnTo>
                  <a:lnTo>
                    <a:pt x="5143" y="2063"/>
                  </a:lnTo>
                  <a:close/>
                  <a:moveTo>
                    <a:pt x="4490" y="247"/>
                  </a:moveTo>
                  <a:lnTo>
                    <a:pt x="4693" y="1024"/>
                  </a:lnTo>
                  <a:lnTo>
                    <a:pt x="4916" y="1876"/>
                  </a:lnTo>
                  <a:lnTo>
                    <a:pt x="4916" y="1876"/>
                  </a:lnTo>
                  <a:lnTo>
                    <a:pt x="4604" y="1980"/>
                  </a:lnTo>
                  <a:lnTo>
                    <a:pt x="4204" y="2158"/>
                  </a:lnTo>
                  <a:lnTo>
                    <a:pt x="3848" y="2359"/>
                  </a:lnTo>
                  <a:lnTo>
                    <a:pt x="3492" y="2581"/>
                  </a:lnTo>
                  <a:lnTo>
                    <a:pt x="3336" y="2715"/>
                  </a:lnTo>
                  <a:lnTo>
                    <a:pt x="3181" y="2848"/>
                  </a:lnTo>
                  <a:lnTo>
                    <a:pt x="3047" y="3004"/>
                  </a:lnTo>
                  <a:lnTo>
                    <a:pt x="2914" y="3159"/>
                  </a:lnTo>
                  <a:lnTo>
                    <a:pt x="2803" y="3337"/>
                  </a:lnTo>
                  <a:lnTo>
                    <a:pt x="2691" y="3515"/>
                  </a:lnTo>
                  <a:lnTo>
                    <a:pt x="2602" y="3715"/>
                  </a:lnTo>
                  <a:lnTo>
                    <a:pt x="2513" y="3916"/>
                  </a:lnTo>
                  <a:lnTo>
                    <a:pt x="2402" y="4272"/>
                  </a:lnTo>
                  <a:lnTo>
                    <a:pt x="2336" y="4650"/>
                  </a:lnTo>
                  <a:lnTo>
                    <a:pt x="2313" y="5028"/>
                  </a:lnTo>
                  <a:lnTo>
                    <a:pt x="2336" y="5406"/>
                  </a:lnTo>
                  <a:lnTo>
                    <a:pt x="2358" y="5584"/>
                  </a:lnTo>
                  <a:lnTo>
                    <a:pt x="2402" y="5784"/>
                  </a:lnTo>
                  <a:lnTo>
                    <a:pt x="2469" y="5962"/>
                  </a:lnTo>
                  <a:lnTo>
                    <a:pt x="2536" y="6118"/>
                  </a:lnTo>
                  <a:lnTo>
                    <a:pt x="2625" y="6296"/>
                  </a:lnTo>
                  <a:lnTo>
                    <a:pt x="2714" y="6451"/>
                  </a:lnTo>
                  <a:lnTo>
                    <a:pt x="2825" y="6607"/>
                  </a:lnTo>
                  <a:lnTo>
                    <a:pt x="2958" y="6740"/>
                  </a:lnTo>
                  <a:lnTo>
                    <a:pt x="3225" y="6963"/>
                  </a:lnTo>
                  <a:lnTo>
                    <a:pt x="3492" y="7141"/>
                  </a:lnTo>
                  <a:lnTo>
                    <a:pt x="3781" y="7297"/>
                  </a:lnTo>
                  <a:lnTo>
                    <a:pt x="4070" y="7386"/>
                  </a:lnTo>
                  <a:lnTo>
                    <a:pt x="4382" y="7474"/>
                  </a:lnTo>
                  <a:lnTo>
                    <a:pt x="4715" y="7519"/>
                  </a:lnTo>
                  <a:lnTo>
                    <a:pt x="5027" y="7541"/>
                  </a:lnTo>
                  <a:lnTo>
                    <a:pt x="5361" y="7519"/>
                  </a:lnTo>
                  <a:lnTo>
                    <a:pt x="5694" y="7497"/>
                  </a:lnTo>
                  <a:lnTo>
                    <a:pt x="6028" y="7452"/>
                  </a:lnTo>
                  <a:lnTo>
                    <a:pt x="6340" y="7400"/>
                  </a:lnTo>
                  <a:lnTo>
                    <a:pt x="6340" y="7400"/>
                  </a:lnTo>
                  <a:lnTo>
                    <a:pt x="6539" y="8297"/>
                  </a:lnTo>
                  <a:lnTo>
                    <a:pt x="6651" y="8631"/>
                  </a:lnTo>
                  <a:lnTo>
                    <a:pt x="6695" y="8809"/>
                  </a:lnTo>
                  <a:lnTo>
                    <a:pt x="6717" y="8943"/>
                  </a:lnTo>
                  <a:lnTo>
                    <a:pt x="6695" y="9031"/>
                  </a:lnTo>
                  <a:lnTo>
                    <a:pt x="6673" y="9076"/>
                  </a:lnTo>
                  <a:lnTo>
                    <a:pt x="6517" y="9120"/>
                  </a:lnTo>
                  <a:lnTo>
                    <a:pt x="6272" y="9187"/>
                  </a:lnTo>
                  <a:lnTo>
                    <a:pt x="6006" y="9232"/>
                  </a:lnTo>
                  <a:lnTo>
                    <a:pt x="5716" y="9254"/>
                  </a:lnTo>
                  <a:lnTo>
                    <a:pt x="5450" y="9276"/>
                  </a:lnTo>
                  <a:lnTo>
                    <a:pt x="4871" y="9254"/>
                  </a:lnTo>
                  <a:lnTo>
                    <a:pt x="4360" y="9254"/>
                  </a:lnTo>
                  <a:lnTo>
                    <a:pt x="4048" y="9232"/>
                  </a:lnTo>
                  <a:lnTo>
                    <a:pt x="3759" y="9209"/>
                  </a:lnTo>
                  <a:lnTo>
                    <a:pt x="3448" y="9165"/>
                  </a:lnTo>
                  <a:lnTo>
                    <a:pt x="3159" y="9098"/>
                  </a:lnTo>
                  <a:lnTo>
                    <a:pt x="2869" y="9009"/>
                  </a:lnTo>
                  <a:lnTo>
                    <a:pt x="2580" y="8920"/>
                  </a:lnTo>
                  <a:lnTo>
                    <a:pt x="2291" y="8787"/>
                  </a:lnTo>
                  <a:lnTo>
                    <a:pt x="2024" y="8653"/>
                  </a:lnTo>
                  <a:lnTo>
                    <a:pt x="1779" y="8498"/>
                  </a:lnTo>
                  <a:lnTo>
                    <a:pt x="1535" y="8342"/>
                  </a:lnTo>
                  <a:lnTo>
                    <a:pt x="1312" y="8142"/>
                  </a:lnTo>
                  <a:lnTo>
                    <a:pt x="1090" y="7919"/>
                  </a:lnTo>
                  <a:lnTo>
                    <a:pt x="912" y="7697"/>
                  </a:lnTo>
                  <a:lnTo>
                    <a:pt x="734" y="7452"/>
                  </a:lnTo>
                  <a:lnTo>
                    <a:pt x="578" y="7185"/>
                  </a:lnTo>
                  <a:lnTo>
                    <a:pt x="467" y="6896"/>
                  </a:lnTo>
                  <a:lnTo>
                    <a:pt x="378" y="6629"/>
                  </a:lnTo>
                  <a:lnTo>
                    <a:pt x="311" y="6385"/>
                  </a:lnTo>
                  <a:lnTo>
                    <a:pt x="267" y="6118"/>
                  </a:lnTo>
                  <a:lnTo>
                    <a:pt x="245" y="5851"/>
                  </a:lnTo>
                  <a:lnTo>
                    <a:pt x="222" y="5584"/>
                  </a:lnTo>
                  <a:lnTo>
                    <a:pt x="222" y="5295"/>
                  </a:lnTo>
                  <a:lnTo>
                    <a:pt x="245" y="5028"/>
                  </a:lnTo>
                  <a:lnTo>
                    <a:pt x="267" y="4739"/>
                  </a:lnTo>
                  <a:lnTo>
                    <a:pt x="311" y="4472"/>
                  </a:lnTo>
                  <a:lnTo>
                    <a:pt x="378" y="4183"/>
                  </a:lnTo>
                  <a:lnTo>
                    <a:pt x="534" y="3649"/>
                  </a:lnTo>
                  <a:lnTo>
                    <a:pt x="623" y="3404"/>
                  </a:lnTo>
                  <a:lnTo>
                    <a:pt x="734" y="3159"/>
                  </a:lnTo>
                  <a:lnTo>
                    <a:pt x="845" y="2915"/>
                  </a:lnTo>
                  <a:lnTo>
                    <a:pt x="979" y="2692"/>
                  </a:lnTo>
                  <a:lnTo>
                    <a:pt x="1112" y="2448"/>
                  </a:lnTo>
                  <a:lnTo>
                    <a:pt x="1290" y="2225"/>
                  </a:lnTo>
                  <a:lnTo>
                    <a:pt x="1468" y="2003"/>
                  </a:lnTo>
                  <a:lnTo>
                    <a:pt x="1668" y="1803"/>
                  </a:lnTo>
                  <a:lnTo>
                    <a:pt x="1868" y="1625"/>
                  </a:lnTo>
                  <a:lnTo>
                    <a:pt x="2091" y="1447"/>
                  </a:lnTo>
                  <a:lnTo>
                    <a:pt x="2313" y="1269"/>
                  </a:lnTo>
                  <a:lnTo>
                    <a:pt x="2558" y="1113"/>
                  </a:lnTo>
                  <a:lnTo>
                    <a:pt x="3047" y="824"/>
                  </a:lnTo>
                  <a:lnTo>
                    <a:pt x="3559" y="601"/>
                  </a:lnTo>
                  <a:lnTo>
                    <a:pt x="4093" y="379"/>
                  </a:lnTo>
                  <a:lnTo>
                    <a:pt x="4490" y="247"/>
                  </a:lnTo>
                  <a:close/>
                  <a:moveTo>
                    <a:pt x="4515" y="1"/>
                  </a:moveTo>
                  <a:lnTo>
                    <a:pt x="3959" y="179"/>
                  </a:lnTo>
                  <a:lnTo>
                    <a:pt x="3425" y="379"/>
                  </a:lnTo>
                  <a:lnTo>
                    <a:pt x="2892" y="624"/>
                  </a:lnTo>
                  <a:lnTo>
                    <a:pt x="2402" y="913"/>
                  </a:lnTo>
                  <a:lnTo>
                    <a:pt x="2158" y="1091"/>
                  </a:lnTo>
                  <a:lnTo>
                    <a:pt x="1913" y="1246"/>
                  </a:lnTo>
                  <a:lnTo>
                    <a:pt x="1690" y="1447"/>
                  </a:lnTo>
                  <a:lnTo>
                    <a:pt x="1490" y="1625"/>
                  </a:lnTo>
                  <a:lnTo>
                    <a:pt x="1290" y="1847"/>
                  </a:lnTo>
                  <a:lnTo>
                    <a:pt x="1112" y="2047"/>
                  </a:lnTo>
                  <a:lnTo>
                    <a:pt x="934" y="2292"/>
                  </a:lnTo>
                  <a:lnTo>
                    <a:pt x="779" y="2537"/>
                  </a:lnTo>
                  <a:lnTo>
                    <a:pt x="534" y="2959"/>
                  </a:lnTo>
                  <a:lnTo>
                    <a:pt x="356" y="3449"/>
                  </a:lnTo>
                  <a:lnTo>
                    <a:pt x="200" y="3938"/>
                  </a:lnTo>
                  <a:lnTo>
                    <a:pt x="89" y="4449"/>
                  </a:lnTo>
                  <a:lnTo>
                    <a:pt x="22" y="4961"/>
                  </a:lnTo>
                  <a:lnTo>
                    <a:pt x="0" y="5473"/>
                  </a:lnTo>
                  <a:lnTo>
                    <a:pt x="22" y="5984"/>
                  </a:lnTo>
                  <a:lnTo>
                    <a:pt x="67" y="6229"/>
                  </a:lnTo>
                  <a:lnTo>
                    <a:pt x="111" y="6474"/>
                  </a:lnTo>
                  <a:lnTo>
                    <a:pt x="178" y="6740"/>
                  </a:lnTo>
                  <a:lnTo>
                    <a:pt x="267" y="7007"/>
                  </a:lnTo>
                  <a:lnTo>
                    <a:pt x="378" y="7252"/>
                  </a:lnTo>
                  <a:lnTo>
                    <a:pt x="489" y="7474"/>
                  </a:lnTo>
                  <a:lnTo>
                    <a:pt x="623" y="7697"/>
                  </a:lnTo>
                  <a:lnTo>
                    <a:pt x="779" y="7897"/>
                  </a:lnTo>
                  <a:lnTo>
                    <a:pt x="934" y="8075"/>
                  </a:lnTo>
                  <a:lnTo>
                    <a:pt x="1112" y="8253"/>
                  </a:lnTo>
                  <a:lnTo>
                    <a:pt x="1290" y="8409"/>
                  </a:lnTo>
                  <a:lnTo>
                    <a:pt x="1490" y="8564"/>
                  </a:lnTo>
                  <a:lnTo>
                    <a:pt x="1690" y="8698"/>
                  </a:lnTo>
                  <a:lnTo>
                    <a:pt x="1913" y="8831"/>
                  </a:lnTo>
                  <a:lnTo>
                    <a:pt x="2135" y="8943"/>
                  </a:lnTo>
                  <a:lnTo>
                    <a:pt x="2358" y="9031"/>
                  </a:lnTo>
                  <a:lnTo>
                    <a:pt x="2847" y="9209"/>
                  </a:lnTo>
                  <a:lnTo>
                    <a:pt x="3336" y="9343"/>
                  </a:lnTo>
                  <a:lnTo>
                    <a:pt x="3870" y="9432"/>
                  </a:lnTo>
                  <a:lnTo>
                    <a:pt x="4382" y="9476"/>
                  </a:lnTo>
                  <a:lnTo>
                    <a:pt x="4916" y="9499"/>
                  </a:lnTo>
                  <a:lnTo>
                    <a:pt x="5450" y="9499"/>
                  </a:lnTo>
                  <a:lnTo>
                    <a:pt x="5961" y="9432"/>
                  </a:lnTo>
                  <a:lnTo>
                    <a:pt x="6450" y="9365"/>
                  </a:lnTo>
                  <a:lnTo>
                    <a:pt x="6940" y="9276"/>
                  </a:lnTo>
                  <a:lnTo>
                    <a:pt x="6962" y="9254"/>
                  </a:lnTo>
                  <a:lnTo>
                    <a:pt x="6984" y="9232"/>
                  </a:lnTo>
                  <a:lnTo>
                    <a:pt x="6984" y="9165"/>
                  </a:lnTo>
                  <a:lnTo>
                    <a:pt x="6556" y="7364"/>
                  </a:lnTo>
                  <a:lnTo>
                    <a:pt x="6556" y="7364"/>
                  </a:lnTo>
                  <a:lnTo>
                    <a:pt x="6695" y="7341"/>
                  </a:lnTo>
                  <a:lnTo>
                    <a:pt x="7340" y="7208"/>
                  </a:lnTo>
                  <a:lnTo>
                    <a:pt x="7941" y="7052"/>
                  </a:lnTo>
                  <a:lnTo>
                    <a:pt x="7985" y="7030"/>
                  </a:lnTo>
                  <a:lnTo>
                    <a:pt x="8007" y="7007"/>
                  </a:lnTo>
                  <a:lnTo>
                    <a:pt x="8007" y="6963"/>
                  </a:lnTo>
                  <a:lnTo>
                    <a:pt x="8007" y="6941"/>
                  </a:lnTo>
                  <a:lnTo>
                    <a:pt x="7941" y="6852"/>
                  </a:lnTo>
                  <a:lnTo>
                    <a:pt x="7918" y="6852"/>
                  </a:lnTo>
                  <a:lnTo>
                    <a:pt x="7874" y="6829"/>
                  </a:lnTo>
                  <a:lnTo>
                    <a:pt x="7852" y="6830"/>
                  </a:lnTo>
                  <a:lnTo>
                    <a:pt x="7852" y="6830"/>
                  </a:lnTo>
                  <a:lnTo>
                    <a:pt x="7852" y="6829"/>
                  </a:lnTo>
                  <a:lnTo>
                    <a:pt x="7847" y="6830"/>
                  </a:lnTo>
                  <a:lnTo>
                    <a:pt x="7847" y="6830"/>
                  </a:lnTo>
                  <a:lnTo>
                    <a:pt x="7318" y="6852"/>
                  </a:lnTo>
                  <a:lnTo>
                    <a:pt x="6740" y="6874"/>
                  </a:lnTo>
                  <a:lnTo>
                    <a:pt x="6450" y="6874"/>
                  </a:lnTo>
                  <a:lnTo>
                    <a:pt x="6161" y="6852"/>
                  </a:lnTo>
                  <a:lnTo>
                    <a:pt x="5872" y="6807"/>
                  </a:lnTo>
                  <a:lnTo>
                    <a:pt x="5583" y="6740"/>
                  </a:lnTo>
                  <a:lnTo>
                    <a:pt x="5316" y="6674"/>
                  </a:lnTo>
                  <a:lnTo>
                    <a:pt x="5071" y="6563"/>
                  </a:lnTo>
                  <a:lnTo>
                    <a:pt x="4827" y="6429"/>
                  </a:lnTo>
                  <a:lnTo>
                    <a:pt x="4627" y="6273"/>
                  </a:lnTo>
                  <a:lnTo>
                    <a:pt x="4426" y="6095"/>
                  </a:lnTo>
                  <a:lnTo>
                    <a:pt x="4271" y="5851"/>
                  </a:lnTo>
                  <a:lnTo>
                    <a:pt x="4159" y="5584"/>
                  </a:lnTo>
                  <a:lnTo>
                    <a:pt x="4070" y="5272"/>
                  </a:lnTo>
                  <a:lnTo>
                    <a:pt x="4026" y="4983"/>
                  </a:lnTo>
                  <a:lnTo>
                    <a:pt x="4026" y="4694"/>
                  </a:lnTo>
                  <a:lnTo>
                    <a:pt x="4026" y="4427"/>
                  </a:lnTo>
                  <a:lnTo>
                    <a:pt x="4070" y="4160"/>
                  </a:lnTo>
                  <a:lnTo>
                    <a:pt x="4115" y="3893"/>
                  </a:lnTo>
                  <a:lnTo>
                    <a:pt x="4204" y="3649"/>
                  </a:lnTo>
                  <a:lnTo>
                    <a:pt x="4315" y="3404"/>
                  </a:lnTo>
                  <a:lnTo>
                    <a:pt x="4426" y="3182"/>
                  </a:lnTo>
                  <a:lnTo>
                    <a:pt x="4582" y="2981"/>
                  </a:lnTo>
                  <a:lnTo>
                    <a:pt x="4738" y="2781"/>
                  </a:lnTo>
                  <a:lnTo>
                    <a:pt x="4938" y="2581"/>
                  </a:lnTo>
                  <a:lnTo>
                    <a:pt x="5138" y="2403"/>
                  </a:lnTo>
                  <a:lnTo>
                    <a:pt x="5338" y="2247"/>
                  </a:lnTo>
                  <a:lnTo>
                    <a:pt x="5583" y="2092"/>
                  </a:lnTo>
                  <a:lnTo>
                    <a:pt x="5828" y="1958"/>
                  </a:lnTo>
                  <a:lnTo>
                    <a:pt x="6072" y="1847"/>
                  </a:lnTo>
                  <a:lnTo>
                    <a:pt x="6117" y="1825"/>
                  </a:lnTo>
                  <a:lnTo>
                    <a:pt x="6117" y="1780"/>
                  </a:lnTo>
                  <a:lnTo>
                    <a:pt x="6117" y="1736"/>
                  </a:lnTo>
                  <a:lnTo>
                    <a:pt x="6095" y="1714"/>
                  </a:lnTo>
                  <a:lnTo>
                    <a:pt x="6028" y="1647"/>
                  </a:lnTo>
                  <a:lnTo>
                    <a:pt x="5983" y="1625"/>
                  </a:lnTo>
                  <a:lnTo>
                    <a:pt x="5939" y="1625"/>
                  </a:lnTo>
                  <a:lnTo>
                    <a:pt x="5142" y="1814"/>
                  </a:lnTo>
                  <a:lnTo>
                    <a:pt x="5142" y="1814"/>
                  </a:lnTo>
                  <a:lnTo>
                    <a:pt x="4916" y="1024"/>
                  </a:lnTo>
                  <a:lnTo>
                    <a:pt x="4671" y="112"/>
                  </a:lnTo>
                  <a:lnTo>
                    <a:pt x="4649" y="45"/>
                  </a:lnTo>
                  <a:lnTo>
                    <a:pt x="4604" y="23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70"/>
            <p:cNvSpPr/>
            <p:nvPr/>
          </p:nvSpPr>
          <p:spPr>
            <a:xfrm>
              <a:off x="7828278" y="2833203"/>
              <a:ext cx="178549" cy="182271"/>
            </a:xfrm>
            <a:custGeom>
              <a:avLst/>
              <a:gdLst/>
              <a:ahLst/>
              <a:cxnLst/>
              <a:rect l="l" t="t" r="r" b="b"/>
              <a:pathLst>
                <a:path w="2159" h="2204" extrusionOk="0">
                  <a:moveTo>
                    <a:pt x="1580" y="1"/>
                  </a:moveTo>
                  <a:lnTo>
                    <a:pt x="67" y="357"/>
                  </a:lnTo>
                  <a:lnTo>
                    <a:pt x="23" y="379"/>
                  </a:lnTo>
                  <a:lnTo>
                    <a:pt x="1" y="401"/>
                  </a:lnTo>
                  <a:lnTo>
                    <a:pt x="1" y="446"/>
                  </a:lnTo>
                  <a:lnTo>
                    <a:pt x="23" y="490"/>
                  </a:lnTo>
                  <a:lnTo>
                    <a:pt x="90" y="557"/>
                  </a:lnTo>
                  <a:lnTo>
                    <a:pt x="179" y="557"/>
                  </a:lnTo>
                  <a:lnTo>
                    <a:pt x="1544" y="236"/>
                  </a:lnTo>
                  <a:lnTo>
                    <a:pt x="1894" y="1889"/>
                  </a:lnTo>
                  <a:lnTo>
                    <a:pt x="1894" y="1889"/>
                  </a:lnTo>
                  <a:lnTo>
                    <a:pt x="1491" y="1981"/>
                  </a:lnTo>
                  <a:lnTo>
                    <a:pt x="1469" y="2003"/>
                  </a:lnTo>
                  <a:lnTo>
                    <a:pt x="1446" y="2047"/>
                  </a:lnTo>
                  <a:lnTo>
                    <a:pt x="1446" y="2092"/>
                  </a:lnTo>
                  <a:lnTo>
                    <a:pt x="1446" y="2114"/>
                  </a:lnTo>
                  <a:lnTo>
                    <a:pt x="1513" y="2181"/>
                  </a:lnTo>
                  <a:lnTo>
                    <a:pt x="1558" y="2203"/>
                  </a:lnTo>
                  <a:lnTo>
                    <a:pt x="1602" y="2203"/>
                  </a:lnTo>
                  <a:lnTo>
                    <a:pt x="2091" y="2092"/>
                  </a:lnTo>
                  <a:lnTo>
                    <a:pt x="2114" y="2070"/>
                  </a:lnTo>
                  <a:lnTo>
                    <a:pt x="2136" y="2047"/>
                  </a:lnTo>
                  <a:lnTo>
                    <a:pt x="2158" y="1981"/>
                  </a:lnTo>
                  <a:lnTo>
                    <a:pt x="1736" y="112"/>
                  </a:lnTo>
                  <a:lnTo>
                    <a:pt x="1713" y="45"/>
                  </a:lnTo>
                  <a:lnTo>
                    <a:pt x="1691" y="23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70"/>
            <p:cNvSpPr/>
            <p:nvPr/>
          </p:nvSpPr>
          <p:spPr>
            <a:xfrm>
              <a:off x="8019563" y="3427403"/>
              <a:ext cx="139928" cy="202450"/>
            </a:xfrm>
            <a:custGeom>
              <a:avLst/>
              <a:gdLst/>
              <a:ahLst/>
              <a:cxnLst/>
              <a:rect l="l" t="t" r="r" b="b"/>
              <a:pathLst>
                <a:path w="1692" h="2448" extrusionOk="0">
                  <a:moveTo>
                    <a:pt x="1091" y="0"/>
                  </a:moveTo>
                  <a:lnTo>
                    <a:pt x="1046" y="23"/>
                  </a:lnTo>
                  <a:lnTo>
                    <a:pt x="1024" y="67"/>
                  </a:lnTo>
                  <a:lnTo>
                    <a:pt x="1024" y="112"/>
                  </a:lnTo>
                  <a:lnTo>
                    <a:pt x="1046" y="156"/>
                  </a:lnTo>
                  <a:lnTo>
                    <a:pt x="1088" y="197"/>
                  </a:lnTo>
                  <a:lnTo>
                    <a:pt x="1246" y="912"/>
                  </a:lnTo>
                  <a:lnTo>
                    <a:pt x="1358" y="1491"/>
                  </a:lnTo>
                  <a:lnTo>
                    <a:pt x="1402" y="1713"/>
                  </a:lnTo>
                  <a:lnTo>
                    <a:pt x="1424" y="1824"/>
                  </a:lnTo>
                  <a:lnTo>
                    <a:pt x="1441" y="1891"/>
                  </a:lnTo>
                  <a:lnTo>
                    <a:pt x="1424" y="1891"/>
                  </a:lnTo>
                  <a:lnTo>
                    <a:pt x="1335" y="1913"/>
                  </a:lnTo>
                  <a:lnTo>
                    <a:pt x="1202" y="1936"/>
                  </a:lnTo>
                  <a:lnTo>
                    <a:pt x="957" y="2002"/>
                  </a:lnTo>
                  <a:lnTo>
                    <a:pt x="68" y="2225"/>
                  </a:lnTo>
                  <a:lnTo>
                    <a:pt x="23" y="2247"/>
                  </a:lnTo>
                  <a:lnTo>
                    <a:pt x="1" y="2269"/>
                  </a:lnTo>
                  <a:lnTo>
                    <a:pt x="1" y="2314"/>
                  </a:lnTo>
                  <a:lnTo>
                    <a:pt x="23" y="2358"/>
                  </a:lnTo>
                  <a:lnTo>
                    <a:pt x="90" y="2425"/>
                  </a:lnTo>
                  <a:lnTo>
                    <a:pt x="134" y="2447"/>
                  </a:lnTo>
                  <a:lnTo>
                    <a:pt x="179" y="2447"/>
                  </a:lnTo>
                  <a:lnTo>
                    <a:pt x="1625" y="2091"/>
                  </a:lnTo>
                  <a:lnTo>
                    <a:pt x="1669" y="2091"/>
                  </a:lnTo>
                  <a:lnTo>
                    <a:pt x="1691" y="2047"/>
                  </a:lnTo>
                  <a:lnTo>
                    <a:pt x="1691" y="1980"/>
                  </a:lnTo>
                  <a:lnTo>
                    <a:pt x="1291" y="112"/>
                  </a:lnTo>
                  <a:lnTo>
                    <a:pt x="1269" y="67"/>
                  </a:lnTo>
                  <a:lnTo>
                    <a:pt x="1224" y="23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8" name="Google Shape;1908;p70"/>
          <p:cNvGrpSpPr/>
          <p:nvPr/>
        </p:nvGrpSpPr>
        <p:grpSpPr>
          <a:xfrm>
            <a:off x="5544216" y="3289702"/>
            <a:ext cx="794747" cy="734045"/>
            <a:chOff x="5504357" y="3177352"/>
            <a:chExt cx="794747" cy="734045"/>
          </a:xfrm>
        </p:grpSpPr>
        <p:sp>
          <p:nvSpPr>
            <p:cNvPr id="1909" name="Google Shape;1909;p70"/>
            <p:cNvSpPr/>
            <p:nvPr/>
          </p:nvSpPr>
          <p:spPr>
            <a:xfrm>
              <a:off x="5682741" y="3186532"/>
              <a:ext cx="607183" cy="715603"/>
            </a:xfrm>
            <a:custGeom>
              <a:avLst/>
              <a:gdLst/>
              <a:ahLst/>
              <a:cxnLst/>
              <a:rect l="l" t="t" r="r" b="b"/>
              <a:pathLst>
                <a:path w="7342" h="8653" extrusionOk="0">
                  <a:moveTo>
                    <a:pt x="1825" y="1980"/>
                  </a:moveTo>
                  <a:lnTo>
                    <a:pt x="1558" y="2692"/>
                  </a:lnTo>
                  <a:lnTo>
                    <a:pt x="1402" y="3203"/>
                  </a:lnTo>
                  <a:lnTo>
                    <a:pt x="1269" y="3782"/>
                  </a:lnTo>
                  <a:lnTo>
                    <a:pt x="2181" y="3804"/>
                  </a:lnTo>
                  <a:lnTo>
                    <a:pt x="2492" y="2736"/>
                  </a:lnTo>
                  <a:lnTo>
                    <a:pt x="2626" y="2314"/>
                  </a:lnTo>
                  <a:lnTo>
                    <a:pt x="2759" y="2024"/>
                  </a:lnTo>
                  <a:lnTo>
                    <a:pt x="1825" y="1980"/>
                  </a:lnTo>
                  <a:close/>
                  <a:moveTo>
                    <a:pt x="4094" y="0"/>
                  </a:moveTo>
                  <a:lnTo>
                    <a:pt x="4605" y="2047"/>
                  </a:lnTo>
                  <a:lnTo>
                    <a:pt x="5295" y="4605"/>
                  </a:lnTo>
                  <a:lnTo>
                    <a:pt x="5829" y="6740"/>
                  </a:lnTo>
                  <a:lnTo>
                    <a:pt x="6251" y="8430"/>
                  </a:lnTo>
                  <a:lnTo>
                    <a:pt x="6741" y="8430"/>
                  </a:lnTo>
                  <a:lnTo>
                    <a:pt x="7230" y="8386"/>
                  </a:lnTo>
                  <a:lnTo>
                    <a:pt x="7341" y="8341"/>
                  </a:lnTo>
                  <a:lnTo>
                    <a:pt x="6918" y="6651"/>
                  </a:lnTo>
                  <a:lnTo>
                    <a:pt x="6362" y="4538"/>
                  </a:lnTo>
                  <a:lnTo>
                    <a:pt x="5184" y="45"/>
                  </a:lnTo>
                  <a:lnTo>
                    <a:pt x="4094" y="0"/>
                  </a:lnTo>
                  <a:close/>
                  <a:moveTo>
                    <a:pt x="1536" y="5895"/>
                  </a:moveTo>
                  <a:lnTo>
                    <a:pt x="1046" y="5939"/>
                  </a:lnTo>
                  <a:lnTo>
                    <a:pt x="735" y="6673"/>
                  </a:lnTo>
                  <a:lnTo>
                    <a:pt x="1" y="8653"/>
                  </a:lnTo>
                  <a:lnTo>
                    <a:pt x="891" y="8631"/>
                  </a:lnTo>
                  <a:lnTo>
                    <a:pt x="1024" y="8608"/>
                  </a:lnTo>
                  <a:lnTo>
                    <a:pt x="1135" y="8186"/>
                  </a:lnTo>
                  <a:lnTo>
                    <a:pt x="1291" y="7719"/>
                  </a:lnTo>
                  <a:lnTo>
                    <a:pt x="1469" y="7229"/>
                  </a:lnTo>
                  <a:lnTo>
                    <a:pt x="1669" y="6718"/>
                  </a:lnTo>
                  <a:lnTo>
                    <a:pt x="1981" y="5895"/>
                  </a:lnTo>
                  <a:close/>
                </a:path>
              </a:pathLst>
            </a:custGeom>
            <a:solidFill>
              <a:srgbClr val="F07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0"/>
            <p:cNvSpPr/>
            <p:nvPr/>
          </p:nvSpPr>
          <p:spPr>
            <a:xfrm>
              <a:off x="5682741" y="3673965"/>
              <a:ext cx="163829" cy="228169"/>
            </a:xfrm>
            <a:custGeom>
              <a:avLst/>
              <a:gdLst/>
              <a:ahLst/>
              <a:cxnLst/>
              <a:rect l="l" t="t" r="r" b="b"/>
              <a:pathLst>
                <a:path w="1981" h="2759" fill="none" extrusionOk="0">
                  <a:moveTo>
                    <a:pt x="735" y="779"/>
                  </a:moveTo>
                  <a:lnTo>
                    <a:pt x="735" y="779"/>
                  </a:lnTo>
                  <a:lnTo>
                    <a:pt x="1" y="2759"/>
                  </a:lnTo>
                  <a:lnTo>
                    <a:pt x="1" y="2759"/>
                  </a:lnTo>
                  <a:lnTo>
                    <a:pt x="891" y="2737"/>
                  </a:lnTo>
                  <a:lnTo>
                    <a:pt x="891" y="2737"/>
                  </a:lnTo>
                  <a:lnTo>
                    <a:pt x="1024" y="2714"/>
                  </a:lnTo>
                  <a:lnTo>
                    <a:pt x="1024" y="2714"/>
                  </a:lnTo>
                  <a:lnTo>
                    <a:pt x="1135" y="2292"/>
                  </a:lnTo>
                  <a:lnTo>
                    <a:pt x="1291" y="1825"/>
                  </a:lnTo>
                  <a:lnTo>
                    <a:pt x="1469" y="1335"/>
                  </a:lnTo>
                  <a:lnTo>
                    <a:pt x="1669" y="824"/>
                  </a:lnTo>
                  <a:lnTo>
                    <a:pt x="1669" y="824"/>
                  </a:lnTo>
                  <a:lnTo>
                    <a:pt x="1981" y="1"/>
                  </a:lnTo>
                  <a:lnTo>
                    <a:pt x="1981" y="1"/>
                  </a:lnTo>
                  <a:lnTo>
                    <a:pt x="1536" y="1"/>
                  </a:lnTo>
                  <a:lnTo>
                    <a:pt x="1046" y="45"/>
                  </a:lnTo>
                  <a:lnTo>
                    <a:pt x="1046" y="45"/>
                  </a:lnTo>
                  <a:lnTo>
                    <a:pt x="735" y="7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0"/>
            <p:cNvSpPr/>
            <p:nvPr/>
          </p:nvSpPr>
          <p:spPr>
            <a:xfrm>
              <a:off x="5787605" y="3350195"/>
              <a:ext cx="123388" cy="150928"/>
            </a:xfrm>
            <a:custGeom>
              <a:avLst/>
              <a:gdLst/>
              <a:ahLst/>
              <a:cxnLst/>
              <a:rect l="l" t="t" r="r" b="b"/>
              <a:pathLst>
                <a:path w="1492" h="1825" fill="none" extrusionOk="0">
                  <a:moveTo>
                    <a:pt x="557" y="1"/>
                  </a:moveTo>
                  <a:lnTo>
                    <a:pt x="557" y="1"/>
                  </a:lnTo>
                  <a:lnTo>
                    <a:pt x="290" y="713"/>
                  </a:lnTo>
                  <a:lnTo>
                    <a:pt x="290" y="713"/>
                  </a:lnTo>
                  <a:lnTo>
                    <a:pt x="134" y="1224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913" y="1825"/>
                  </a:lnTo>
                  <a:lnTo>
                    <a:pt x="913" y="1825"/>
                  </a:lnTo>
                  <a:lnTo>
                    <a:pt x="1224" y="757"/>
                  </a:lnTo>
                  <a:lnTo>
                    <a:pt x="1224" y="757"/>
                  </a:lnTo>
                  <a:lnTo>
                    <a:pt x="1358" y="335"/>
                  </a:lnTo>
                  <a:lnTo>
                    <a:pt x="1491" y="45"/>
                  </a:lnTo>
                  <a:lnTo>
                    <a:pt x="5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70"/>
            <p:cNvSpPr/>
            <p:nvPr/>
          </p:nvSpPr>
          <p:spPr>
            <a:xfrm>
              <a:off x="5513537" y="3186532"/>
              <a:ext cx="686245" cy="715603"/>
            </a:xfrm>
            <a:custGeom>
              <a:avLst/>
              <a:gdLst/>
              <a:ahLst/>
              <a:cxnLst/>
              <a:rect l="l" t="t" r="r" b="b"/>
              <a:pathLst>
                <a:path w="8298" h="8653" extrusionOk="0">
                  <a:moveTo>
                    <a:pt x="3871" y="1980"/>
                  </a:moveTo>
                  <a:lnTo>
                    <a:pt x="4805" y="2024"/>
                  </a:lnTo>
                  <a:lnTo>
                    <a:pt x="5183" y="2047"/>
                  </a:lnTo>
                  <a:lnTo>
                    <a:pt x="5294" y="2914"/>
                  </a:lnTo>
                  <a:lnTo>
                    <a:pt x="5428" y="3826"/>
                  </a:lnTo>
                  <a:lnTo>
                    <a:pt x="4227" y="3804"/>
                  </a:lnTo>
                  <a:lnTo>
                    <a:pt x="3315" y="3782"/>
                  </a:lnTo>
                  <a:lnTo>
                    <a:pt x="3448" y="3203"/>
                  </a:lnTo>
                  <a:lnTo>
                    <a:pt x="3604" y="2692"/>
                  </a:lnTo>
                  <a:lnTo>
                    <a:pt x="3871" y="1980"/>
                  </a:lnTo>
                  <a:close/>
                  <a:moveTo>
                    <a:pt x="2714" y="0"/>
                  </a:moveTo>
                  <a:lnTo>
                    <a:pt x="2492" y="534"/>
                  </a:lnTo>
                  <a:lnTo>
                    <a:pt x="2225" y="1224"/>
                  </a:lnTo>
                  <a:lnTo>
                    <a:pt x="1936" y="2047"/>
                  </a:lnTo>
                  <a:lnTo>
                    <a:pt x="1624" y="3048"/>
                  </a:lnTo>
                  <a:lnTo>
                    <a:pt x="868" y="5494"/>
                  </a:lnTo>
                  <a:lnTo>
                    <a:pt x="1" y="8564"/>
                  </a:lnTo>
                  <a:lnTo>
                    <a:pt x="290" y="8586"/>
                  </a:lnTo>
                  <a:lnTo>
                    <a:pt x="557" y="8608"/>
                  </a:lnTo>
                  <a:lnTo>
                    <a:pt x="913" y="8631"/>
                  </a:lnTo>
                  <a:lnTo>
                    <a:pt x="1647" y="8631"/>
                  </a:lnTo>
                  <a:lnTo>
                    <a:pt x="2047" y="8653"/>
                  </a:lnTo>
                  <a:lnTo>
                    <a:pt x="2781" y="6673"/>
                  </a:lnTo>
                  <a:lnTo>
                    <a:pt x="3092" y="5939"/>
                  </a:lnTo>
                  <a:lnTo>
                    <a:pt x="3582" y="5895"/>
                  </a:lnTo>
                  <a:lnTo>
                    <a:pt x="5472" y="5895"/>
                  </a:lnTo>
                  <a:lnTo>
                    <a:pt x="5561" y="5917"/>
                  </a:lnTo>
                  <a:lnTo>
                    <a:pt x="5828" y="7318"/>
                  </a:lnTo>
                  <a:lnTo>
                    <a:pt x="6028" y="8586"/>
                  </a:lnTo>
                  <a:lnTo>
                    <a:pt x="7096" y="8519"/>
                  </a:lnTo>
                  <a:lnTo>
                    <a:pt x="7630" y="8497"/>
                  </a:lnTo>
                  <a:lnTo>
                    <a:pt x="8186" y="8453"/>
                  </a:lnTo>
                  <a:lnTo>
                    <a:pt x="8275" y="8430"/>
                  </a:lnTo>
                  <a:lnTo>
                    <a:pt x="8297" y="8430"/>
                  </a:lnTo>
                  <a:lnTo>
                    <a:pt x="7875" y="6740"/>
                  </a:lnTo>
                  <a:lnTo>
                    <a:pt x="7341" y="4605"/>
                  </a:lnTo>
                  <a:lnTo>
                    <a:pt x="6651" y="2047"/>
                  </a:lnTo>
                  <a:lnTo>
                    <a:pt x="6140" y="0"/>
                  </a:lnTo>
                  <a:close/>
                </a:path>
              </a:pathLst>
            </a:custGeom>
            <a:solidFill>
              <a:srgbClr val="FFD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0"/>
            <p:cNvSpPr/>
            <p:nvPr/>
          </p:nvSpPr>
          <p:spPr>
            <a:xfrm>
              <a:off x="5513537" y="3186532"/>
              <a:ext cx="686245" cy="715603"/>
            </a:xfrm>
            <a:custGeom>
              <a:avLst/>
              <a:gdLst/>
              <a:ahLst/>
              <a:cxnLst/>
              <a:rect l="l" t="t" r="r" b="b"/>
              <a:pathLst>
                <a:path w="8298" h="8653" fill="none" extrusionOk="0">
                  <a:moveTo>
                    <a:pt x="6140" y="0"/>
                  </a:moveTo>
                  <a:lnTo>
                    <a:pt x="6140" y="0"/>
                  </a:lnTo>
                  <a:lnTo>
                    <a:pt x="6051" y="0"/>
                  </a:lnTo>
                  <a:lnTo>
                    <a:pt x="6051" y="0"/>
                  </a:lnTo>
                  <a:lnTo>
                    <a:pt x="2714" y="0"/>
                  </a:lnTo>
                  <a:lnTo>
                    <a:pt x="2714" y="0"/>
                  </a:lnTo>
                  <a:lnTo>
                    <a:pt x="2492" y="534"/>
                  </a:lnTo>
                  <a:lnTo>
                    <a:pt x="2225" y="1224"/>
                  </a:lnTo>
                  <a:lnTo>
                    <a:pt x="1936" y="2047"/>
                  </a:lnTo>
                  <a:lnTo>
                    <a:pt x="1624" y="3048"/>
                  </a:lnTo>
                  <a:lnTo>
                    <a:pt x="868" y="5494"/>
                  </a:lnTo>
                  <a:lnTo>
                    <a:pt x="1" y="8564"/>
                  </a:lnTo>
                  <a:lnTo>
                    <a:pt x="1" y="8564"/>
                  </a:lnTo>
                  <a:lnTo>
                    <a:pt x="290" y="8586"/>
                  </a:lnTo>
                  <a:lnTo>
                    <a:pt x="557" y="8608"/>
                  </a:lnTo>
                  <a:lnTo>
                    <a:pt x="557" y="8608"/>
                  </a:lnTo>
                  <a:lnTo>
                    <a:pt x="913" y="8631"/>
                  </a:lnTo>
                  <a:lnTo>
                    <a:pt x="913" y="8631"/>
                  </a:lnTo>
                  <a:lnTo>
                    <a:pt x="1268" y="8631"/>
                  </a:lnTo>
                  <a:lnTo>
                    <a:pt x="1268" y="8631"/>
                  </a:lnTo>
                  <a:lnTo>
                    <a:pt x="1647" y="8631"/>
                  </a:lnTo>
                  <a:lnTo>
                    <a:pt x="2047" y="8653"/>
                  </a:lnTo>
                  <a:lnTo>
                    <a:pt x="2047" y="8653"/>
                  </a:lnTo>
                  <a:lnTo>
                    <a:pt x="2781" y="6673"/>
                  </a:lnTo>
                  <a:lnTo>
                    <a:pt x="2781" y="6673"/>
                  </a:lnTo>
                  <a:lnTo>
                    <a:pt x="3092" y="5939"/>
                  </a:lnTo>
                  <a:lnTo>
                    <a:pt x="3092" y="5939"/>
                  </a:lnTo>
                  <a:lnTo>
                    <a:pt x="3582" y="5895"/>
                  </a:lnTo>
                  <a:lnTo>
                    <a:pt x="4027" y="5895"/>
                  </a:lnTo>
                  <a:lnTo>
                    <a:pt x="4027" y="5895"/>
                  </a:lnTo>
                  <a:lnTo>
                    <a:pt x="5339" y="5895"/>
                  </a:lnTo>
                  <a:lnTo>
                    <a:pt x="5339" y="5895"/>
                  </a:lnTo>
                  <a:lnTo>
                    <a:pt x="5472" y="5895"/>
                  </a:lnTo>
                  <a:lnTo>
                    <a:pt x="5561" y="5917"/>
                  </a:lnTo>
                  <a:lnTo>
                    <a:pt x="5561" y="5917"/>
                  </a:lnTo>
                  <a:lnTo>
                    <a:pt x="5828" y="7318"/>
                  </a:lnTo>
                  <a:lnTo>
                    <a:pt x="6028" y="8586"/>
                  </a:lnTo>
                  <a:lnTo>
                    <a:pt x="7096" y="8519"/>
                  </a:lnTo>
                  <a:lnTo>
                    <a:pt x="7096" y="8519"/>
                  </a:lnTo>
                  <a:lnTo>
                    <a:pt x="7630" y="8497"/>
                  </a:lnTo>
                  <a:lnTo>
                    <a:pt x="8186" y="8453"/>
                  </a:lnTo>
                  <a:lnTo>
                    <a:pt x="8186" y="8453"/>
                  </a:lnTo>
                  <a:lnTo>
                    <a:pt x="8275" y="8430"/>
                  </a:lnTo>
                  <a:lnTo>
                    <a:pt x="8297" y="8430"/>
                  </a:lnTo>
                  <a:lnTo>
                    <a:pt x="8297" y="8430"/>
                  </a:lnTo>
                  <a:lnTo>
                    <a:pt x="7875" y="6740"/>
                  </a:lnTo>
                  <a:lnTo>
                    <a:pt x="7341" y="4605"/>
                  </a:lnTo>
                  <a:lnTo>
                    <a:pt x="7341" y="4605"/>
                  </a:lnTo>
                  <a:lnTo>
                    <a:pt x="6651" y="2047"/>
                  </a:lnTo>
                  <a:lnTo>
                    <a:pt x="61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70"/>
            <p:cNvSpPr/>
            <p:nvPr/>
          </p:nvSpPr>
          <p:spPr>
            <a:xfrm>
              <a:off x="5787605" y="3350195"/>
              <a:ext cx="174828" cy="152830"/>
            </a:xfrm>
            <a:custGeom>
              <a:avLst/>
              <a:gdLst/>
              <a:ahLst/>
              <a:cxnLst/>
              <a:rect l="l" t="t" r="r" b="b"/>
              <a:pathLst>
                <a:path w="2114" h="1848" fill="none" extrusionOk="0">
                  <a:moveTo>
                    <a:pt x="290" y="713"/>
                  </a:moveTo>
                  <a:lnTo>
                    <a:pt x="290" y="713"/>
                  </a:lnTo>
                  <a:lnTo>
                    <a:pt x="557" y="1"/>
                  </a:lnTo>
                  <a:lnTo>
                    <a:pt x="1491" y="45"/>
                  </a:lnTo>
                  <a:lnTo>
                    <a:pt x="1869" y="68"/>
                  </a:lnTo>
                  <a:lnTo>
                    <a:pt x="1869" y="68"/>
                  </a:lnTo>
                  <a:lnTo>
                    <a:pt x="1980" y="935"/>
                  </a:lnTo>
                  <a:lnTo>
                    <a:pt x="2114" y="1847"/>
                  </a:lnTo>
                  <a:lnTo>
                    <a:pt x="2114" y="1847"/>
                  </a:lnTo>
                  <a:lnTo>
                    <a:pt x="913" y="1825"/>
                  </a:lnTo>
                  <a:lnTo>
                    <a:pt x="913" y="1825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34" y="1224"/>
                  </a:lnTo>
                  <a:lnTo>
                    <a:pt x="290" y="713"/>
                  </a:lnTo>
                  <a:lnTo>
                    <a:pt x="290" y="7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0"/>
            <p:cNvSpPr/>
            <p:nvPr/>
          </p:nvSpPr>
          <p:spPr>
            <a:xfrm>
              <a:off x="5778425" y="3341015"/>
              <a:ext cx="193270" cy="171189"/>
            </a:xfrm>
            <a:custGeom>
              <a:avLst/>
              <a:gdLst/>
              <a:ahLst/>
              <a:cxnLst/>
              <a:rect l="l" t="t" r="r" b="b"/>
              <a:pathLst>
                <a:path w="2337" h="2070" extrusionOk="0">
                  <a:moveTo>
                    <a:pt x="824" y="223"/>
                  </a:moveTo>
                  <a:lnTo>
                    <a:pt x="890" y="245"/>
                  </a:lnTo>
                  <a:lnTo>
                    <a:pt x="1426" y="266"/>
                  </a:lnTo>
                  <a:lnTo>
                    <a:pt x="1426" y="266"/>
                  </a:lnTo>
                  <a:lnTo>
                    <a:pt x="1313" y="535"/>
                  </a:lnTo>
                  <a:lnTo>
                    <a:pt x="1157" y="979"/>
                  </a:lnTo>
                  <a:lnTo>
                    <a:pt x="926" y="1821"/>
                  </a:lnTo>
                  <a:lnTo>
                    <a:pt x="926" y="1821"/>
                  </a:lnTo>
                  <a:lnTo>
                    <a:pt x="264" y="1789"/>
                  </a:lnTo>
                  <a:lnTo>
                    <a:pt x="264" y="1789"/>
                  </a:lnTo>
                  <a:lnTo>
                    <a:pt x="379" y="1313"/>
                  </a:lnTo>
                  <a:lnTo>
                    <a:pt x="601" y="690"/>
                  </a:lnTo>
                  <a:lnTo>
                    <a:pt x="668" y="468"/>
                  </a:lnTo>
                  <a:lnTo>
                    <a:pt x="712" y="334"/>
                  </a:lnTo>
                  <a:lnTo>
                    <a:pt x="757" y="245"/>
                  </a:lnTo>
                  <a:lnTo>
                    <a:pt x="824" y="223"/>
                  </a:lnTo>
                  <a:close/>
                  <a:moveTo>
                    <a:pt x="1691" y="277"/>
                  </a:moveTo>
                  <a:lnTo>
                    <a:pt x="1882" y="284"/>
                  </a:lnTo>
                  <a:lnTo>
                    <a:pt x="1882" y="284"/>
                  </a:lnTo>
                  <a:lnTo>
                    <a:pt x="1980" y="1068"/>
                  </a:lnTo>
                  <a:lnTo>
                    <a:pt x="2097" y="1845"/>
                  </a:lnTo>
                  <a:lnTo>
                    <a:pt x="2097" y="1845"/>
                  </a:lnTo>
                  <a:lnTo>
                    <a:pt x="1177" y="1828"/>
                  </a:lnTo>
                  <a:lnTo>
                    <a:pt x="1177" y="1828"/>
                  </a:lnTo>
                  <a:lnTo>
                    <a:pt x="1380" y="1091"/>
                  </a:lnTo>
                  <a:lnTo>
                    <a:pt x="1535" y="646"/>
                  </a:lnTo>
                  <a:lnTo>
                    <a:pt x="1691" y="277"/>
                  </a:lnTo>
                  <a:close/>
                  <a:moveTo>
                    <a:pt x="646" y="1"/>
                  </a:moveTo>
                  <a:lnTo>
                    <a:pt x="579" y="23"/>
                  </a:lnTo>
                  <a:lnTo>
                    <a:pt x="557" y="68"/>
                  </a:lnTo>
                  <a:lnTo>
                    <a:pt x="245" y="957"/>
                  </a:lnTo>
                  <a:lnTo>
                    <a:pt x="112" y="1402"/>
                  </a:lnTo>
                  <a:lnTo>
                    <a:pt x="1" y="1847"/>
                  </a:lnTo>
                  <a:lnTo>
                    <a:pt x="1" y="1914"/>
                  </a:lnTo>
                  <a:lnTo>
                    <a:pt x="23" y="1958"/>
                  </a:lnTo>
                  <a:lnTo>
                    <a:pt x="67" y="2003"/>
                  </a:lnTo>
                  <a:lnTo>
                    <a:pt x="134" y="2025"/>
                  </a:lnTo>
                  <a:lnTo>
                    <a:pt x="1046" y="2047"/>
                  </a:lnTo>
                  <a:lnTo>
                    <a:pt x="2247" y="2069"/>
                  </a:lnTo>
                  <a:lnTo>
                    <a:pt x="2292" y="2069"/>
                  </a:lnTo>
                  <a:lnTo>
                    <a:pt x="2336" y="2047"/>
                  </a:lnTo>
                  <a:lnTo>
                    <a:pt x="2336" y="2003"/>
                  </a:lnTo>
                  <a:lnTo>
                    <a:pt x="2336" y="1958"/>
                  </a:lnTo>
                  <a:lnTo>
                    <a:pt x="2225" y="1068"/>
                  </a:lnTo>
                  <a:lnTo>
                    <a:pt x="2114" y="179"/>
                  </a:lnTo>
                  <a:lnTo>
                    <a:pt x="2091" y="134"/>
                  </a:lnTo>
                  <a:lnTo>
                    <a:pt x="2047" y="112"/>
                  </a:lnTo>
                  <a:lnTo>
                    <a:pt x="2002" y="90"/>
                  </a:lnTo>
                  <a:lnTo>
                    <a:pt x="1958" y="68"/>
                  </a:lnTo>
                  <a:lnTo>
                    <a:pt x="1611" y="50"/>
                  </a:lnTo>
                  <a:lnTo>
                    <a:pt x="1602" y="45"/>
                  </a:lnTo>
                  <a:lnTo>
                    <a:pt x="1558" y="45"/>
                  </a:lnTo>
                  <a:lnTo>
                    <a:pt x="1554" y="47"/>
                  </a:lnTo>
                  <a:lnTo>
                    <a:pt x="1554" y="47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0"/>
            <p:cNvSpPr/>
            <p:nvPr/>
          </p:nvSpPr>
          <p:spPr>
            <a:xfrm>
              <a:off x="5504357" y="3177352"/>
              <a:ext cx="794747" cy="734045"/>
            </a:xfrm>
            <a:custGeom>
              <a:avLst/>
              <a:gdLst/>
              <a:ahLst/>
              <a:cxnLst/>
              <a:rect l="l" t="t" r="r" b="b"/>
              <a:pathLst>
                <a:path w="9610" h="8876" extrusionOk="0">
                  <a:moveTo>
                    <a:pt x="7118" y="200"/>
                  </a:moveTo>
                  <a:lnTo>
                    <a:pt x="7252" y="223"/>
                  </a:lnTo>
                  <a:lnTo>
                    <a:pt x="7318" y="267"/>
                  </a:lnTo>
                  <a:lnTo>
                    <a:pt x="7296" y="312"/>
                  </a:lnTo>
                  <a:lnTo>
                    <a:pt x="7341" y="512"/>
                  </a:lnTo>
                  <a:lnTo>
                    <a:pt x="7430" y="890"/>
                  </a:lnTo>
                  <a:lnTo>
                    <a:pt x="7696" y="1913"/>
                  </a:lnTo>
                  <a:lnTo>
                    <a:pt x="8319" y="4293"/>
                  </a:lnTo>
                  <a:lnTo>
                    <a:pt x="8942" y="6673"/>
                  </a:lnTo>
                  <a:lnTo>
                    <a:pt x="9187" y="7674"/>
                  </a:lnTo>
                  <a:lnTo>
                    <a:pt x="9253" y="7919"/>
                  </a:lnTo>
                  <a:lnTo>
                    <a:pt x="9298" y="8052"/>
                  </a:lnTo>
                  <a:lnTo>
                    <a:pt x="9298" y="8163"/>
                  </a:lnTo>
                  <a:lnTo>
                    <a:pt x="9342" y="8319"/>
                  </a:lnTo>
                  <a:lnTo>
                    <a:pt x="9253" y="8363"/>
                  </a:lnTo>
                  <a:lnTo>
                    <a:pt x="9164" y="8386"/>
                  </a:lnTo>
                  <a:lnTo>
                    <a:pt x="9075" y="8408"/>
                  </a:lnTo>
                  <a:lnTo>
                    <a:pt x="8987" y="8408"/>
                  </a:lnTo>
                  <a:lnTo>
                    <a:pt x="8542" y="8475"/>
                  </a:lnTo>
                  <a:lnTo>
                    <a:pt x="8498" y="8477"/>
                  </a:lnTo>
                  <a:lnTo>
                    <a:pt x="8498" y="8477"/>
                  </a:lnTo>
                  <a:lnTo>
                    <a:pt x="7986" y="6428"/>
                  </a:lnTo>
                  <a:lnTo>
                    <a:pt x="7452" y="4338"/>
                  </a:lnTo>
                  <a:lnTo>
                    <a:pt x="6896" y="2224"/>
                  </a:lnTo>
                  <a:lnTo>
                    <a:pt x="6389" y="218"/>
                  </a:lnTo>
                  <a:lnTo>
                    <a:pt x="6389" y="218"/>
                  </a:lnTo>
                  <a:lnTo>
                    <a:pt x="6829" y="200"/>
                  </a:lnTo>
                  <a:close/>
                  <a:moveTo>
                    <a:pt x="6139" y="178"/>
                  </a:moveTo>
                  <a:lnTo>
                    <a:pt x="6184" y="223"/>
                  </a:lnTo>
                  <a:lnTo>
                    <a:pt x="6273" y="578"/>
                  </a:lnTo>
                  <a:lnTo>
                    <a:pt x="6429" y="1290"/>
                  </a:lnTo>
                  <a:lnTo>
                    <a:pt x="6784" y="2669"/>
                  </a:lnTo>
                  <a:lnTo>
                    <a:pt x="7563" y="5605"/>
                  </a:lnTo>
                  <a:lnTo>
                    <a:pt x="7941" y="7073"/>
                  </a:lnTo>
                  <a:lnTo>
                    <a:pt x="8284" y="8487"/>
                  </a:lnTo>
                  <a:lnTo>
                    <a:pt x="8284" y="8487"/>
                  </a:lnTo>
                  <a:lnTo>
                    <a:pt x="8075" y="8497"/>
                  </a:lnTo>
                  <a:lnTo>
                    <a:pt x="7163" y="8519"/>
                  </a:lnTo>
                  <a:lnTo>
                    <a:pt x="6629" y="8586"/>
                  </a:lnTo>
                  <a:lnTo>
                    <a:pt x="6317" y="8608"/>
                  </a:lnTo>
                  <a:lnTo>
                    <a:pt x="6206" y="8608"/>
                  </a:lnTo>
                  <a:lnTo>
                    <a:pt x="6139" y="8586"/>
                  </a:lnTo>
                  <a:lnTo>
                    <a:pt x="6162" y="8586"/>
                  </a:lnTo>
                  <a:lnTo>
                    <a:pt x="6184" y="8541"/>
                  </a:lnTo>
                  <a:lnTo>
                    <a:pt x="6184" y="8363"/>
                  </a:lnTo>
                  <a:lnTo>
                    <a:pt x="6162" y="8074"/>
                  </a:lnTo>
                  <a:lnTo>
                    <a:pt x="6050" y="7429"/>
                  </a:lnTo>
                  <a:lnTo>
                    <a:pt x="5784" y="6028"/>
                  </a:lnTo>
                  <a:lnTo>
                    <a:pt x="5739" y="5961"/>
                  </a:lnTo>
                  <a:lnTo>
                    <a:pt x="5672" y="5917"/>
                  </a:lnTo>
                  <a:lnTo>
                    <a:pt x="5494" y="5895"/>
                  </a:lnTo>
                  <a:lnTo>
                    <a:pt x="5294" y="5872"/>
                  </a:lnTo>
                  <a:lnTo>
                    <a:pt x="4894" y="5872"/>
                  </a:lnTo>
                  <a:lnTo>
                    <a:pt x="4115" y="5895"/>
                  </a:lnTo>
                  <a:lnTo>
                    <a:pt x="4049" y="5917"/>
                  </a:lnTo>
                  <a:lnTo>
                    <a:pt x="4026" y="5961"/>
                  </a:lnTo>
                  <a:lnTo>
                    <a:pt x="3715" y="6762"/>
                  </a:lnTo>
                  <a:lnTo>
                    <a:pt x="3404" y="7585"/>
                  </a:lnTo>
                  <a:lnTo>
                    <a:pt x="3315" y="7874"/>
                  </a:lnTo>
                  <a:lnTo>
                    <a:pt x="3226" y="8186"/>
                  </a:lnTo>
                  <a:lnTo>
                    <a:pt x="3181" y="8341"/>
                  </a:lnTo>
                  <a:lnTo>
                    <a:pt x="3092" y="8475"/>
                  </a:lnTo>
                  <a:lnTo>
                    <a:pt x="3003" y="8564"/>
                  </a:lnTo>
                  <a:lnTo>
                    <a:pt x="2914" y="8630"/>
                  </a:lnTo>
                  <a:lnTo>
                    <a:pt x="2759" y="8675"/>
                  </a:lnTo>
                  <a:lnTo>
                    <a:pt x="2225" y="8675"/>
                  </a:lnTo>
                  <a:lnTo>
                    <a:pt x="1869" y="8653"/>
                  </a:lnTo>
                  <a:lnTo>
                    <a:pt x="1557" y="8630"/>
                  </a:lnTo>
                  <a:lnTo>
                    <a:pt x="823" y="8608"/>
                  </a:lnTo>
                  <a:lnTo>
                    <a:pt x="270" y="8575"/>
                  </a:lnTo>
                  <a:lnTo>
                    <a:pt x="270" y="8575"/>
                  </a:lnTo>
                  <a:lnTo>
                    <a:pt x="1024" y="5895"/>
                  </a:lnTo>
                  <a:lnTo>
                    <a:pt x="1446" y="4471"/>
                  </a:lnTo>
                  <a:lnTo>
                    <a:pt x="1891" y="3070"/>
                  </a:lnTo>
                  <a:lnTo>
                    <a:pt x="2180" y="2158"/>
                  </a:lnTo>
                  <a:lnTo>
                    <a:pt x="2492" y="1268"/>
                  </a:lnTo>
                  <a:lnTo>
                    <a:pt x="2736" y="623"/>
                  </a:lnTo>
                  <a:lnTo>
                    <a:pt x="2825" y="423"/>
                  </a:lnTo>
                  <a:lnTo>
                    <a:pt x="2848" y="356"/>
                  </a:lnTo>
                  <a:lnTo>
                    <a:pt x="2892" y="312"/>
                  </a:lnTo>
                  <a:lnTo>
                    <a:pt x="2936" y="267"/>
                  </a:lnTo>
                  <a:lnTo>
                    <a:pt x="3025" y="245"/>
                  </a:lnTo>
                  <a:lnTo>
                    <a:pt x="3226" y="223"/>
                  </a:lnTo>
                  <a:lnTo>
                    <a:pt x="5227" y="223"/>
                  </a:lnTo>
                  <a:lnTo>
                    <a:pt x="5739" y="178"/>
                  </a:lnTo>
                  <a:close/>
                  <a:moveTo>
                    <a:pt x="2803" y="0"/>
                  </a:moveTo>
                  <a:lnTo>
                    <a:pt x="2736" y="22"/>
                  </a:lnTo>
                  <a:lnTo>
                    <a:pt x="2714" y="67"/>
                  </a:lnTo>
                  <a:lnTo>
                    <a:pt x="2492" y="578"/>
                  </a:lnTo>
                  <a:lnTo>
                    <a:pt x="2269" y="1090"/>
                  </a:lnTo>
                  <a:lnTo>
                    <a:pt x="1891" y="2135"/>
                  </a:lnTo>
                  <a:lnTo>
                    <a:pt x="1535" y="3203"/>
                  </a:lnTo>
                  <a:lnTo>
                    <a:pt x="1202" y="4293"/>
                  </a:lnTo>
                  <a:lnTo>
                    <a:pt x="890" y="5383"/>
                  </a:lnTo>
                  <a:lnTo>
                    <a:pt x="579" y="6473"/>
                  </a:lnTo>
                  <a:lnTo>
                    <a:pt x="0" y="8630"/>
                  </a:lnTo>
                  <a:lnTo>
                    <a:pt x="0" y="8675"/>
                  </a:lnTo>
                  <a:lnTo>
                    <a:pt x="23" y="8742"/>
                  </a:lnTo>
                  <a:lnTo>
                    <a:pt x="67" y="8786"/>
                  </a:lnTo>
                  <a:lnTo>
                    <a:pt x="134" y="8786"/>
                  </a:lnTo>
                  <a:lnTo>
                    <a:pt x="912" y="8831"/>
                  </a:lnTo>
                  <a:lnTo>
                    <a:pt x="1669" y="8875"/>
                  </a:lnTo>
                  <a:lnTo>
                    <a:pt x="2825" y="8875"/>
                  </a:lnTo>
                  <a:lnTo>
                    <a:pt x="3203" y="8853"/>
                  </a:lnTo>
                  <a:lnTo>
                    <a:pt x="3248" y="8831"/>
                  </a:lnTo>
                  <a:lnTo>
                    <a:pt x="3292" y="8786"/>
                  </a:lnTo>
                  <a:lnTo>
                    <a:pt x="3515" y="8030"/>
                  </a:lnTo>
                  <a:lnTo>
                    <a:pt x="3782" y="7296"/>
                  </a:lnTo>
                  <a:lnTo>
                    <a:pt x="3915" y="6873"/>
                  </a:lnTo>
                  <a:lnTo>
                    <a:pt x="4004" y="6651"/>
                  </a:lnTo>
                  <a:lnTo>
                    <a:pt x="4093" y="6451"/>
                  </a:lnTo>
                  <a:lnTo>
                    <a:pt x="4160" y="6339"/>
                  </a:lnTo>
                  <a:lnTo>
                    <a:pt x="4227" y="6250"/>
                  </a:lnTo>
                  <a:lnTo>
                    <a:pt x="4293" y="6184"/>
                  </a:lnTo>
                  <a:lnTo>
                    <a:pt x="4382" y="6161"/>
                  </a:lnTo>
                  <a:lnTo>
                    <a:pt x="4449" y="6139"/>
                  </a:lnTo>
                  <a:lnTo>
                    <a:pt x="4538" y="6117"/>
                  </a:lnTo>
                  <a:lnTo>
                    <a:pt x="4805" y="6117"/>
                  </a:lnTo>
                  <a:lnTo>
                    <a:pt x="5139" y="6095"/>
                  </a:lnTo>
                  <a:lnTo>
                    <a:pt x="5428" y="6095"/>
                  </a:lnTo>
                  <a:lnTo>
                    <a:pt x="5472" y="6117"/>
                  </a:lnTo>
                  <a:lnTo>
                    <a:pt x="5561" y="6184"/>
                  </a:lnTo>
                  <a:lnTo>
                    <a:pt x="5606" y="6273"/>
                  </a:lnTo>
                  <a:lnTo>
                    <a:pt x="5650" y="6384"/>
                  </a:lnTo>
                  <a:lnTo>
                    <a:pt x="5672" y="6517"/>
                  </a:lnTo>
                  <a:lnTo>
                    <a:pt x="5717" y="6762"/>
                  </a:lnTo>
                  <a:lnTo>
                    <a:pt x="5739" y="6984"/>
                  </a:lnTo>
                  <a:lnTo>
                    <a:pt x="5895" y="7830"/>
                  </a:lnTo>
                  <a:lnTo>
                    <a:pt x="6028" y="8697"/>
                  </a:lnTo>
                  <a:lnTo>
                    <a:pt x="6050" y="8742"/>
                  </a:lnTo>
                  <a:lnTo>
                    <a:pt x="6073" y="8764"/>
                  </a:lnTo>
                  <a:lnTo>
                    <a:pt x="6117" y="8786"/>
                  </a:lnTo>
                  <a:lnTo>
                    <a:pt x="6162" y="8808"/>
                  </a:lnTo>
                  <a:lnTo>
                    <a:pt x="6762" y="8764"/>
                  </a:lnTo>
                  <a:lnTo>
                    <a:pt x="7341" y="8742"/>
                  </a:lnTo>
                  <a:lnTo>
                    <a:pt x="7897" y="8742"/>
                  </a:lnTo>
                  <a:lnTo>
                    <a:pt x="8453" y="8719"/>
                  </a:lnTo>
                  <a:lnTo>
                    <a:pt x="9009" y="8675"/>
                  </a:lnTo>
                  <a:lnTo>
                    <a:pt x="9276" y="8630"/>
                  </a:lnTo>
                  <a:lnTo>
                    <a:pt x="9543" y="8564"/>
                  </a:lnTo>
                  <a:lnTo>
                    <a:pt x="9565" y="8564"/>
                  </a:lnTo>
                  <a:lnTo>
                    <a:pt x="9587" y="8541"/>
                  </a:lnTo>
                  <a:lnTo>
                    <a:pt x="9609" y="8475"/>
                  </a:lnTo>
                  <a:lnTo>
                    <a:pt x="9098" y="6384"/>
                  </a:lnTo>
                  <a:lnTo>
                    <a:pt x="8542" y="4315"/>
                  </a:lnTo>
                  <a:lnTo>
                    <a:pt x="7452" y="156"/>
                  </a:lnTo>
                  <a:lnTo>
                    <a:pt x="7430" y="111"/>
                  </a:lnTo>
                  <a:lnTo>
                    <a:pt x="7407" y="67"/>
                  </a:lnTo>
                  <a:lnTo>
                    <a:pt x="7363" y="45"/>
                  </a:lnTo>
                  <a:lnTo>
                    <a:pt x="7318" y="45"/>
                  </a:lnTo>
                  <a:lnTo>
                    <a:pt x="6277" y="2"/>
                  </a:lnTo>
                  <a:lnTo>
                    <a:pt x="6277" y="2"/>
                  </a:lnTo>
                  <a:lnTo>
                    <a:pt x="6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0"/>
            <p:cNvSpPr/>
            <p:nvPr/>
          </p:nvSpPr>
          <p:spPr>
            <a:xfrm>
              <a:off x="5671742" y="3664786"/>
              <a:ext cx="184007" cy="246611"/>
            </a:xfrm>
            <a:custGeom>
              <a:avLst/>
              <a:gdLst/>
              <a:ahLst/>
              <a:cxnLst/>
              <a:rect l="l" t="t" r="r" b="b"/>
              <a:pathLst>
                <a:path w="2225" h="2982" extrusionOk="0">
                  <a:moveTo>
                    <a:pt x="2091" y="1"/>
                  </a:moveTo>
                  <a:lnTo>
                    <a:pt x="1624" y="23"/>
                  </a:lnTo>
                  <a:lnTo>
                    <a:pt x="1157" y="45"/>
                  </a:lnTo>
                  <a:lnTo>
                    <a:pt x="1113" y="45"/>
                  </a:lnTo>
                  <a:lnTo>
                    <a:pt x="1068" y="89"/>
                  </a:lnTo>
                  <a:lnTo>
                    <a:pt x="779" y="757"/>
                  </a:lnTo>
                  <a:lnTo>
                    <a:pt x="512" y="1446"/>
                  </a:lnTo>
                  <a:lnTo>
                    <a:pt x="23" y="2803"/>
                  </a:lnTo>
                  <a:lnTo>
                    <a:pt x="1" y="2848"/>
                  </a:lnTo>
                  <a:lnTo>
                    <a:pt x="23" y="2892"/>
                  </a:lnTo>
                  <a:lnTo>
                    <a:pt x="90" y="2959"/>
                  </a:lnTo>
                  <a:lnTo>
                    <a:pt x="134" y="2981"/>
                  </a:lnTo>
                  <a:lnTo>
                    <a:pt x="178" y="2981"/>
                  </a:lnTo>
                  <a:lnTo>
                    <a:pt x="201" y="2959"/>
                  </a:lnTo>
                  <a:lnTo>
                    <a:pt x="245" y="2914"/>
                  </a:lnTo>
                  <a:lnTo>
                    <a:pt x="912" y="1135"/>
                  </a:lnTo>
                  <a:lnTo>
                    <a:pt x="1046" y="757"/>
                  </a:lnTo>
                  <a:lnTo>
                    <a:pt x="1113" y="557"/>
                  </a:lnTo>
                  <a:lnTo>
                    <a:pt x="1202" y="401"/>
                  </a:lnTo>
                  <a:lnTo>
                    <a:pt x="1291" y="312"/>
                  </a:lnTo>
                  <a:lnTo>
                    <a:pt x="1402" y="267"/>
                  </a:lnTo>
                  <a:lnTo>
                    <a:pt x="1513" y="245"/>
                  </a:lnTo>
                  <a:lnTo>
                    <a:pt x="1624" y="223"/>
                  </a:lnTo>
                  <a:lnTo>
                    <a:pt x="2180" y="223"/>
                  </a:lnTo>
                  <a:lnTo>
                    <a:pt x="2203" y="178"/>
                  </a:lnTo>
                  <a:lnTo>
                    <a:pt x="2225" y="156"/>
                  </a:lnTo>
                  <a:lnTo>
                    <a:pt x="2225" y="112"/>
                  </a:lnTo>
                  <a:lnTo>
                    <a:pt x="2158" y="45"/>
                  </a:lnTo>
                  <a:lnTo>
                    <a:pt x="21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8" name="Google Shape;1918;p70"/>
          <p:cNvGrpSpPr/>
          <p:nvPr/>
        </p:nvGrpSpPr>
        <p:grpSpPr>
          <a:xfrm>
            <a:off x="6516932" y="3476563"/>
            <a:ext cx="756126" cy="728504"/>
            <a:chOff x="6527795" y="3348368"/>
            <a:chExt cx="756126" cy="728504"/>
          </a:xfrm>
        </p:grpSpPr>
        <p:sp>
          <p:nvSpPr>
            <p:cNvPr id="1919" name="Google Shape;1919;p70"/>
            <p:cNvSpPr/>
            <p:nvPr/>
          </p:nvSpPr>
          <p:spPr>
            <a:xfrm>
              <a:off x="6682361" y="3359450"/>
              <a:ext cx="590561" cy="676982"/>
            </a:xfrm>
            <a:custGeom>
              <a:avLst/>
              <a:gdLst/>
              <a:ahLst/>
              <a:cxnLst/>
              <a:rect l="l" t="t" r="r" b="b"/>
              <a:pathLst>
                <a:path w="7141" h="8186" extrusionOk="0">
                  <a:moveTo>
                    <a:pt x="556" y="1402"/>
                  </a:moveTo>
                  <a:lnTo>
                    <a:pt x="289" y="1446"/>
                  </a:lnTo>
                  <a:lnTo>
                    <a:pt x="0" y="1491"/>
                  </a:lnTo>
                  <a:lnTo>
                    <a:pt x="200" y="2625"/>
                  </a:lnTo>
                  <a:lnTo>
                    <a:pt x="356" y="3715"/>
                  </a:lnTo>
                  <a:lnTo>
                    <a:pt x="601" y="3693"/>
                  </a:lnTo>
                  <a:lnTo>
                    <a:pt x="890" y="3670"/>
                  </a:lnTo>
                  <a:lnTo>
                    <a:pt x="1179" y="3604"/>
                  </a:lnTo>
                  <a:lnTo>
                    <a:pt x="1513" y="3515"/>
                  </a:lnTo>
                  <a:lnTo>
                    <a:pt x="1646" y="3448"/>
                  </a:lnTo>
                  <a:lnTo>
                    <a:pt x="1713" y="3448"/>
                  </a:lnTo>
                  <a:lnTo>
                    <a:pt x="1691" y="3314"/>
                  </a:lnTo>
                  <a:lnTo>
                    <a:pt x="1646" y="3181"/>
                  </a:lnTo>
                  <a:lnTo>
                    <a:pt x="1535" y="2314"/>
                  </a:lnTo>
                  <a:lnTo>
                    <a:pt x="1379" y="1424"/>
                  </a:lnTo>
                  <a:lnTo>
                    <a:pt x="1201" y="1424"/>
                  </a:lnTo>
                  <a:lnTo>
                    <a:pt x="1001" y="1402"/>
                  </a:lnTo>
                  <a:close/>
                  <a:moveTo>
                    <a:pt x="1357" y="5094"/>
                  </a:moveTo>
                  <a:lnTo>
                    <a:pt x="1112" y="5116"/>
                  </a:lnTo>
                  <a:lnTo>
                    <a:pt x="556" y="5183"/>
                  </a:lnTo>
                  <a:lnTo>
                    <a:pt x="756" y="6339"/>
                  </a:lnTo>
                  <a:lnTo>
                    <a:pt x="912" y="7407"/>
                  </a:lnTo>
                  <a:lnTo>
                    <a:pt x="1179" y="7407"/>
                  </a:lnTo>
                  <a:lnTo>
                    <a:pt x="1446" y="7363"/>
                  </a:lnTo>
                  <a:lnTo>
                    <a:pt x="1735" y="7296"/>
                  </a:lnTo>
                  <a:lnTo>
                    <a:pt x="2069" y="7207"/>
                  </a:lnTo>
                  <a:lnTo>
                    <a:pt x="2224" y="7140"/>
                  </a:lnTo>
                  <a:lnTo>
                    <a:pt x="2269" y="7140"/>
                  </a:lnTo>
                  <a:lnTo>
                    <a:pt x="2224" y="6896"/>
                  </a:lnTo>
                  <a:lnTo>
                    <a:pt x="2091" y="6028"/>
                  </a:lnTo>
                  <a:lnTo>
                    <a:pt x="1957" y="5138"/>
                  </a:lnTo>
                  <a:lnTo>
                    <a:pt x="1557" y="5094"/>
                  </a:lnTo>
                  <a:close/>
                  <a:moveTo>
                    <a:pt x="3804" y="0"/>
                  </a:moveTo>
                  <a:lnTo>
                    <a:pt x="2313" y="23"/>
                  </a:lnTo>
                  <a:lnTo>
                    <a:pt x="957" y="67"/>
                  </a:lnTo>
                  <a:lnTo>
                    <a:pt x="1535" y="89"/>
                  </a:lnTo>
                  <a:lnTo>
                    <a:pt x="1935" y="111"/>
                  </a:lnTo>
                  <a:lnTo>
                    <a:pt x="2313" y="178"/>
                  </a:lnTo>
                  <a:lnTo>
                    <a:pt x="2691" y="245"/>
                  </a:lnTo>
                  <a:lnTo>
                    <a:pt x="3025" y="356"/>
                  </a:lnTo>
                  <a:lnTo>
                    <a:pt x="3337" y="490"/>
                  </a:lnTo>
                  <a:lnTo>
                    <a:pt x="3626" y="645"/>
                  </a:lnTo>
                  <a:lnTo>
                    <a:pt x="3893" y="823"/>
                  </a:lnTo>
                  <a:lnTo>
                    <a:pt x="4137" y="1023"/>
                  </a:lnTo>
                  <a:lnTo>
                    <a:pt x="4293" y="1179"/>
                  </a:lnTo>
                  <a:lnTo>
                    <a:pt x="4426" y="1357"/>
                  </a:lnTo>
                  <a:lnTo>
                    <a:pt x="4560" y="1535"/>
                  </a:lnTo>
                  <a:lnTo>
                    <a:pt x="4649" y="1713"/>
                  </a:lnTo>
                  <a:lnTo>
                    <a:pt x="4738" y="1913"/>
                  </a:lnTo>
                  <a:lnTo>
                    <a:pt x="4782" y="2113"/>
                  </a:lnTo>
                  <a:lnTo>
                    <a:pt x="4805" y="2291"/>
                  </a:lnTo>
                  <a:lnTo>
                    <a:pt x="4827" y="2491"/>
                  </a:lnTo>
                  <a:lnTo>
                    <a:pt x="4805" y="2625"/>
                  </a:lnTo>
                  <a:lnTo>
                    <a:pt x="4782" y="2758"/>
                  </a:lnTo>
                  <a:lnTo>
                    <a:pt x="4760" y="2870"/>
                  </a:lnTo>
                  <a:lnTo>
                    <a:pt x="4693" y="2981"/>
                  </a:lnTo>
                  <a:lnTo>
                    <a:pt x="4627" y="3092"/>
                  </a:lnTo>
                  <a:lnTo>
                    <a:pt x="4538" y="3203"/>
                  </a:lnTo>
                  <a:lnTo>
                    <a:pt x="4315" y="3426"/>
                  </a:lnTo>
                  <a:lnTo>
                    <a:pt x="4026" y="3626"/>
                  </a:lnTo>
                  <a:lnTo>
                    <a:pt x="3670" y="3804"/>
                  </a:lnTo>
                  <a:lnTo>
                    <a:pt x="3248" y="3982"/>
                  </a:lnTo>
                  <a:lnTo>
                    <a:pt x="2758" y="4137"/>
                  </a:lnTo>
                  <a:lnTo>
                    <a:pt x="3025" y="4182"/>
                  </a:lnTo>
                  <a:lnTo>
                    <a:pt x="3270" y="4226"/>
                  </a:lnTo>
                  <a:lnTo>
                    <a:pt x="3492" y="4271"/>
                  </a:lnTo>
                  <a:lnTo>
                    <a:pt x="3715" y="4338"/>
                  </a:lnTo>
                  <a:lnTo>
                    <a:pt x="3893" y="4427"/>
                  </a:lnTo>
                  <a:lnTo>
                    <a:pt x="4071" y="4516"/>
                  </a:lnTo>
                  <a:lnTo>
                    <a:pt x="4226" y="4605"/>
                  </a:lnTo>
                  <a:lnTo>
                    <a:pt x="4382" y="4716"/>
                  </a:lnTo>
                  <a:lnTo>
                    <a:pt x="4493" y="4849"/>
                  </a:lnTo>
                  <a:lnTo>
                    <a:pt x="4604" y="5005"/>
                  </a:lnTo>
                  <a:lnTo>
                    <a:pt x="4693" y="5183"/>
                  </a:lnTo>
                  <a:lnTo>
                    <a:pt x="4782" y="5405"/>
                  </a:lnTo>
                  <a:lnTo>
                    <a:pt x="4849" y="5628"/>
                  </a:lnTo>
                  <a:lnTo>
                    <a:pt x="4894" y="5895"/>
                  </a:lnTo>
                  <a:lnTo>
                    <a:pt x="4916" y="6184"/>
                  </a:lnTo>
                  <a:lnTo>
                    <a:pt x="4938" y="6495"/>
                  </a:lnTo>
                  <a:lnTo>
                    <a:pt x="4916" y="6740"/>
                  </a:lnTo>
                  <a:lnTo>
                    <a:pt x="4871" y="6985"/>
                  </a:lnTo>
                  <a:lnTo>
                    <a:pt x="4760" y="7207"/>
                  </a:lnTo>
                  <a:lnTo>
                    <a:pt x="4627" y="7407"/>
                  </a:lnTo>
                  <a:lnTo>
                    <a:pt x="4449" y="7585"/>
                  </a:lnTo>
                  <a:lnTo>
                    <a:pt x="4248" y="7763"/>
                  </a:lnTo>
                  <a:lnTo>
                    <a:pt x="3982" y="7919"/>
                  </a:lnTo>
                  <a:lnTo>
                    <a:pt x="3692" y="8052"/>
                  </a:lnTo>
                  <a:lnTo>
                    <a:pt x="3492" y="8141"/>
                  </a:lnTo>
                  <a:lnTo>
                    <a:pt x="3314" y="8186"/>
                  </a:lnTo>
                  <a:lnTo>
                    <a:pt x="3314" y="8186"/>
                  </a:lnTo>
                  <a:lnTo>
                    <a:pt x="4204" y="8052"/>
                  </a:lnTo>
                  <a:lnTo>
                    <a:pt x="4960" y="7896"/>
                  </a:lnTo>
                  <a:lnTo>
                    <a:pt x="5316" y="7808"/>
                  </a:lnTo>
                  <a:lnTo>
                    <a:pt x="5628" y="7719"/>
                  </a:lnTo>
                  <a:lnTo>
                    <a:pt x="5917" y="7607"/>
                  </a:lnTo>
                  <a:lnTo>
                    <a:pt x="6161" y="7496"/>
                  </a:lnTo>
                  <a:lnTo>
                    <a:pt x="6384" y="7363"/>
                  </a:lnTo>
                  <a:lnTo>
                    <a:pt x="6584" y="7251"/>
                  </a:lnTo>
                  <a:lnTo>
                    <a:pt x="6740" y="7096"/>
                  </a:lnTo>
                  <a:lnTo>
                    <a:pt x="6895" y="6962"/>
                  </a:lnTo>
                  <a:lnTo>
                    <a:pt x="6984" y="6807"/>
                  </a:lnTo>
                  <a:lnTo>
                    <a:pt x="7073" y="6651"/>
                  </a:lnTo>
                  <a:lnTo>
                    <a:pt x="7118" y="6473"/>
                  </a:lnTo>
                  <a:lnTo>
                    <a:pt x="7140" y="6317"/>
                  </a:lnTo>
                  <a:lnTo>
                    <a:pt x="7140" y="5961"/>
                  </a:lnTo>
                  <a:lnTo>
                    <a:pt x="7118" y="5672"/>
                  </a:lnTo>
                  <a:lnTo>
                    <a:pt x="7073" y="5383"/>
                  </a:lnTo>
                  <a:lnTo>
                    <a:pt x="7029" y="5138"/>
                  </a:lnTo>
                  <a:lnTo>
                    <a:pt x="6940" y="4894"/>
                  </a:lnTo>
                  <a:lnTo>
                    <a:pt x="6851" y="4694"/>
                  </a:lnTo>
                  <a:lnTo>
                    <a:pt x="6762" y="4538"/>
                  </a:lnTo>
                  <a:lnTo>
                    <a:pt x="6628" y="4382"/>
                  </a:lnTo>
                  <a:lnTo>
                    <a:pt x="6495" y="4271"/>
                  </a:lnTo>
                  <a:lnTo>
                    <a:pt x="6339" y="4160"/>
                  </a:lnTo>
                  <a:lnTo>
                    <a:pt x="6161" y="4071"/>
                  </a:lnTo>
                  <a:lnTo>
                    <a:pt x="5961" y="4004"/>
                  </a:lnTo>
                  <a:lnTo>
                    <a:pt x="5761" y="3960"/>
                  </a:lnTo>
                  <a:lnTo>
                    <a:pt x="5516" y="3937"/>
                  </a:lnTo>
                  <a:lnTo>
                    <a:pt x="5005" y="3937"/>
                  </a:lnTo>
                  <a:lnTo>
                    <a:pt x="5494" y="3737"/>
                  </a:lnTo>
                  <a:lnTo>
                    <a:pt x="5917" y="3537"/>
                  </a:lnTo>
                  <a:lnTo>
                    <a:pt x="6273" y="3314"/>
                  </a:lnTo>
                  <a:lnTo>
                    <a:pt x="6584" y="3092"/>
                  </a:lnTo>
                  <a:lnTo>
                    <a:pt x="6806" y="2870"/>
                  </a:lnTo>
                  <a:lnTo>
                    <a:pt x="6895" y="2758"/>
                  </a:lnTo>
                  <a:lnTo>
                    <a:pt x="6962" y="2625"/>
                  </a:lnTo>
                  <a:lnTo>
                    <a:pt x="7029" y="2514"/>
                  </a:lnTo>
                  <a:lnTo>
                    <a:pt x="7073" y="2380"/>
                  </a:lnTo>
                  <a:lnTo>
                    <a:pt x="7096" y="2269"/>
                  </a:lnTo>
                  <a:lnTo>
                    <a:pt x="7096" y="2136"/>
                  </a:lnTo>
                  <a:lnTo>
                    <a:pt x="7096" y="1935"/>
                  </a:lnTo>
                  <a:lnTo>
                    <a:pt x="7051" y="1735"/>
                  </a:lnTo>
                  <a:lnTo>
                    <a:pt x="6984" y="1557"/>
                  </a:lnTo>
                  <a:lnTo>
                    <a:pt x="6895" y="1357"/>
                  </a:lnTo>
                  <a:lnTo>
                    <a:pt x="6784" y="1179"/>
                  </a:lnTo>
                  <a:lnTo>
                    <a:pt x="6651" y="1001"/>
                  </a:lnTo>
                  <a:lnTo>
                    <a:pt x="6495" y="846"/>
                  </a:lnTo>
                  <a:lnTo>
                    <a:pt x="6295" y="690"/>
                  </a:lnTo>
                  <a:lnTo>
                    <a:pt x="6072" y="534"/>
                  </a:lnTo>
                  <a:lnTo>
                    <a:pt x="5828" y="378"/>
                  </a:lnTo>
                  <a:lnTo>
                    <a:pt x="5561" y="267"/>
                  </a:lnTo>
                  <a:lnTo>
                    <a:pt x="5272" y="178"/>
                  </a:lnTo>
                  <a:lnTo>
                    <a:pt x="4938" y="111"/>
                  </a:lnTo>
                  <a:lnTo>
                    <a:pt x="4582" y="45"/>
                  </a:lnTo>
                  <a:lnTo>
                    <a:pt x="4204" y="23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rgbClr val="A3C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0"/>
            <p:cNvSpPr/>
            <p:nvPr/>
          </p:nvSpPr>
          <p:spPr>
            <a:xfrm>
              <a:off x="6538877" y="3364991"/>
              <a:ext cx="551857" cy="702702"/>
            </a:xfrm>
            <a:custGeom>
              <a:avLst/>
              <a:gdLst/>
              <a:ahLst/>
              <a:cxnLst/>
              <a:rect l="l" t="t" r="r" b="b"/>
              <a:pathLst>
                <a:path w="6673" h="8497" extrusionOk="0">
                  <a:moveTo>
                    <a:pt x="2736" y="1335"/>
                  </a:moveTo>
                  <a:lnTo>
                    <a:pt x="2936" y="1357"/>
                  </a:lnTo>
                  <a:lnTo>
                    <a:pt x="3114" y="1357"/>
                  </a:lnTo>
                  <a:lnTo>
                    <a:pt x="3448" y="1424"/>
                  </a:lnTo>
                  <a:lnTo>
                    <a:pt x="3737" y="1513"/>
                  </a:lnTo>
                  <a:lnTo>
                    <a:pt x="3937" y="1646"/>
                  </a:lnTo>
                  <a:lnTo>
                    <a:pt x="4048" y="1713"/>
                  </a:lnTo>
                  <a:lnTo>
                    <a:pt x="4115" y="1779"/>
                  </a:lnTo>
                  <a:lnTo>
                    <a:pt x="4226" y="1913"/>
                  </a:lnTo>
                  <a:lnTo>
                    <a:pt x="4293" y="2069"/>
                  </a:lnTo>
                  <a:lnTo>
                    <a:pt x="4338" y="2247"/>
                  </a:lnTo>
                  <a:lnTo>
                    <a:pt x="4338" y="2424"/>
                  </a:lnTo>
                  <a:lnTo>
                    <a:pt x="4338" y="2580"/>
                  </a:lnTo>
                  <a:lnTo>
                    <a:pt x="4293" y="2714"/>
                  </a:lnTo>
                  <a:lnTo>
                    <a:pt x="4226" y="2847"/>
                  </a:lnTo>
                  <a:lnTo>
                    <a:pt x="4115" y="2958"/>
                  </a:lnTo>
                  <a:lnTo>
                    <a:pt x="3982" y="3070"/>
                  </a:lnTo>
                  <a:lnTo>
                    <a:pt x="3826" y="3181"/>
                  </a:lnTo>
                  <a:lnTo>
                    <a:pt x="3648" y="3292"/>
                  </a:lnTo>
                  <a:lnTo>
                    <a:pt x="3448" y="3381"/>
                  </a:lnTo>
                  <a:lnTo>
                    <a:pt x="3381" y="3381"/>
                  </a:lnTo>
                  <a:lnTo>
                    <a:pt x="3248" y="3448"/>
                  </a:lnTo>
                  <a:lnTo>
                    <a:pt x="2914" y="3537"/>
                  </a:lnTo>
                  <a:lnTo>
                    <a:pt x="2625" y="3603"/>
                  </a:lnTo>
                  <a:lnTo>
                    <a:pt x="2336" y="3626"/>
                  </a:lnTo>
                  <a:lnTo>
                    <a:pt x="2091" y="3648"/>
                  </a:lnTo>
                  <a:lnTo>
                    <a:pt x="1935" y="2558"/>
                  </a:lnTo>
                  <a:lnTo>
                    <a:pt x="1735" y="1424"/>
                  </a:lnTo>
                  <a:lnTo>
                    <a:pt x="2024" y="1379"/>
                  </a:lnTo>
                  <a:lnTo>
                    <a:pt x="2291" y="1335"/>
                  </a:lnTo>
                  <a:close/>
                  <a:moveTo>
                    <a:pt x="3292" y="5027"/>
                  </a:moveTo>
                  <a:lnTo>
                    <a:pt x="3692" y="5071"/>
                  </a:lnTo>
                  <a:lnTo>
                    <a:pt x="4004" y="5138"/>
                  </a:lnTo>
                  <a:lnTo>
                    <a:pt x="4293" y="5227"/>
                  </a:lnTo>
                  <a:lnTo>
                    <a:pt x="4515" y="5338"/>
                  </a:lnTo>
                  <a:lnTo>
                    <a:pt x="4604" y="5405"/>
                  </a:lnTo>
                  <a:lnTo>
                    <a:pt x="4693" y="5494"/>
                  </a:lnTo>
                  <a:lnTo>
                    <a:pt x="4782" y="5627"/>
                  </a:lnTo>
                  <a:lnTo>
                    <a:pt x="4849" y="5783"/>
                  </a:lnTo>
                  <a:lnTo>
                    <a:pt x="4894" y="5961"/>
                  </a:lnTo>
                  <a:lnTo>
                    <a:pt x="4916" y="6161"/>
                  </a:lnTo>
                  <a:lnTo>
                    <a:pt x="4894" y="6295"/>
                  </a:lnTo>
                  <a:lnTo>
                    <a:pt x="4871" y="6428"/>
                  </a:lnTo>
                  <a:lnTo>
                    <a:pt x="4782" y="6539"/>
                  </a:lnTo>
                  <a:lnTo>
                    <a:pt x="4693" y="6673"/>
                  </a:lnTo>
                  <a:lnTo>
                    <a:pt x="4560" y="6784"/>
                  </a:lnTo>
                  <a:lnTo>
                    <a:pt x="4404" y="6873"/>
                  </a:lnTo>
                  <a:lnTo>
                    <a:pt x="4226" y="6984"/>
                  </a:lnTo>
                  <a:lnTo>
                    <a:pt x="4004" y="7073"/>
                  </a:lnTo>
                  <a:lnTo>
                    <a:pt x="3959" y="7073"/>
                  </a:lnTo>
                  <a:lnTo>
                    <a:pt x="3804" y="7140"/>
                  </a:lnTo>
                  <a:lnTo>
                    <a:pt x="3470" y="7229"/>
                  </a:lnTo>
                  <a:lnTo>
                    <a:pt x="3181" y="7296"/>
                  </a:lnTo>
                  <a:lnTo>
                    <a:pt x="2914" y="7340"/>
                  </a:lnTo>
                  <a:lnTo>
                    <a:pt x="2647" y="7340"/>
                  </a:lnTo>
                  <a:lnTo>
                    <a:pt x="2491" y="6272"/>
                  </a:lnTo>
                  <a:lnTo>
                    <a:pt x="2291" y="5116"/>
                  </a:lnTo>
                  <a:lnTo>
                    <a:pt x="2847" y="5049"/>
                  </a:lnTo>
                  <a:lnTo>
                    <a:pt x="3092" y="5027"/>
                  </a:lnTo>
                  <a:close/>
                  <a:moveTo>
                    <a:pt x="2692" y="0"/>
                  </a:moveTo>
                  <a:lnTo>
                    <a:pt x="2558" y="22"/>
                  </a:lnTo>
                  <a:lnTo>
                    <a:pt x="2269" y="22"/>
                  </a:lnTo>
                  <a:lnTo>
                    <a:pt x="1668" y="67"/>
                  </a:lnTo>
                  <a:lnTo>
                    <a:pt x="1090" y="156"/>
                  </a:lnTo>
                  <a:lnTo>
                    <a:pt x="534" y="289"/>
                  </a:lnTo>
                  <a:lnTo>
                    <a:pt x="0" y="467"/>
                  </a:lnTo>
                  <a:lnTo>
                    <a:pt x="156" y="2069"/>
                  </a:lnTo>
                  <a:lnTo>
                    <a:pt x="378" y="4604"/>
                  </a:lnTo>
                  <a:lnTo>
                    <a:pt x="623" y="7007"/>
                  </a:lnTo>
                  <a:lnTo>
                    <a:pt x="801" y="8497"/>
                  </a:lnTo>
                  <a:lnTo>
                    <a:pt x="2336" y="8430"/>
                  </a:lnTo>
                  <a:lnTo>
                    <a:pt x="3492" y="8341"/>
                  </a:lnTo>
                  <a:lnTo>
                    <a:pt x="4293" y="8274"/>
                  </a:lnTo>
                  <a:lnTo>
                    <a:pt x="4738" y="8208"/>
                  </a:lnTo>
                  <a:lnTo>
                    <a:pt x="4805" y="8185"/>
                  </a:lnTo>
                  <a:lnTo>
                    <a:pt x="5049" y="8119"/>
                  </a:lnTo>
                  <a:lnTo>
                    <a:pt x="5227" y="8074"/>
                  </a:lnTo>
                  <a:lnTo>
                    <a:pt x="5427" y="7985"/>
                  </a:lnTo>
                  <a:lnTo>
                    <a:pt x="5717" y="7852"/>
                  </a:lnTo>
                  <a:lnTo>
                    <a:pt x="5983" y="7696"/>
                  </a:lnTo>
                  <a:lnTo>
                    <a:pt x="6184" y="7518"/>
                  </a:lnTo>
                  <a:lnTo>
                    <a:pt x="6362" y="7340"/>
                  </a:lnTo>
                  <a:lnTo>
                    <a:pt x="6495" y="7140"/>
                  </a:lnTo>
                  <a:lnTo>
                    <a:pt x="6606" y="6918"/>
                  </a:lnTo>
                  <a:lnTo>
                    <a:pt x="6651" y="6673"/>
                  </a:lnTo>
                  <a:lnTo>
                    <a:pt x="6673" y="6428"/>
                  </a:lnTo>
                  <a:lnTo>
                    <a:pt x="6651" y="6117"/>
                  </a:lnTo>
                  <a:lnTo>
                    <a:pt x="6629" y="5828"/>
                  </a:lnTo>
                  <a:lnTo>
                    <a:pt x="6584" y="5561"/>
                  </a:lnTo>
                  <a:lnTo>
                    <a:pt x="6517" y="5338"/>
                  </a:lnTo>
                  <a:lnTo>
                    <a:pt x="6428" y="5116"/>
                  </a:lnTo>
                  <a:lnTo>
                    <a:pt x="6339" y="4938"/>
                  </a:lnTo>
                  <a:lnTo>
                    <a:pt x="6228" y="4782"/>
                  </a:lnTo>
                  <a:lnTo>
                    <a:pt x="6117" y="4649"/>
                  </a:lnTo>
                  <a:lnTo>
                    <a:pt x="5961" y="4538"/>
                  </a:lnTo>
                  <a:lnTo>
                    <a:pt x="5806" y="4449"/>
                  </a:lnTo>
                  <a:lnTo>
                    <a:pt x="5628" y="4360"/>
                  </a:lnTo>
                  <a:lnTo>
                    <a:pt x="5450" y="4271"/>
                  </a:lnTo>
                  <a:lnTo>
                    <a:pt x="5227" y="4204"/>
                  </a:lnTo>
                  <a:lnTo>
                    <a:pt x="5005" y="4159"/>
                  </a:lnTo>
                  <a:lnTo>
                    <a:pt x="4760" y="4115"/>
                  </a:lnTo>
                  <a:lnTo>
                    <a:pt x="4493" y="4070"/>
                  </a:lnTo>
                  <a:lnTo>
                    <a:pt x="4983" y="3915"/>
                  </a:lnTo>
                  <a:lnTo>
                    <a:pt x="5405" y="3737"/>
                  </a:lnTo>
                  <a:lnTo>
                    <a:pt x="5761" y="3559"/>
                  </a:lnTo>
                  <a:lnTo>
                    <a:pt x="6050" y="3359"/>
                  </a:lnTo>
                  <a:lnTo>
                    <a:pt x="6273" y="3136"/>
                  </a:lnTo>
                  <a:lnTo>
                    <a:pt x="6362" y="3025"/>
                  </a:lnTo>
                  <a:lnTo>
                    <a:pt x="6428" y="2914"/>
                  </a:lnTo>
                  <a:lnTo>
                    <a:pt x="6495" y="2803"/>
                  </a:lnTo>
                  <a:lnTo>
                    <a:pt x="6517" y="2691"/>
                  </a:lnTo>
                  <a:lnTo>
                    <a:pt x="6540" y="2558"/>
                  </a:lnTo>
                  <a:lnTo>
                    <a:pt x="6562" y="2424"/>
                  </a:lnTo>
                  <a:lnTo>
                    <a:pt x="6540" y="2224"/>
                  </a:lnTo>
                  <a:lnTo>
                    <a:pt x="6517" y="2046"/>
                  </a:lnTo>
                  <a:lnTo>
                    <a:pt x="6473" y="1846"/>
                  </a:lnTo>
                  <a:lnTo>
                    <a:pt x="6384" y="1646"/>
                  </a:lnTo>
                  <a:lnTo>
                    <a:pt x="6295" y="1468"/>
                  </a:lnTo>
                  <a:lnTo>
                    <a:pt x="6161" y="1290"/>
                  </a:lnTo>
                  <a:lnTo>
                    <a:pt x="6028" y="1112"/>
                  </a:lnTo>
                  <a:lnTo>
                    <a:pt x="5872" y="956"/>
                  </a:lnTo>
                  <a:lnTo>
                    <a:pt x="5628" y="756"/>
                  </a:lnTo>
                  <a:lnTo>
                    <a:pt x="5361" y="578"/>
                  </a:lnTo>
                  <a:lnTo>
                    <a:pt x="5072" y="423"/>
                  </a:lnTo>
                  <a:lnTo>
                    <a:pt x="4760" y="289"/>
                  </a:lnTo>
                  <a:lnTo>
                    <a:pt x="4426" y="178"/>
                  </a:lnTo>
                  <a:lnTo>
                    <a:pt x="4048" y="111"/>
                  </a:lnTo>
                  <a:lnTo>
                    <a:pt x="3670" y="44"/>
                  </a:lnTo>
                  <a:lnTo>
                    <a:pt x="3270" y="2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0"/>
            <p:cNvSpPr/>
            <p:nvPr/>
          </p:nvSpPr>
          <p:spPr>
            <a:xfrm>
              <a:off x="6527795" y="3348368"/>
              <a:ext cx="756126" cy="728504"/>
            </a:xfrm>
            <a:custGeom>
              <a:avLst/>
              <a:gdLst/>
              <a:ahLst/>
              <a:cxnLst/>
              <a:rect l="l" t="t" r="r" b="b"/>
              <a:pathLst>
                <a:path w="9143" h="8809" extrusionOk="0">
                  <a:moveTo>
                    <a:pt x="5406" y="245"/>
                  </a:moveTo>
                  <a:lnTo>
                    <a:pt x="6140" y="268"/>
                  </a:lnTo>
                  <a:lnTo>
                    <a:pt x="6562" y="312"/>
                  </a:lnTo>
                  <a:lnTo>
                    <a:pt x="7029" y="401"/>
                  </a:lnTo>
                  <a:lnTo>
                    <a:pt x="7252" y="468"/>
                  </a:lnTo>
                  <a:lnTo>
                    <a:pt x="7474" y="557"/>
                  </a:lnTo>
                  <a:lnTo>
                    <a:pt x="7697" y="646"/>
                  </a:lnTo>
                  <a:lnTo>
                    <a:pt x="7919" y="757"/>
                  </a:lnTo>
                  <a:lnTo>
                    <a:pt x="8119" y="891"/>
                  </a:lnTo>
                  <a:lnTo>
                    <a:pt x="8297" y="1024"/>
                  </a:lnTo>
                  <a:lnTo>
                    <a:pt x="8453" y="1180"/>
                  </a:lnTo>
                  <a:lnTo>
                    <a:pt x="8609" y="1358"/>
                  </a:lnTo>
                  <a:lnTo>
                    <a:pt x="8720" y="1536"/>
                  </a:lnTo>
                  <a:lnTo>
                    <a:pt x="8787" y="1758"/>
                  </a:lnTo>
                  <a:lnTo>
                    <a:pt x="8831" y="1980"/>
                  </a:lnTo>
                  <a:lnTo>
                    <a:pt x="8853" y="2247"/>
                  </a:lnTo>
                  <a:lnTo>
                    <a:pt x="8831" y="2403"/>
                  </a:lnTo>
                  <a:lnTo>
                    <a:pt x="8787" y="2581"/>
                  </a:lnTo>
                  <a:lnTo>
                    <a:pt x="8720" y="2737"/>
                  </a:lnTo>
                  <a:lnTo>
                    <a:pt x="8631" y="2870"/>
                  </a:lnTo>
                  <a:lnTo>
                    <a:pt x="8520" y="3004"/>
                  </a:lnTo>
                  <a:lnTo>
                    <a:pt x="8386" y="3137"/>
                  </a:lnTo>
                  <a:lnTo>
                    <a:pt x="8253" y="3248"/>
                  </a:lnTo>
                  <a:lnTo>
                    <a:pt x="8097" y="3359"/>
                  </a:lnTo>
                  <a:lnTo>
                    <a:pt x="7786" y="3537"/>
                  </a:lnTo>
                  <a:lnTo>
                    <a:pt x="7452" y="3715"/>
                  </a:lnTo>
                  <a:lnTo>
                    <a:pt x="6807" y="3960"/>
                  </a:lnTo>
                  <a:lnTo>
                    <a:pt x="6785" y="3982"/>
                  </a:lnTo>
                  <a:lnTo>
                    <a:pt x="6763" y="4027"/>
                  </a:lnTo>
                  <a:lnTo>
                    <a:pt x="6763" y="4049"/>
                  </a:lnTo>
                  <a:lnTo>
                    <a:pt x="6763" y="4094"/>
                  </a:lnTo>
                  <a:lnTo>
                    <a:pt x="6807" y="4160"/>
                  </a:lnTo>
                  <a:lnTo>
                    <a:pt x="6851" y="4182"/>
                  </a:lnTo>
                  <a:lnTo>
                    <a:pt x="7252" y="4182"/>
                  </a:lnTo>
                  <a:lnTo>
                    <a:pt x="7563" y="4227"/>
                  </a:lnTo>
                  <a:lnTo>
                    <a:pt x="7875" y="4294"/>
                  </a:lnTo>
                  <a:lnTo>
                    <a:pt x="8008" y="4360"/>
                  </a:lnTo>
                  <a:lnTo>
                    <a:pt x="8142" y="4427"/>
                  </a:lnTo>
                  <a:lnTo>
                    <a:pt x="8253" y="4494"/>
                  </a:lnTo>
                  <a:lnTo>
                    <a:pt x="8364" y="4583"/>
                  </a:lnTo>
                  <a:lnTo>
                    <a:pt x="8453" y="4694"/>
                  </a:lnTo>
                  <a:lnTo>
                    <a:pt x="8564" y="4805"/>
                  </a:lnTo>
                  <a:lnTo>
                    <a:pt x="8631" y="4939"/>
                  </a:lnTo>
                  <a:lnTo>
                    <a:pt x="8698" y="5094"/>
                  </a:lnTo>
                  <a:lnTo>
                    <a:pt x="8764" y="5250"/>
                  </a:lnTo>
                  <a:lnTo>
                    <a:pt x="8809" y="5428"/>
                  </a:lnTo>
                  <a:lnTo>
                    <a:pt x="8876" y="5851"/>
                  </a:lnTo>
                  <a:lnTo>
                    <a:pt x="8898" y="6051"/>
                  </a:lnTo>
                  <a:lnTo>
                    <a:pt x="8898" y="6273"/>
                  </a:lnTo>
                  <a:lnTo>
                    <a:pt x="8876" y="6473"/>
                  </a:lnTo>
                  <a:lnTo>
                    <a:pt x="8831" y="6696"/>
                  </a:lnTo>
                  <a:lnTo>
                    <a:pt x="8742" y="6874"/>
                  </a:lnTo>
                  <a:lnTo>
                    <a:pt x="8631" y="7052"/>
                  </a:lnTo>
                  <a:lnTo>
                    <a:pt x="8475" y="7208"/>
                  </a:lnTo>
                  <a:lnTo>
                    <a:pt x="8297" y="7341"/>
                  </a:lnTo>
                  <a:lnTo>
                    <a:pt x="8097" y="7474"/>
                  </a:lnTo>
                  <a:lnTo>
                    <a:pt x="7897" y="7586"/>
                  </a:lnTo>
                  <a:lnTo>
                    <a:pt x="7697" y="7697"/>
                  </a:lnTo>
                  <a:lnTo>
                    <a:pt x="7452" y="7786"/>
                  </a:lnTo>
                  <a:lnTo>
                    <a:pt x="6985" y="7919"/>
                  </a:lnTo>
                  <a:lnTo>
                    <a:pt x="6496" y="8030"/>
                  </a:lnTo>
                  <a:lnTo>
                    <a:pt x="6029" y="8097"/>
                  </a:lnTo>
                  <a:lnTo>
                    <a:pt x="5983" y="8103"/>
                  </a:lnTo>
                  <a:lnTo>
                    <a:pt x="6073" y="8053"/>
                  </a:lnTo>
                  <a:lnTo>
                    <a:pt x="6229" y="7942"/>
                  </a:lnTo>
                  <a:lnTo>
                    <a:pt x="6384" y="7808"/>
                  </a:lnTo>
                  <a:lnTo>
                    <a:pt x="6496" y="7652"/>
                  </a:lnTo>
                  <a:lnTo>
                    <a:pt x="6607" y="7519"/>
                  </a:lnTo>
                  <a:lnTo>
                    <a:pt x="6718" y="7341"/>
                  </a:lnTo>
                  <a:lnTo>
                    <a:pt x="6785" y="7163"/>
                  </a:lnTo>
                  <a:lnTo>
                    <a:pt x="6851" y="6985"/>
                  </a:lnTo>
                  <a:lnTo>
                    <a:pt x="6874" y="6785"/>
                  </a:lnTo>
                  <a:lnTo>
                    <a:pt x="6896" y="6585"/>
                  </a:lnTo>
                  <a:lnTo>
                    <a:pt x="6896" y="6362"/>
                  </a:lnTo>
                  <a:lnTo>
                    <a:pt x="6896" y="6118"/>
                  </a:lnTo>
                  <a:lnTo>
                    <a:pt x="6851" y="5873"/>
                  </a:lnTo>
                  <a:lnTo>
                    <a:pt x="6807" y="5673"/>
                  </a:lnTo>
                  <a:lnTo>
                    <a:pt x="6740" y="5473"/>
                  </a:lnTo>
                  <a:lnTo>
                    <a:pt x="6651" y="5295"/>
                  </a:lnTo>
                  <a:lnTo>
                    <a:pt x="6562" y="5139"/>
                  </a:lnTo>
                  <a:lnTo>
                    <a:pt x="6451" y="4983"/>
                  </a:lnTo>
                  <a:lnTo>
                    <a:pt x="6340" y="4850"/>
                  </a:lnTo>
                  <a:lnTo>
                    <a:pt x="6206" y="4739"/>
                  </a:lnTo>
                  <a:lnTo>
                    <a:pt x="6073" y="4627"/>
                  </a:lnTo>
                  <a:lnTo>
                    <a:pt x="5917" y="4538"/>
                  </a:lnTo>
                  <a:lnTo>
                    <a:pt x="5739" y="4449"/>
                  </a:lnTo>
                  <a:lnTo>
                    <a:pt x="5406" y="4316"/>
                  </a:lnTo>
                  <a:lnTo>
                    <a:pt x="5075" y="4242"/>
                  </a:lnTo>
                  <a:lnTo>
                    <a:pt x="5075" y="4242"/>
                  </a:lnTo>
                  <a:lnTo>
                    <a:pt x="5117" y="4227"/>
                  </a:lnTo>
                  <a:lnTo>
                    <a:pt x="5561" y="4049"/>
                  </a:lnTo>
                  <a:lnTo>
                    <a:pt x="5762" y="3938"/>
                  </a:lnTo>
                  <a:lnTo>
                    <a:pt x="5962" y="3827"/>
                  </a:lnTo>
                  <a:lnTo>
                    <a:pt x="6162" y="3693"/>
                  </a:lnTo>
                  <a:lnTo>
                    <a:pt x="6318" y="3560"/>
                  </a:lnTo>
                  <a:lnTo>
                    <a:pt x="6473" y="3404"/>
                  </a:lnTo>
                  <a:lnTo>
                    <a:pt x="6607" y="3248"/>
                  </a:lnTo>
                  <a:lnTo>
                    <a:pt x="6696" y="3070"/>
                  </a:lnTo>
                  <a:lnTo>
                    <a:pt x="6763" y="2870"/>
                  </a:lnTo>
                  <a:lnTo>
                    <a:pt x="6807" y="2670"/>
                  </a:lnTo>
                  <a:lnTo>
                    <a:pt x="6785" y="2425"/>
                  </a:lnTo>
                  <a:lnTo>
                    <a:pt x="6763" y="2181"/>
                  </a:lnTo>
                  <a:lnTo>
                    <a:pt x="6674" y="1936"/>
                  </a:lnTo>
                  <a:lnTo>
                    <a:pt x="6540" y="1669"/>
                  </a:lnTo>
                  <a:lnTo>
                    <a:pt x="6384" y="1424"/>
                  </a:lnTo>
                  <a:lnTo>
                    <a:pt x="6206" y="1202"/>
                  </a:lnTo>
                  <a:lnTo>
                    <a:pt x="6006" y="1002"/>
                  </a:lnTo>
                  <a:lnTo>
                    <a:pt x="5784" y="846"/>
                  </a:lnTo>
                  <a:lnTo>
                    <a:pt x="5561" y="690"/>
                  </a:lnTo>
                  <a:lnTo>
                    <a:pt x="5317" y="557"/>
                  </a:lnTo>
                  <a:lnTo>
                    <a:pt x="5050" y="446"/>
                  </a:lnTo>
                  <a:lnTo>
                    <a:pt x="4783" y="357"/>
                  </a:lnTo>
                  <a:lnTo>
                    <a:pt x="4494" y="268"/>
                  </a:lnTo>
                  <a:lnTo>
                    <a:pt x="4433" y="254"/>
                  </a:lnTo>
                  <a:lnTo>
                    <a:pt x="4433" y="254"/>
                  </a:lnTo>
                  <a:lnTo>
                    <a:pt x="4694" y="245"/>
                  </a:lnTo>
                  <a:close/>
                  <a:moveTo>
                    <a:pt x="2814" y="318"/>
                  </a:moveTo>
                  <a:lnTo>
                    <a:pt x="2848" y="334"/>
                  </a:lnTo>
                  <a:lnTo>
                    <a:pt x="3359" y="334"/>
                  </a:lnTo>
                  <a:lnTo>
                    <a:pt x="3893" y="379"/>
                  </a:lnTo>
                  <a:lnTo>
                    <a:pt x="4160" y="401"/>
                  </a:lnTo>
                  <a:lnTo>
                    <a:pt x="4427" y="468"/>
                  </a:lnTo>
                  <a:lnTo>
                    <a:pt x="4672" y="535"/>
                  </a:lnTo>
                  <a:lnTo>
                    <a:pt x="4939" y="601"/>
                  </a:lnTo>
                  <a:lnTo>
                    <a:pt x="5161" y="713"/>
                  </a:lnTo>
                  <a:lnTo>
                    <a:pt x="5406" y="824"/>
                  </a:lnTo>
                  <a:lnTo>
                    <a:pt x="5628" y="957"/>
                  </a:lnTo>
                  <a:lnTo>
                    <a:pt x="5828" y="1113"/>
                  </a:lnTo>
                  <a:lnTo>
                    <a:pt x="6006" y="1291"/>
                  </a:lnTo>
                  <a:lnTo>
                    <a:pt x="6184" y="1491"/>
                  </a:lnTo>
                  <a:lnTo>
                    <a:pt x="6318" y="1714"/>
                  </a:lnTo>
                  <a:lnTo>
                    <a:pt x="6429" y="1958"/>
                  </a:lnTo>
                  <a:lnTo>
                    <a:pt x="6518" y="2203"/>
                  </a:lnTo>
                  <a:lnTo>
                    <a:pt x="6562" y="2425"/>
                  </a:lnTo>
                  <a:lnTo>
                    <a:pt x="6562" y="2625"/>
                  </a:lnTo>
                  <a:lnTo>
                    <a:pt x="6518" y="2803"/>
                  </a:lnTo>
                  <a:lnTo>
                    <a:pt x="6451" y="2981"/>
                  </a:lnTo>
                  <a:lnTo>
                    <a:pt x="6362" y="3159"/>
                  </a:lnTo>
                  <a:lnTo>
                    <a:pt x="6229" y="3293"/>
                  </a:lnTo>
                  <a:lnTo>
                    <a:pt x="6095" y="3426"/>
                  </a:lnTo>
                  <a:lnTo>
                    <a:pt x="5940" y="3560"/>
                  </a:lnTo>
                  <a:lnTo>
                    <a:pt x="5762" y="3671"/>
                  </a:lnTo>
                  <a:lnTo>
                    <a:pt x="5383" y="3871"/>
                  </a:lnTo>
                  <a:lnTo>
                    <a:pt x="4983" y="4027"/>
                  </a:lnTo>
                  <a:lnTo>
                    <a:pt x="4583" y="4160"/>
                  </a:lnTo>
                  <a:lnTo>
                    <a:pt x="4538" y="4182"/>
                  </a:lnTo>
                  <a:lnTo>
                    <a:pt x="4516" y="4227"/>
                  </a:lnTo>
                  <a:lnTo>
                    <a:pt x="4516" y="4249"/>
                  </a:lnTo>
                  <a:lnTo>
                    <a:pt x="4516" y="4294"/>
                  </a:lnTo>
                  <a:lnTo>
                    <a:pt x="4583" y="4360"/>
                  </a:lnTo>
                  <a:lnTo>
                    <a:pt x="4649" y="4383"/>
                  </a:lnTo>
                  <a:lnTo>
                    <a:pt x="5028" y="4449"/>
                  </a:lnTo>
                  <a:lnTo>
                    <a:pt x="5406" y="4516"/>
                  </a:lnTo>
                  <a:lnTo>
                    <a:pt x="5584" y="4583"/>
                  </a:lnTo>
                  <a:lnTo>
                    <a:pt x="5762" y="4650"/>
                  </a:lnTo>
                  <a:lnTo>
                    <a:pt x="5917" y="4739"/>
                  </a:lnTo>
                  <a:lnTo>
                    <a:pt x="6073" y="4828"/>
                  </a:lnTo>
                  <a:lnTo>
                    <a:pt x="6206" y="4961"/>
                  </a:lnTo>
                  <a:lnTo>
                    <a:pt x="6340" y="5117"/>
                  </a:lnTo>
                  <a:lnTo>
                    <a:pt x="6429" y="5272"/>
                  </a:lnTo>
                  <a:lnTo>
                    <a:pt x="6496" y="5428"/>
                  </a:lnTo>
                  <a:lnTo>
                    <a:pt x="6562" y="5606"/>
                  </a:lnTo>
                  <a:lnTo>
                    <a:pt x="6607" y="5784"/>
                  </a:lnTo>
                  <a:lnTo>
                    <a:pt x="6651" y="6162"/>
                  </a:lnTo>
                  <a:lnTo>
                    <a:pt x="6674" y="6362"/>
                  </a:lnTo>
                  <a:lnTo>
                    <a:pt x="6674" y="6562"/>
                  </a:lnTo>
                  <a:lnTo>
                    <a:pt x="6651" y="6740"/>
                  </a:lnTo>
                  <a:lnTo>
                    <a:pt x="6607" y="6918"/>
                  </a:lnTo>
                  <a:lnTo>
                    <a:pt x="6562" y="7074"/>
                  </a:lnTo>
                  <a:lnTo>
                    <a:pt x="6496" y="7230"/>
                  </a:lnTo>
                  <a:lnTo>
                    <a:pt x="6429" y="7363"/>
                  </a:lnTo>
                  <a:lnTo>
                    <a:pt x="6318" y="7497"/>
                  </a:lnTo>
                  <a:lnTo>
                    <a:pt x="6229" y="7608"/>
                  </a:lnTo>
                  <a:lnTo>
                    <a:pt x="6095" y="7719"/>
                  </a:lnTo>
                  <a:lnTo>
                    <a:pt x="5962" y="7830"/>
                  </a:lnTo>
                  <a:lnTo>
                    <a:pt x="5828" y="7919"/>
                  </a:lnTo>
                  <a:lnTo>
                    <a:pt x="5495" y="8075"/>
                  </a:lnTo>
                  <a:lnTo>
                    <a:pt x="5117" y="8208"/>
                  </a:lnTo>
                  <a:lnTo>
                    <a:pt x="4694" y="8320"/>
                  </a:lnTo>
                  <a:lnTo>
                    <a:pt x="4227" y="8386"/>
                  </a:lnTo>
                  <a:lnTo>
                    <a:pt x="3782" y="8453"/>
                  </a:lnTo>
                  <a:lnTo>
                    <a:pt x="3315" y="8475"/>
                  </a:lnTo>
                  <a:lnTo>
                    <a:pt x="2403" y="8520"/>
                  </a:lnTo>
                  <a:lnTo>
                    <a:pt x="1491" y="8564"/>
                  </a:lnTo>
                  <a:lnTo>
                    <a:pt x="1224" y="8587"/>
                  </a:lnTo>
                  <a:lnTo>
                    <a:pt x="1046" y="8587"/>
                  </a:lnTo>
                  <a:lnTo>
                    <a:pt x="1024" y="8564"/>
                  </a:lnTo>
                  <a:lnTo>
                    <a:pt x="1002" y="8498"/>
                  </a:lnTo>
                  <a:lnTo>
                    <a:pt x="979" y="8409"/>
                  </a:lnTo>
                  <a:lnTo>
                    <a:pt x="979" y="8231"/>
                  </a:lnTo>
                  <a:lnTo>
                    <a:pt x="868" y="7208"/>
                  </a:lnTo>
                  <a:lnTo>
                    <a:pt x="579" y="4227"/>
                  </a:lnTo>
                  <a:lnTo>
                    <a:pt x="357" y="1869"/>
                  </a:lnTo>
                  <a:lnTo>
                    <a:pt x="312" y="1424"/>
                  </a:lnTo>
                  <a:lnTo>
                    <a:pt x="290" y="1202"/>
                  </a:lnTo>
                  <a:lnTo>
                    <a:pt x="268" y="980"/>
                  </a:lnTo>
                  <a:lnTo>
                    <a:pt x="268" y="824"/>
                  </a:lnTo>
                  <a:lnTo>
                    <a:pt x="290" y="779"/>
                  </a:lnTo>
                  <a:lnTo>
                    <a:pt x="379" y="713"/>
                  </a:lnTo>
                  <a:lnTo>
                    <a:pt x="446" y="668"/>
                  </a:lnTo>
                  <a:lnTo>
                    <a:pt x="535" y="624"/>
                  </a:lnTo>
                  <a:lnTo>
                    <a:pt x="757" y="557"/>
                  </a:lnTo>
                  <a:lnTo>
                    <a:pt x="1157" y="490"/>
                  </a:lnTo>
                  <a:lnTo>
                    <a:pt x="1691" y="401"/>
                  </a:lnTo>
                  <a:lnTo>
                    <a:pt x="2203" y="357"/>
                  </a:lnTo>
                  <a:lnTo>
                    <a:pt x="2814" y="318"/>
                  </a:lnTo>
                  <a:close/>
                  <a:moveTo>
                    <a:pt x="5005" y="1"/>
                  </a:moveTo>
                  <a:lnTo>
                    <a:pt x="4516" y="23"/>
                  </a:lnTo>
                  <a:lnTo>
                    <a:pt x="3515" y="68"/>
                  </a:lnTo>
                  <a:lnTo>
                    <a:pt x="2960" y="96"/>
                  </a:lnTo>
                  <a:lnTo>
                    <a:pt x="2960" y="96"/>
                  </a:lnTo>
                  <a:lnTo>
                    <a:pt x="2803" y="90"/>
                  </a:lnTo>
                  <a:lnTo>
                    <a:pt x="2772" y="106"/>
                  </a:lnTo>
                  <a:lnTo>
                    <a:pt x="2772" y="106"/>
                  </a:lnTo>
                  <a:lnTo>
                    <a:pt x="2648" y="112"/>
                  </a:lnTo>
                  <a:lnTo>
                    <a:pt x="2203" y="134"/>
                  </a:lnTo>
                  <a:lnTo>
                    <a:pt x="1780" y="179"/>
                  </a:lnTo>
                  <a:lnTo>
                    <a:pt x="1358" y="245"/>
                  </a:lnTo>
                  <a:lnTo>
                    <a:pt x="913" y="312"/>
                  </a:lnTo>
                  <a:lnTo>
                    <a:pt x="490" y="423"/>
                  </a:lnTo>
                  <a:lnTo>
                    <a:pt x="67" y="557"/>
                  </a:lnTo>
                  <a:lnTo>
                    <a:pt x="45" y="579"/>
                  </a:lnTo>
                  <a:lnTo>
                    <a:pt x="23" y="601"/>
                  </a:lnTo>
                  <a:lnTo>
                    <a:pt x="1" y="668"/>
                  </a:lnTo>
                  <a:lnTo>
                    <a:pt x="223" y="2670"/>
                  </a:lnTo>
                  <a:lnTo>
                    <a:pt x="401" y="4694"/>
                  </a:lnTo>
                  <a:lnTo>
                    <a:pt x="579" y="6696"/>
                  </a:lnTo>
                  <a:lnTo>
                    <a:pt x="690" y="7697"/>
                  </a:lnTo>
                  <a:lnTo>
                    <a:pt x="824" y="8698"/>
                  </a:lnTo>
                  <a:lnTo>
                    <a:pt x="824" y="8742"/>
                  </a:lnTo>
                  <a:lnTo>
                    <a:pt x="868" y="8787"/>
                  </a:lnTo>
                  <a:lnTo>
                    <a:pt x="913" y="8809"/>
                  </a:lnTo>
                  <a:lnTo>
                    <a:pt x="957" y="8809"/>
                  </a:lnTo>
                  <a:lnTo>
                    <a:pt x="2025" y="8787"/>
                  </a:lnTo>
                  <a:lnTo>
                    <a:pt x="3115" y="8742"/>
                  </a:lnTo>
                  <a:lnTo>
                    <a:pt x="3649" y="8698"/>
                  </a:lnTo>
                  <a:lnTo>
                    <a:pt x="4182" y="8631"/>
                  </a:lnTo>
                  <a:lnTo>
                    <a:pt x="4716" y="8564"/>
                  </a:lnTo>
                  <a:lnTo>
                    <a:pt x="5228" y="8431"/>
                  </a:lnTo>
                  <a:lnTo>
                    <a:pt x="5695" y="8386"/>
                  </a:lnTo>
                  <a:lnTo>
                    <a:pt x="6251" y="8297"/>
                  </a:lnTo>
                  <a:lnTo>
                    <a:pt x="6829" y="8186"/>
                  </a:lnTo>
                  <a:lnTo>
                    <a:pt x="7141" y="8119"/>
                  </a:lnTo>
                  <a:lnTo>
                    <a:pt x="7430" y="8053"/>
                  </a:lnTo>
                  <a:lnTo>
                    <a:pt x="7719" y="7942"/>
                  </a:lnTo>
                  <a:lnTo>
                    <a:pt x="8008" y="7830"/>
                  </a:lnTo>
                  <a:lnTo>
                    <a:pt x="8253" y="7697"/>
                  </a:lnTo>
                  <a:lnTo>
                    <a:pt x="8497" y="7541"/>
                  </a:lnTo>
                  <a:lnTo>
                    <a:pt x="8698" y="7385"/>
                  </a:lnTo>
                  <a:lnTo>
                    <a:pt x="8876" y="7185"/>
                  </a:lnTo>
                  <a:lnTo>
                    <a:pt x="9009" y="6963"/>
                  </a:lnTo>
                  <a:lnTo>
                    <a:pt x="9098" y="6718"/>
                  </a:lnTo>
                  <a:lnTo>
                    <a:pt x="9142" y="6473"/>
                  </a:lnTo>
                  <a:lnTo>
                    <a:pt x="9142" y="6207"/>
                  </a:lnTo>
                  <a:lnTo>
                    <a:pt x="9142" y="5940"/>
                  </a:lnTo>
                  <a:lnTo>
                    <a:pt x="9098" y="5673"/>
                  </a:lnTo>
                  <a:lnTo>
                    <a:pt x="9054" y="5384"/>
                  </a:lnTo>
                  <a:lnTo>
                    <a:pt x="8965" y="5139"/>
                  </a:lnTo>
                  <a:lnTo>
                    <a:pt x="8876" y="4894"/>
                  </a:lnTo>
                  <a:lnTo>
                    <a:pt x="8764" y="4672"/>
                  </a:lnTo>
                  <a:lnTo>
                    <a:pt x="8675" y="4561"/>
                  </a:lnTo>
                  <a:lnTo>
                    <a:pt x="8586" y="4472"/>
                  </a:lnTo>
                  <a:lnTo>
                    <a:pt x="8386" y="4294"/>
                  </a:lnTo>
                  <a:lnTo>
                    <a:pt x="8142" y="4160"/>
                  </a:lnTo>
                  <a:lnTo>
                    <a:pt x="7897" y="4071"/>
                  </a:lnTo>
                  <a:lnTo>
                    <a:pt x="7652" y="4005"/>
                  </a:lnTo>
                  <a:lnTo>
                    <a:pt x="7399" y="3983"/>
                  </a:lnTo>
                  <a:lnTo>
                    <a:pt x="7399" y="3983"/>
                  </a:lnTo>
                  <a:lnTo>
                    <a:pt x="7563" y="3916"/>
                  </a:lnTo>
                  <a:lnTo>
                    <a:pt x="7897" y="3760"/>
                  </a:lnTo>
                  <a:lnTo>
                    <a:pt x="8208" y="3582"/>
                  </a:lnTo>
                  <a:lnTo>
                    <a:pt x="8497" y="3359"/>
                  </a:lnTo>
                  <a:lnTo>
                    <a:pt x="8631" y="3248"/>
                  </a:lnTo>
                  <a:lnTo>
                    <a:pt x="8764" y="3115"/>
                  </a:lnTo>
                  <a:lnTo>
                    <a:pt x="8853" y="2981"/>
                  </a:lnTo>
                  <a:lnTo>
                    <a:pt x="8942" y="2826"/>
                  </a:lnTo>
                  <a:lnTo>
                    <a:pt x="9009" y="2670"/>
                  </a:lnTo>
                  <a:lnTo>
                    <a:pt x="9054" y="2514"/>
                  </a:lnTo>
                  <a:lnTo>
                    <a:pt x="9098" y="2314"/>
                  </a:lnTo>
                  <a:lnTo>
                    <a:pt x="9098" y="2136"/>
                  </a:lnTo>
                  <a:lnTo>
                    <a:pt x="9076" y="1958"/>
                  </a:lnTo>
                  <a:lnTo>
                    <a:pt x="9031" y="1802"/>
                  </a:lnTo>
                  <a:lnTo>
                    <a:pt x="8965" y="1625"/>
                  </a:lnTo>
                  <a:lnTo>
                    <a:pt x="8876" y="1469"/>
                  </a:lnTo>
                  <a:lnTo>
                    <a:pt x="8787" y="1313"/>
                  </a:lnTo>
                  <a:lnTo>
                    <a:pt x="8675" y="1157"/>
                  </a:lnTo>
                  <a:lnTo>
                    <a:pt x="8542" y="1024"/>
                  </a:lnTo>
                  <a:lnTo>
                    <a:pt x="8408" y="891"/>
                  </a:lnTo>
                  <a:lnTo>
                    <a:pt x="8119" y="646"/>
                  </a:lnTo>
                  <a:lnTo>
                    <a:pt x="7808" y="468"/>
                  </a:lnTo>
                  <a:lnTo>
                    <a:pt x="7497" y="312"/>
                  </a:lnTo>
                  <a:lnTo>
                    <a:pt x="7252" y="245"/>
                  </a:lnTo>
                  <a:lnTo>
                    <a:pt x="7029" y="179"/>
                  </a:lnTo>
                  <a:lnTo>
                    <a:pt x="6540" y="68"/>
                  </a:lnTo>
                  <a:lnTo>
                    <a:pt x="6029" y="23"/>
                  </a:lnTo>
                  <a:lnTo>
                    <a:pt x="5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0"/>
            <p:cNvSpPr/>
            <p:nvPr/>
          </p:nvSpPr>
          <p:spPr>
            <a:xfrm>
              <a:off x="6673099" y="3466133"/>
              <a:ext cx="235530" cy="209810"/>
            </a:xfrm>
            <a:custGeom>
              <a:avLst/>
              <a:gdLst/>
              <a:ahLst/>
              <a:cxnLst/>
              <a:rect l="l" t="t" r="r" b="b"/>
              <a:pathLst>
                <a:path w="2848" h="2537" extrusionOk="0">
                  <a:moveTo>
                    <a:pt x="1642" y="267"/>
                  </a:moveTo>
                  <a:lnTo>
                    <a:pt x="1647" y="267"/>
                  </a:lnTo>
                  <a:lnTo>
                    <a:pt x="1847" y="334"/>
                  </a:lnTo>
                  <a:lnTo>
                    <a:pt x="2069" y="401"/>
                  </a:lnTo>
                  <a:lnTo>
                    <a:pt x="2247" y="512"/>
                  </a:lnTo>
                  <a:lnTo>
                    <a:pt x="2336" y="556"/>
                  </a:lnTo>
                  <a:lnTo>
                    <a:pt x="2403" y="645"/>
                  </a:lnTo>
                  <a:lnTo>
                    <a:pt x="2470" y="734"/>
                  </a:lnTo>
                  <a:lnTo>
                    <a:pt x="2514" y="823"/>
                  </a:lnTo>
                  <a:lnTo>
                    <a:pt x="2559" y="935"/>
                  </a:lnTo>
                  <a:lnTo>
                    <a:pt x="2581" y="1046"/>
                  </a:lnTo>
                  <a:lnTo>
                    <a:pt x="2603" y="1246"/>
                  </a:lnTo>
                  <a:lnTo>
                    <a:pt x="2559" y="1402"/>
                  </a:lnTo>
                  <a:lnTo>
                    <a:pt x="2470" y="1557"/>
                  </a:lnTo>
                  <a:lnTo>
                    <a:pt x="2359" y="1691"/>
                  </a:lnTo>
                  <a:lnTo>
                    <a:pt x="2225" y="1802"/>
                  </a:lnTo>
                  <a:lnTo>
                    <a:pt x="2069" y="1891"/>
                  </a:lnTo>
                  <a:lnTo>
                    <a:pt x="1906" y="1967"/>
                  </a:lnTo>
                  <a:lnTo>
                    <a:pt x="1906" y="1967"/>
                  </a:lnTo>
                  <a:lnTo>
                    <a:pt x="1780" y="1157"/>
                  </a:lnTo>
                  <a:lnTo>
                    <a:pt x="1642" y="267"/>
                  </a:lnTo>
                  <a:close/>
                  <a:moveTo>
                    <a:pt x="757" y="201"/>
                  </a:moveTo>
                  <a:lnTo>
                    <a:pt x="1202" y="223"/>
                  </a:lnTo>
                  <a:lnTo>
                    <a:pt x="1399" y="242"/>
                  </a:lnTo>
                  <a:lnTo>
                    <a:pt x="1399" y="242"/>
                  </a:lnTo>
                  <a:lnTo>
                    <a:pt x="1558" y="1157"/>
                  </a:lnTo>
                  <a:lnTo>
                    <a:pt x="1699" y="2062"/>
                  </a:lnTo>
                  <a:lnTo>
                    <a:pt x="1699" y="2062"/>
                  </a:lnTo>
                  <a:lnTo>
                    <a:pt x="1669" y="2069"/>
                  </a:lnTo>
                  <a:lnTo>
                    <a:pt x="1469" y="2136"/>
                  </a:lnTo>
                  <a:lnTo>
                    <a:pt x="1224" y="2202"/>
                  </a:lnTo>
                  <a:lnTo>
                    <a:pt x="957" y="2269"/>
                  </a:lnTo>
                  <a:lnTo>
                    <a:pt x="713" y="2291"/>
                  </a:lnTo>
                  <a:lnTo>
                    <a:pt x="561" y="2304"/>
                  </a:lnTo>
                  <a:lnTo>
                    <a:pt x="357" y="957"/>
                  </a:lnTo>
                  <a:lnTo>
                    <a:pt x="312" y="779"/>
                  </a:lnTo>
                  <a:lnTo>
                    <a:pt x="268" y="601"/>
                  </a:lnTo>
                  <a:lnTo>
                    <a:pt x="268" y="490"/>
                  </a:lnTo>
                  <a:lnTo>
                    <a:pt x="290" y="401"/>
                  </a:lnTo>
                  <a:lnTo>
                    <a:pt x="312" y="334"/>
                  </a:lnTo>
                  <a:lnTo>
                    <a:pt x="357" y="267"/>
                  </a:lnTo>
                  <a:lnTo>
                    <a:pt x="424" y="245"/>
                  </a:lnTo>
                  <a:lnTo>
                    <a:pt x="512" y="223"/>
                  </a:lnTo>
                  <a:lnTo>
                    <a:pt x="757" y="201"/>
                  </a:lnTo>
                  <a:close/>
                  <a:moveTo>
                    <a:pt x="690" y="0"/>
                  </a:moveTo>
                  <a:lnTo>
                    <a:pt x="357" y="45"/>
                  </a:lnTo>
                  <a:lnTo>
                    <a:pt x="68" y="89"/>
                  </a:lnTo>
                  <a:lnTo>
                    <a:pt x="23" y="89"/>
                  </a:lnTo>
                  <a:lnTo>
                    <a:pt x="1" y="134"/>
                  </a:lnTo>
                  <a:lnTo>
                    <a:pt x="1" y="201"/>
                  </a:lnTo>
                  <a:lnTo>
                    <a:pt x="179" y="1313"/>
                  </a:lnTo>
                  <a:lnTo>
                    <a:pt x="357" y="2425"/>
                  </a:lnTo>
                  <a:lnTo>
                    <a:pt x="379" y="2469"/>
                  </a:lnTo>
                  <a:lnTo>
                    <a:pt x="401" y="2492"/>
                  </a:lnTo>
                  <a:lnTo>
                    <a:pt x="446" y="2514"/>
                  </a:lnTo>
                  <a:lnTo>
                    <a:pt x="490" y="2536"/>
                  </a:lnTo>
                  <a:lnTo>
                    <a:pt x="846" y="2514"/>
                  </a:lnTo>
                  <a:lnTo>
                    <a:pt x="1224" y="2469"/>
                  </a:lnTo>
                  <a:lnTo>
                    <a:pt x="1580" y="2380"/>
                  </a:lnTo>
                  <a:lnTo>
                    <a:pt x="1736" y="2314"/>
                  </a:lnTo>
                  <a:lnTo>
                    <a:pt x="1843" y="2268"/>
                  </a:lnTo>
                  <a:lnTo>
                    <a:pt x="1843" y="2268"/>
                  </a:lnTo>
                  <a:lnTo>
                    <a:pt x="1847" y="2269"/>
                  </a:lnTo>
                  <a:lnTo>
                    <a:pt x="1892" y="2247"/>
                  </a:lnTo>
                  <a:lnTo>
                    <a:pt x="1892" y="2247"/>
                  </a:lnTo>
                  <a:lnTo>
                    <a:pt x="1892" y="2247"/>
                  </a:lnTo>
                  <a:lnTo>
                    <a:pt x="1936" y="2225"/>
                  </a:lnTo>
                  <a:lnTo>
                    <a:pt x="1936" y="2225"/>
                  </a:lnTo>
                  <a:lnTo>
                    <a:pt x="1936" y="2225"/>
                  </a:lnTo>
                  <a:lnTo>
                    <a:pt x="2158" y="2113"/>
                  </a:lnTo>
                  <a:lnTo>
                    <a:pt x="2381" y="1958"/>
                  </a:lnTo>
                  <a:lnTo>
                    <a:pt x="2581" y="1758"/>
                  </a:lnTo>
                  <a:lnTo>
                    <a:pt x="2670" y="1646"/>
                  </a:lnTo>
                  <a:lnTo>
                    <a:pt x="2737" y="1535"/>
                  </a:lnTo>
                  <a:lnTo>
                    <a:pt x="2803" y="1424"/>
                  </a:lnTo>
                  <a:lnTo>
                    <a:pt x="2826" y="1290"/>
                  </a:lnTo>
                  <a:lnTo>
                    <a:pt x="2848" y="1179"/>
                  </a:lnTo>
                  <a:lnTo>
                    <a:pt x="2848" y="1046"/>
                  </a:lnTo>
                  <a:lnTo>
                    <a:pt x="2826" y="912"/>
                  </a:lnTo>
                  <a:lnTo>
                    <a:pt x="2759" y="779"/>
                  </a:lnTo>
                  <a:lnTo>
                    <a:pt x="2692" y="645"/>
                  </a:lnTo>
                  <a:lnTo>
                    <a:pt x="2581" y="512"/>
                  </a:lnTo>
                  <a:lnTo>
                    <a:pt x="2470" y="401"/>
                  </a:lnTo>
                  <a:lnTo>
                    <a:pt x="2336" y="290"/>
                  </a:lnTo>
                  <a:lnTo>
                    <a:pt x="2203" y="223"/>
                  </a:lnTo>
                  <a:lnTo>
                    <a:pt x="2047" y="156"/>
                  </a:lnTo>
                  <a:lnTo>
                    <a:pt x="1892" y="89"/>
                  </a:lnTo>
                  <a:lnTo>
                    <a:pt x="1736" y="45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0"/>
            <p:cNvSpPr/>
            <p:nvPr/>
          </p:nvSpPr>
          <p:spPr>
            <a:xfrm>
              <a:off x="6901268" y="3675860"/>
              <a:ext cx="204186" cy="34982"/>
            </a:xfrm>
            <a:custGeom>
              <a:avLst/>
              <a:gdLst/>
              <a:ahLst/>
              <a:cxnLst/>
              <a:rect l="l" t="t" r="r" b="b"/>
              <a:pathLst>
                <a:path w="2469" h="423" extrusionOk="0">
                  <a:moveTo>
                    <a:pt x="2335" y="0"/>
                  </a:moveTo>
                  <a:lnTo>
                    <a:pt x="89" y="200"/>
                  </a:lnTo>
                  <a:lnTo>
                    <a:pt x="44" y="222"/>
                  </a:lnTo>
                  <a:lnTo>
                    <a:pt x="22" y="245"/>
                  </a:lnTo>
                  <a:lnTo>
                    <a:pt x="0" y="289"/>
                  </a:lnTo>
                  <a:lnTo>
                    <a:pt x="0" y="334"/>
                  </a:lnTo>
                  <a:lnTo>
                    <a:pt x="44" y="400"/>
                  </a:lnTo>
                  <a:lnTo>
                    <a:pt x="89" y="423"/>
                  </a:lnTo>
                  <a:lnTo>
                    <a:pt x="133" y="423"/>
                  </a:lnTo>
                  <a:lnTo>
                    <a:pt x="2380" y="222"/>
                  </a:lnTo>
                  <a:lnTo>
                    <a:pt x="2424" y="222"/>
                  </a:lnTo>
                  <a:lnTo>
                    <a:pt x="2447" y="178"/>
                  </a:lnTo>
                  <a:lnTo>
                    <a:pt x="2469" y="156"/>
                  </a:lnTo>
                  <a:lnTo>
                    <a:pt x="2469" y="111"/>
                  </a:lnTo>
                  <a:lnTo>
                    <a:pt x="2424" y="22"/>
                  </a:lnTo>
                  <a:lnTo>
                    <a:pt x="23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0"/>
            <p:cNvSpPr/>
            <p:nvPr/>
          </p:nvSpPr>
          <p:spPr>
            <a:xfrm>
              <a:off x="6719080" y="3773280"/>
              <a:ext cx="237432" cy="207990"/>
            </a:xfrm>
            <a:custGeom>
              <a:avLst/>
              <a:gdLst/>
              <a:ahLst/>
              <a:cxnLst/>
              <a:rect l="l" t="t" r="r" b="b"/>
              <a:pathLst>
                <a:path w="2871" h="2515" extrusionOk="0">
                  <a:moveTo>
                    <a:pt x="1647" y="277"/>
                  </a:moveTo>
                  <a:lnTo>
                    <a:pt x="1825" y="312"/>
                  </a:lnTo>
                  <a:lnTo>
                    <a:pt x="2003" y="357"/>
                  </a:lnTo>
                  <a:lnTo>
                    <a:pt x="2159" y="424"/>
                  </a:lnTo>
                  <a:lnTo>
                    <a:pt x="2292" y="490"/>
                  </a:lnTo>
                  <a:lnTo>
                    <a:pt x="2403" y="601"/>
                  </a:lnTo>
                  <a:lnTo>
                    <a:pt x="2514" y="735"/>
                  </a:lnTo>
                  <a:lnTo>
                    <a:pt x="2581" y="913"/>
                  </a:lnTo>
                  <a:lnTo>
                    <a:pt x="2626" y="1046"/>
                  </a:lnTo>
                  <a:lnTo>
                    <a:pt x="2626" y="1180"/>
                  </a:lnTo>
                  <a:lnTo>
                    <a:pt x="2603" y="1291"/>
                  </a:lnTo>
                  <a:lnTo>
                    <a:pt x="2559" y="1402"/>
                  </a:lnTo>
                  <a:lnTo>
                    <a:pt x="2514" y="1513"/>
                  </a:lnTo>
                  <a:lnTo>
                    <a:pt x="2425" y="1625"/>
                  </a:lnTo>
                  <a:lnTo>
                    <a:pt x="2336" y="1714"/>
                  </a:lnTo>
                  <a:lnTo>
                    <a:pt x="2247" y="1780"/>
                  </a:lnTo>
                  <a:lnTo>
                    <a:pt x="2047" y="1914"/>
                  </a:lnTo>
                  <a:lnTo>
                    <a:pt x="1923" y="1976"/>
                  </a:lnTo>
                  <a:lnTo>
                    <a:pt x="1847" y="1625"/>
                  </a:lnTo>
                  <a:lnTo>
                    <a:pt x="1780" y="1135"/>
                  </a:lnTo>
                  <a:lnTo>
                    <a:pt x="1647" y="277"/>
                  </a:lnTo>
                  <a:close/>
                  <a:moveTo>
                    <a:pt x="913" y="201"/>
                  </a:moveTo>
                  <a:lnTo>
                    <a:pt x="1113" y="223"/>
                  </a:lnTo>
                  <a:lnTo>
                    <a:pt x="1399" y="238"/>
                  </a:lnTo>
                  <a:lnTo>
                    <a:pt x="1399" y="238"/>
                  </a:lnTo>
                  <a:lnTo>
                    <a:pt x="1558" y="1135"/>
                  </a:lnTo>
                  <a:lnTo>
                    <a:pt x="1625" y="1625"/>
                  </a:lnTo>
                  <a:lnTo>
                    <a:pt x="1701" y="2062"/>
                  </a:lnTo>
                  <a:lnTo>
                    <a:pt x="1701" y="2062"/>
                  </a:lnTo>
                  <a:lnTo>
                    <a:pt x="1602" y="2092"/>
                  </a:lnTo>
                  <a:lnTo>
                    <a:pt x="1380" y="2181"/>
                  </a:lnTo>
                  <a:lnTo>
                    <a:pt x="1135" y="2225"/>
                  </a:lnTo>
                  <a:lnTo>
                    <a:pt x="913" y="2270"/>
                  </a:lnTo>
                  <a:lnTo>
                    <a:pt x="668" y="2292"/>
                  </a:lnTo>
                  <a:lnTo>
                    <a:pt x="564" y="2292"/>
                  </a:lnTo>
                  <a:lnTo>
                    <a:pt x="468" y="1580"/>
                  </a:lnTo>
                  <a:lnTo>
                    <a:pt x="335" y="757"/>
                  </a:lnTo>
                  <a:lnTo>
                    <a:pt x="290" y="513"/>
                  </a:lnTo>
                  <a:lnTo>
                    <a:pt x="290" y="424"/>
                  </a:lnTo>
                  <a:lnTo>
                    <a:pt x="312" y="357"/>
                  </a:lnTo>
                  <a:lnTo>
                    <a:pt x="357" y="312"/>
                  </a:lnTo>
                  <a:lnTo>
                    <a:pt x="446" y="268"/>
                  </a:lnTo>
                  <a:lnTo>
                    <a:pt x="535" y="246"/>
                  </a:lnTo>
                  <a:lnTo>
                    <a:pt x="691" y="223"/>
                  </a:lnTo>
                  <a:lnTo>
                    <a:pt x="913" y="201"/>
                  </a:lnTo>
                  <a:close/>
                  <a:moveTo>
                    <a:pt x="779" y="1"/>
                  </a:moveTo>
                  <a:lnTo>
                    <a:pt x="424" y="23"/>
                  </a:lnTo>
                  <a:lnTo>
                    <a:pt x="68" y="68"/>
                  </a:lnTo>
                  <a:lnTo>
                    <a:pt x="23" y="90"/>
                  </a:lnTo>
                  <a:lnTo>
                    <a:pt x="1" y="112"/>
                  </a:lnTo>
                  <a:lnTo>
                    <a:pt x="1" y="179"/>
                  </a:lnTo>
                  <a:lnTo>
                    <a:pt x="201" y="1291"/>
                  </a:lnTo>
                  <a:lnTo>
                    <a:pt x="357" y="2403"/>
                  </a:lnTo>
                  <a:lnTo>
                    <a:pt x="379" y="2448"/>
                  </a:lnTo>
                  <a:lnTo>
                    <a:pt x="401" y="2492"/>
                  </a:lnTo>
                  <a:lnTo>
                    <a:pt x="446" y="2514"/>
                  </a:lnTo>
                  <a:lnTo>
                    <a:pt x="779" y="2514"/>
                  </a:lnTo>
                  <a:lnTo>
                    <a:pt x="1113" y="2470"/>
                  </a:lnTo>
                  <a:lnTo>
                    <a:pt x="1447" y="2403"/>
                  </a:lnTo>
                  <a:lnTo>
                    <a:pt x="1803" y="2314"/>
                  </a:lnTo>
                  <a:lnTo>
                    <a:pt x="2136" y="2181"/>
                  </a:lnTo>
                  <a:lnTo>
                    <a:pt x="2270" y="2092"/>
                  </a:lnTo>
                  <a:lnTo>
                    <a:pt x="2403" y="2003"/>
                  </a:lnTo>
                  <a:lnTo>
                    <a:pt x="2537" y="1892"/>
                  </a:lnTo>
                  <a:lnTo>
                    <a:pt x="2648" y="1780"/>
                  </a:lnTo>
                  <a:lnTo>
                    <a:pt x="2737" y="1647"/>
                  </a:lnTo>
                  <a:lnTo>
                    <a:pt x="2804" y="1513"/>
                  </a:lnTo>
                  <a:lnTo>
                    <a:pt x="2848" y="1358"/>
                  </a:lnTo>
                  <a:lnTo>
                    <a:pt x="2870" y="1202"/>
                  </a:lnTo>
                  <a:lnTo>
                    <a:pt x="2870" y="1069"/>
                  </a:lnTo>
                  <a:lnTo>
                    <a:pt x="2848" y="935"/>
                  </a:lnTo>
                  <a:lnTo>
                    <a:pt x="2804" y="802"/>
                  </a:lnTo>
                  <a:lnTo>
                    <a:pt x="2737" y="690"/>
                  </a:lnTo>
                  <a:lnTo>
                    <a:pt x="2648" y="579"/>
                  </a:lnTo>
                  <a:lnTo>
                    <a:pt x="2559" y="490"/>
                  </a:lnTo>
                  <a:lnTo>
                    <a:pt x="2448" y="401"/>
                  </a:lnTo>
                  <a:lnTo>
                    <a:pt x="2314" y="312"/>
                  </a:lnTo>
                  <a:lnTo>
                    <a:pt x="2047" y="179"/>
                  </a:lnTo>
                  <a:lnTo>
                    <a:pt x="1780" y="90"/>
                  </a:lnTo>
                  <a:lnTo>
                    <a:pt x="1513" y="23"/>
                  </a:lnTo>
                  <a:lnTo>
                    <a:pt x="1469" y="23"/>
                  </a:lnTo>
                  <a:lnTo>
                    <a:pt x="1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5" name="Google Shape;1925;p70"/>
          <p:cNvGrpSpPr/>
          <p:nvPr/>
        </p:nvGrpSpPr>
        <p:grpSpPr>
          <a:xfrm rot="-1625686">
            <a:off x="5155710" y="917039"/>
            <a:ext cx="1519912" cy="1605143"/>
            <a:chOff x="5858316" y="1224583"/>
            <a:chExt cx="1671329" cy="1765051"/>
          </a:xfrm>
        </p:grpSpPr>
        <p:sp>
          <p:nvSpPr>
            <p:cNvPr id="1926" name="Google Shape;1926;p70"/>
            <p:cNvSpPr/>
            <p:nvPr/>
          </p:nvSpPr>
          <p:spPr>
            <a:xfrm rot="2192941">
              <a:off x="6585155" y="2147033"/>
              <a:ext cx="283299" cy="253415"/>
            </a:xfrm>
            <a:custGeom>
              <a:avLst/>
              <a:gdLst/>
              <a:ahLst/>
              <a:cxnLst/>
              <a:rect l="l" t="t" r="r" b="b"/>
              <a:pathLst>
                <a:path w="2114" h="1891" extrusionOk="0">
                  <a:moveTo>
                    <a:pt x="1713" y="0"/>
                  </a:moveTo>
                  <a:lnTo>
                    <a:pt x="1624" y="22"/>
                  </a:lnTo>
                  <a:lnTo>
                    <a:pt x="1557" y="45"/>
                  </a:lnTo>
                  <a:lnTo>
                    <a:pt x="1513" y="89"/>
                  </a:lnTo>
                  <a:lnTo>
                    <a:pt x="1446" y="134"/>
                  </a:lnTo>
                  <a:lnTo>
                    <a:pt x="1401" y="200"/>
                  </a:lnTo>
                  <a:lnTo>
                    <a:pt x="1379" y="289"/>
                  </a:lnTo>
                  <a:lnTo>
                    <a:pt x="1379" y="401"/>
                  </a:lnTo>
                  <a:lnTo>
                    <a:pt x="1379" y="534"/>
                  </a:lnTo>
                  <a:lnTo>
                    <a:pt x="1401" y="667"/>
                  </a:lnTo>
                  <a:lnTo>
                    <a:pt x="1468" y="823"/>
                  </a:lnTo>
                  <a:lnTo>
                    <a:pt x="1535" y="979"/>
                  </a:lnTo>
                  <a:lnTo>
                    <a:pt x="1624" y="1157"/>
                  </a:lnTo>
                  <a:lnTo>
                    <a:pt x="1668" y="1246"/>
                  </a:lnTo>
                  <a:lnTo>
                    <a:pt x="1757" y="1335"/>
                  </a:lnTo>
                  <a:lnTo>
                    <a:pt x="1846" y="1224"/>
                  </a:lnTo>
                  <a:lnTo>
                    <a:pt x="1935" y="1090"/>
                  </a:lnTo>
                  <a:lnTo>
                    <a:pt x="2024" y="934"/>
                  </a:lnTo>
                  <a:lnTo>
                    <a:pt x="2091" y="779"/>
                  </a:lnTo>
                  <a:lnTo>
                    <a:pt x="2113" y="601"/>
                  </a:lnTo>
                  <a:lnTo>
                    <a:pt x="2113" y="467"/>
                  </a:lnTo>
                  <a:lnTo>
                    <a:pt x="2091" y="312"/>
                  </a:lnTo>
                  <a:lnTo>
                    <a:pt x="2046" y="200"/>
                  </a:lnTo>
                  <a:lnTo>
                    <a:pt x="1957" y="89"/>
                  </a:lnTo>
                  <a:lnTo>
                    <a:pt x="1891" y="22"/>
                  </a:lnTo>
                  <a:lnTo>
                    <a:pt x="1802" y="0"/>
                  </a:lnTo>
                  <a:close/>
                  <a:moveTo>
                    <a:pt x="67" y="1135"/>
                  </a:moveTo>
                  <a:lnTo>
                    <a:pt x="22" y="1179"/>
                  </a:lnTo>
                  <a:lnTo>
                    <a:pt x="0" y="1224"/>
                  </a:lnTo>
                  <a:lnTo>
                    <a:pt x="0" y="1290"/>
                  </a:lnTo>
                  <a:lnTo>
                    <a:pt x="0" y="1379"/>
                  </a:lnTo>
                  <a:lnTo>
                    <a:pt x="22" y="1513"/>
                  </a:lnTo>
                  <a:lnTo>
                    <a:pt x="89" y="1646"/>
                  </a:lnTo>
                  <a:lnTo>
                    <a:pt x="178" y="1735"/>
                  </a:lnTo>
                  <a:lnTo>
                    <a:pt x="289" y="1824"/>
                  </a:lnTo>
                  <a:lnTo>
                    <a:pt x="445" y="1869"/>
                  </a:lnTo>
                  <a:lnTo>
                    <a:pt x="623" y="1891"/>
                  </a:lnTo>
                  <a:lnTo>
                    <a:pt x="801" y="1869"/>
                  </a:lnTo>
                  <a:lnTo>
                    <a:pt x="956" y="1846"/>
                  </a:lnTo>
                  <a:lnTo>
                    <a:pt x="845" y="1646"/>
                  </a:lnTo>
                  <a:lnTo>
                    <a:pt x="712" y="1490"/>
                  </a:lnTo>
                  <a:lnTo>
                    <a:pt x="556" y="1357"/>
                  </a:lnTo>
                  <a:lnTo>
                    <a:pt x="423" y="1246"/>
                  </a:lnTo>
                  <a:lnTo>
                    <a:pt x="289" y="1179"/>
                  </a:lnTo>
                  <a:lnTo>
                    <a:pt x="200" y="1135"/>
                  </a:lnTo>
                  <a:close/>
                </a:path>
              </a:pathLst>
            </a:custGeom>
            <a:solidFill>
              <a:srgbClr val="F7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0"/>
            <p:cNvSpPr/>
            <p:nvPr/>
          </p:nvSpPr>
          <p:spPr>
            <a:xfrm rot="2192941">
              <a:off x="6555151" y="2237892"/>
              <a:ext cx="128249" cy="101446"/>
            </a:xfrm>
            <a:custGeom>
              <a:avLst/>
              <a:gdLst/>
              <a:ahLst/>
              <a:cxnLst/>
              <a:rect l="l" t="t" r="r" b="b"/>
              <a:pathLst>
                <a:path w="957" h="757" fill="none" extrusionOk="0">
                  <a:moveTo>
                    <a:pt x="0" y="245"/>
                  </a:moveTo>
                  <a:lnTo>
                    <a:pt x="0" y="245"/>
                  </a:lnTo>
                  <a:lnTo>
                    <a:pt x="22" y="379"/>
                  </a:lnTo>
                  <a:lnTo>
                    <a:pt x="89" y="512"/>
                  </a:lnTo>
                  <a:lnTo>
                    <a:pt x="89" y="512"/>
                  </a:lnTo>
                  <a:lnTo>
                    <a:pt x="178" y="601"/>
                  </a:lnTo>
                  <a:lnTo>
                    <a:pt x="289" y="690"/>
                  </a:lnTo>
                  <a:lnTo>
                    <a:pt x="445" y="735"/>
                  </a:lnTo>
                  <a:lnTo>
                    <a:pt x="623" y="757"/>
                  </a:lnTo>
                  <a:lnTo>
                    <a:pt x="623" y="757"/>
                  </a:lnTo>
                  <a:lnTo>
                    <a:pt x="801" y="735"/>
                  </a:lnTo>
                  <a:lnTo>
                    <a:pt x="956" y="712"/>
                  </a:lnTo>
                  <a:lnTo>
                    <a:pt x="956" y="712"/>
                  </a:lnTo>
                  <a:lnTo>
                    <a:pt x="845" y="512"/>
                  </a:lnTo>
                  <a:lnTo>
                    <a:pt x="712" y="356"/>
                  </a:lnTo>
                  <a:lnTo>
                    <a:pt x="556" y="223"/>
                  </a:lnTo>
                  <a:lnTo>
                    <a:pt x="423" y="112"/>
                  </a:lnTo>
                  <a:lnTo>
                    <a:pt x="423" y="112"/>
                  </a:lnTo>
                  <a:lnTo>
                    <a:pt x="289" y="45"/>
                  </a:lnTo>
                  <a:lnTo>
                    <a:pt x="200" y="1"/>
                  </a:lnTo>
                  <a:lnTo>
                    <a:pt x="134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22" y="45"/>
                  </a:lnTo>
                  <a:lnTo>
                    <a:pt x="0" y="90"/>
                  </a:lnTo>
                  <a:lnTo>
                    <a:pt x="0" y="156"/>
                  </a:lnTo>
                  <a:lnTo>
                    <a:pt x="0" y="2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0"/>
            <p:cNvSpPr/>
            <p:nvPr/>
          </p:nvSpPr>
          <p:spPr>
            <a:xfrm rot="2192941">
              <a:off x="6773971" y="2209385"/>
              <a:ext cx="98498" cy="178905"/>
            </a:xfrm>
            <a:custGeom>
              <a:avLst/>
              <a:gdLst/>
              <a:ahLst/>
              <a:cxnLst/>
              <a:rect l="l" t="t" r="r" b="b"/>
              <a:pathLst>
                <a:path w="735" h="1335" fill="none" extrusionOk="0">
                  <a:moveTo>
                    <a:pt x="667" y="200"/>
                  </a:moveTo>
                  <a:lnTo>
                    <a:pt x="667" y="200"/>
                  </a:lnTo>
                  <a:lnTo>
                    <a:pt x="578" y="89"/>
                  </a:lnTo>
                  <a:lnTo>
                    <a:pt x="512" y="22"/>
                  </a:lnTo>
                  <a:lnTo>
                    <a:pt x="423" y="0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245" y="22"/>
                  </a:lnTo>
                  <a:lnTo>
                    <a:pt x="178" y="45"/>
                  </a:lnTo>
                  <a:lnTo>
                    <a:pt x="134" y="89"/>
                  </a:lnTo>
                  <a:lnTo>
                    <a:pt x="67" y="134"/>
                  </a:lnTo>
                  <a:lnTo>
                    <a:pt x="67" y="134"/>
                  </a:lnTo>
                  <a:lnTo>
                    <a:pt x="22" y="200"/>
                  </a:lnTo>
                  <a:lnTo>
                    <a:pt x="0" y="289"/>
                  </a:lnTo>
                  <a:lnTo>
                    <a:pt x="0" y="401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22" y="667"/>
                  </a:lnTo>
                  <a:lnTo>
                    <a:pt x="89" y="823"/>
                  </a:lnTo>
                  <a:lnTo>
                    <a:pt x="156" y="979"/>
                  </a:lnTo>
                  <a:lnTo>
                    <a:pt x="245" y="1157"/>
                  </a:lnTo>
                  <a:lnTo>
                    <a:pt x="245" y="1157"/>
                  </a:lnTo>
                  <a:lnTo>
                    <a:pt x="289" y="1246"/>
                  </a:lnTo>
                  <a:lnTo>
                    <a:pt x="378" y="1335"/>
                  </a:lnTo>
                  <a:lnTo>
                    <a:pt x="378" y="1335"/>
                  </a:lnTo>
                  <a:lnTo>
                    <a:pt x="467" y="1224"/>
                  </a:lnTo>
                  <a:lnTo>
                    <a:pt x="556" y="1090"/>
                  </a:lnTo>
                  <a:lnTo>
                    <a:pt x="645" y="934"/>
                  </a:lnTo>
                  <a:lnTo>
                    <a:pt x="712" y="779"/>
                  </a:lnTo>
                  <a:lnTo>
                    <a:pt x="712" y="779"/>
                  </a:lnTo>
                  <a:lnTo>
                    <a:pt x="734" y="601"/>
                  </a:lnTo>
                  <a:lnTo>
                    <a:pt x="734" y="467"/>
                  </a:lnTo>
                  <a:lnTo>
                    <a:pt x="712" y="312"/>
                  </a:lnTo>
                  <a:lnTo>
                    <a:pt x="667" y="200"/>
                  </a:lnTo>
                  <a:lnTo>
                    <a:pt x="667" y="2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0"/>
            <p:cNvSpPr/>
            <p:nvPr/>
          </p:nvSpPr>
          <p:spPr>
            <a:xfrm rot="2192941">
              <a:off x="6591195" y="2839941"/>
              <a:ext cx="86571" cy="77592"/>
            </a:xfrm>
            <a:custGeom>
              <a:avLst/>
              <a:gdLst/>
              <a:ahLst/>
              <a:cxnLst/>
              <a:rect l="l" t="t" r="r" b="b"/>
              <a:pathLst>
                <a:path w="646" h="579" extrusionOk="0">
                  <a:moveTo>
                    <a:pt x="579" y="0"/>
                  </a:moveTo>
                  <a:lnTo>
                    <a:pt x="290" y="178"/>
                  </a:lnTo>
                  <a:lnTo>
                    <a:pt x="0" y="312"/>
                  </a:lnTo>
                  <a:lnTo>
                    <a:pt x="45" y="401"/>
                  </a:lnTo>
                  <a:lnTo>
                    <a:pt x="89" y="468"/>
                  </a:lnTo>
                  <a:lnTo>
                    <a:pt x="134" y="534"/>
                  </a:lnTo>
                  <a:lnTo>
                    <a:pt x="201" y="556"/>
                  </a:lnTo>
                  <a:lnTo>
                    <a:pt x="290" y="579"/>
                  </a:lnTo>
                  <a:lnTo>
                    <a:pt x="356" y="579"/>
                  </a:lnTo>
                  <a:lnTo>
                    <a:pt x="423" y="556"/>
                  </a:lnTo>
                  <a:lnTo>
                    <a:pt x="512" y="512"/>
                  </a:lnTo>
                  <a:lnTo>
                    <a:pt x="579" y="468"/>
                  </a:lnTo>
                  <a:lnTo>
                    <a:pt x="623" y="379"/>
                  </a:lnTo>
                  <a:lnTo>
                    <a:pt x="645" y="290"/>
                  </a:lnTo>
                  <a:lnTo>
                    <a:pt x="623" y="156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958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0"/>
            <p:cNvSpPr/>
            <p:nvPr/>
          </p:nvSpPr>
          <p:spPr>
            <a:xfrm rot="2192941">
              <a:off x="6218846" y="1507590"/>
              <a:ext cx="998651" cy="1114972"/>
            </a:xfrm>
            <a:custGeom>
              <a:avLst/>
              <a:gdLst/>
              <a:ahLst/>
              <a:cxnLst/>
              <a:rect l="l" t="t" r="r" b="b"/>
              <a:pathLst>
                <a:path w="7452" h="8320" extrusionOk="0">
                  <a:moveTo>
                    <a:pt x="4315" y="601"/>
                  </a:moveTo>
                  <a:lnTo>
                    <a:pt x="4493" y="624"/>
                  </a:lnTo>
                  <a:lnTo>
                    <a:pt x="4649" y="646"/>
                  </a:lnTo>
                  <a:lnTo>
                    <a:pt x="4805" y="690"/>
                  </a:lnTo>
                  <a:lnTo>
                    <a:pt x="4938" y="757"/>
                  </a:lnTo>
                  <a:lnTo>
                    <a:pt x="5049" y="846"/>
                  </a:lnTo>
                  <a:lnTo>
                    <a:pt x="5161" y="935"/>
                  </a:lnTo>
                  <a:lnTo>
                    <a:pt x="5250" y="1024"/>
                  </a:lnTo>
                  <a:lnTo>
                    <a:pt x="5338" y="1157"/>
                  </a:lnTo>
                  <a:lnTo>
                    <a:pt x="5383" y="1313"/>
                  </a:lnTo>
                  <a:lnTo>
                    <a:pt x="5405" y="1469"/>
                  </a:lnTo>
                  <a:lnTo>
                    <a:pt x="5383" y="1536"/>
                  </a:lnTo>
                  <a:lnTo>
                    <a:pt x="5361" y="1625"/>
                  </a:lnTo>
                  <a:lnTo>
                    <a:pt x="5294" y="1669"/>
                  </a:lnTo>
                  <a:lnTo>
                    <a:pt x="5227" y="1736"/>
                  </a:lnTo>
                  <a:lnTo>
                    <a:pt x="5138" y="1691"/>
                  </a:lnTo>
                  <a:lnTo>
                    <a:pt x="4871" y="1580"/>
                  </a:lnTo>
                  <a:lnTo>
                    <a:pt x="3893" y="1135"/>
                  </a:lnTo>
                  <a:lnTo>
                    <a:pt x="3826" y="1002"/>
                  </a:lnTo>
                  <a:lnTo>
                    <a:pt x="3804" y="891"/>
                  </a:lnTo>
                  <a:lnTo>
                    <a:pt x="3804" y="779"/>
                  </a:lnTo>
                  <a:lnTo>
                    <a:pt x="3848" y="713"/>
                  </a:lnTo>
                  <a:lnTo>
                    <a:pt x="3915" y="646"/>
                  </a:lnTo>
                  <a:lnTo>
                    <a:pt x="4004" y="624"/>
                  </a:lnTo>
                  <a:lnTo>
                    <a:pt x="4160" y="601"/>
                  </a:lnTo>
                  <a:close/>
                  <a:moveTo>
                    <a:pt x="5984" y="1647"/>
                  </a:moveTo>
                  <a:lnTo>
                    <a:pt x="6050" y="1691"/>
                  </a:lnTo>
                  <a:lnTo>
                    <a:pt x="6139" y="1803"/>
                  </a:lnTo>
                  <a:lnTo>
                    <a:pt x="6161" y="1869"/>
                  </a:lnTo>
                  <a:lnTo>
                    <a:pt x="6139" y="1958"/>
                  </a:lnTo>
                  <a:lnTo>
                    <a:pt x="6117" y="2025"/>
                  </a:lnTo>
                  <a:lnTo>
                    <a:pt x="6095" y="2069"/>
                  </a:lnTo>
                  <a:lnTo>
                    <a:pt x="6006" y="2158"/>
                  </a:lnTo>
                  <a:lnTo>
                    <a:pt x="5872" y="2203"/>
                  </a:lnTo>
                  <a:lnTo>
                    <a:pt x="5783" y="2203"/>
                  </a:lnTo>
                  <a:lnTo>
                    <a:pt x="5694" y="2158"/>
                  </a:lnTo>
                  <a:lnTo>
                    <a:pt x="5628" y="2069"/>
                  </a:lnTo>
                  <a:lnTo>
                    <a:pt x="5583" y="1958"/>
                  </a:lnTo>
                  <a:lnTo>
                    <a:pt x="5605" y="1847"/>
                  </a:lnTo>
                  <a:lnTo>
                    <a:pt x="5650" y="1758"/>
                  </a:lnTo>
                  <a:lnTo>
                    <a:pt x="5761" y="1691"/>
                  </a:lnTo>
                  <a:lnTo>
                    <a:pt x="5872" y="1647"/>
                  </a:lnTo>
                  <a:close/>
                  <a:moveTo>
                    <a:pt x="5450" y="4427"/>
                  </a:moveTo>
                  <a:lnTo>
                    <a:pt x="5539" y="4449"/>
                  </a:lnTo>
                  <a:lnTo>
                    <a:pt x="5605" y="4516"/>
                  </a:lnTo>
                  <a:lnTo>
                    <a:pt x="5694" y="4627"/>
                  </a:lnTo>
                  <a:lnTo>
                    <a:pt x="5739" y="4739"/>
                  </a:lnTo>
                  <a:lnTo>
                    <a:pt x="5761" y="4894"/>
                  </a:lnTo>
                  <a:lnTo>
                    <a:pt x="5761" y="5028"/>
                  </a:lnTo>
                  <a:lnTo>
                    <a:pt x="5739" y="5206"/>
                  </a:lnTo>
                  <a:lnTo>
                    <a:pt x="5672" y="5361"/>
                  </a:lnTo>
                  <a:lnTo>
                    <a:pt x="5583" y="5517"/>
                  </a:lnTo>
                  <a:lnTo>
                    <a:pt x="5494" y="5651"/>
                  </a:lnTo>
                  <a:lnTo>
                    <a:pt x="5405" y="5762"/>
                  </a:lnTo>
                  <a:lnTo>
                    <a:pt x="5316" y="5673"/>
                  </a:lnTo>
                  <a:lnTo>
                    <a:pt x="5272" y="5584"/>
                  </a:lnTo>
                  <a:lnTo>
                    <a:pt x="5183" y="5406"/>
                  </a:lnTo>
                  <a:lnTo>
                    <a:pt x="5116" y="5250"/>
                  </a:lnTo>
                  <a:lnTo>
                    <a:pt x="5049" y="5094"/>
                  </a:lnTo>
                  <a:lnTo>
                    <a:pt x="5027" y="4961"/>
                  </a:lnTo>
                  <a:lnTo>
                    <a:pt x="5027" y="4828"/>
                  </a:lnTo>
                  <a:lnTo>
                    <a:pt x="5027" y="4716"/>
                  </a:lnTo>
                  <a:lnTo>
                    <a:pt x="5049" y="4627"/>
                  </a:lnTo>
                  <a:lnTo>
                    <a:pt x="5094" y="4561"/>
                  </a:lnTo>
                  <a:lnTo>
                    <a:pt x="5161" y="4516"/>
                  </a:lnTo>
                  <a:lnTo>
                    <a:pt x="5205" y="4472"/>
                  </a:lnTo>
                  <a:lnTo>
                    <a:pt x="5272" y="4449"/>
                  </a:lnTo>
                  <a:lnTo>
                    <a:pt x="5361" y="4427"/>
                  </a:lnTo>
                  <a:close/>
                  <a:moveTo>
                    <a:pt x="3848" y="5562"/>
                  </a:moveTo>
                  <a:lnTo>
                    <a:pt x="3937" y="5606"/>
                  </a:lnTo>
                  <a:lnTo>
                    <a:pt x="4071" y="5673"/>
                  </a:lnTo>
                  <a:lnTo>
                    <a:pt x="4204" y="5784"/>
                  </a:lnTo>
                  <a:lnTo>
                    <a:pt x="4360" y="5917"/>
                  </a:lnTo>
                  <a:lnTo>
                    <a:pt x="4493" y="6073"/>
                  </a:lnTo>
                  <a:lnTo>
                    <a:pt x="4604" y="6273"/>
                  </a:lnTo>
                  <a:lnTo>
                    <a:pt x="4449" y="6296"/>
                  </a:lnTo>
                  <a:lnTo>
                    <a:pt x="4271" y="6318"/>
                  </a:lnTo>
                  <a:lnTo>
                    <a:pt x="4093" y="6296"/>
                  </a:lnTo>
                  <a:lnTo>
                    <a:pt x="3937" y="6251"/>
                  </a:lnTo>
                  <a:lnTo>
                    <a:pt x="3826" y="6162"/>
                  </a:lnTo>
                  <a:lnTo>
                    <a:pt x="3737" y="6073"/>
                  </a:lnTo>
                  <a:lnTo>
                    <a:pt x="3670" y="5940"/>
                  </a:lnTo>
                  <a:lnTo>
                    <a:pt x="3648" y="5806"/>
                  </a:lnTo>
                  <a:lnTo>
                    <a:pt x="3648" y="5717"/>
                  </a:lnTo>
                  <a:lnTo>
                    <a:pt x="3648" y="5651"/>
                  </a:lnTo>
                  <a:lnTo>
                    <a:pt x="3670" y="5606"/>
                  </a:lnTo>
                  <a:lnTo>
                    <a:pt x="3715" y="5562"/>
                  </a:lnTo>
                  <a:close/>
                  <a:moveTo>
                    <a:pt x="1958" y="6029"/>
                  </a:moveTo>
                  <a:lnTo>
                    <a:pt x="2158" y="6051"/>
                  </a:lnTo>
                  <a:lnTo>
                    <a:pt x="2313" y="6095"/>
                  </a:lnTo>
                  <a:lnTo>
                    <a:pt x="2425" y="6162"/>
                  </a:lnTo>
                  <a:lnTo>
                    <a:pt x="2491" y="6251"/>
                  </a:lnTo>
                  <a:lnTo>
                    <a:pt x="2536" y="6340"/>
                  </a:lnTo>
                  <a:lnTo>
                    <a:pt x="2536" y="6429"/>
                  </a:lnTo>
                  <a:lnTo>
                    <a:pt x="2514" y="6496"/>
                  </a:lnTo>
                  <a:lnTo>
                    <a:pt x="2491" y="6540"/>
                  </a:lnTo>
                  <a:lnTo>
                    <a:pt x="2447" y="6585"/>
                  </a:lnTo>
                  <a:lnTo>
                    <a:pt x="2380" y="6629"/>
                  </a:lnTo>
                  <a:lnTo>
                    <a:pt x="2269" y="6674"/>
                  </a:lnTo>
                  <a:lnTo>
                    <a:pt x="2158" y="6696"/>
                  </a:lnTo>
                  <a:lnTo>
                    <a:pt x="2047" y="6674"/>
                  </a:lnTo>
                  <a:lnTo>
                    <a:pt x="1935" y="6629"/>
                  </a:lnTo>
                  <a:lnTo>
                    <a:pt x="1824" y="6540"/>
                  </a:lnTo>
                  <a:lnTo>
                    <a:pt x="1757" y="6429"/>
                  </a:lnTo>
                  <a:lnTo>
                    <a:pt x="1713" y="6340"/>
                  </a:lnTo>
                  <a:lnTo>
                    <a:pt x="1691" y="6251"/>
                  </a:lnTo>
                  <a:lnTo>
                    <a:pt x="1668" y="6162"/>
                  </a:lnTo>
                  <a:lnTo>
                    <a:pt x="1691" y="6118"/>
                  </a:lnTo>
                  <a:lnTo>
                    <a:pt x="1713" y="6073"/>
                  </a:lnTo>
                  <a:lnTo>
                    <a:pt x="1780" y="6029"/>
                  </a:lnTo>
                  <a:close/>
                  <a:moveTo>
                    <a:pt x="3737" y="1"/>
                  </a:moveTo>
                  <a:lnTo>
                    <a:pt x="3381" y="23"/>
                  </a:lnTo>
                  <a:lnTo>
                    <a:pt x="3047" y="90"/>
                  </a:lnTo>
                  <a:lnTo>
                    <a:pt x="2692" y="179"/>
                  </a:lnTo>
                  <a:lnTo>
                    <a:pt x="2358" y="312"/>
                  </a:lnTo>
                  <a:lnTo>
                    <a:pt x="2024" y="468"/>
                  </a:lnTo>
                  <a:lnTo>
                    <a:pt x="1958" y="512"/>
                  </a:lnTo>
                  <a:lnTo>
                    <a:pt x="1891" y="535"/>
                  </a:lnTo>
                  <a:lnTo>
                    <a:pt x="1579" y="735"/>
                  </a:lnTo>
                  <a:lnTo>
                    <a:pt x="1290" y="957"/>
                  </a:lnTo>
                  <a:lnTo>
                    <a:pt x="1023" y="1202"/>
                  </a:lnTo>
                  <a:lnTo>
                    <a:pt x="801" y="1447"/>
                  </a:lnTo>
                  <a:lnTo>
                    <a:pt x="601" y="1736"/>
                  </a:lnTo>
                  <a:lnTo>
                    <a:pt x="423" y="2047"/>
                  </a:lnTo>
                  <a:lnTo>
                    <a:pt x="267" y="2381"/>
                  </a:lnTo>
                  <a:lnTo>
                    <a:pt x="156" y="2714"/>
                  </a:lnTo>
                  <a:lnTo>
                    <a:pt x="67" y="3093"/>
                  </a:lnTo>
                  <a:lnTo>
                    <a:pt x="22" y="3448"/>
                  </a:lnTo>
                  <a:lnTo>
                    <a:pt x="0" y="3804"/>
                  </a:lnTo>
                  <a:lnTo>
                    <a:pt x="22" y="4138"/>
                  </a:lnTo>
                  <a:lnTo>
                    <a:pt x="89" y="4494"/>
                  </a:lnTo>
                  <a:lnTo>
                    <a:pt x="178" y="4828"/>
                  </a:lnTo>
                  <a:lnTo>
                    <a:pt x="312" y="5161"/>
                  </a:lnTo>
                  <a:lnTo>
                    <a:pt x="467" y="5495"/>
                  </a:lnTo>
                  <a:lnTo>
                    <a:pt x="668" y="5828"/>
                  </a:lnTo>
                  <a:lnTo>
                    <a:pt x="868" y="6095"/>
                  </a:lnTo>
                  <a:lnTo>
                    <a:pt x="1112" y="6362"/>
                  </a:lnTo>
                  <a:lnTo>
                    <a:pt x="1379" y="6585"/>
                  </a:lnTo>
                  <a:lnTo>
                    <a:pt x="1668" y="6785"/>
                  </a:lnTo>
                  <a:lnTo>
                    <a:pt x="1958" y="6963"/>
                  </a:lnTo>
                  <a:lnTo>
                    <a:pt x="2291" y="7119"/>
                  </a:lnTo>
                  <a:lnTo>
                    <a:pt x="2647" y="7230"/>
                  </a:lnTo>
                  <a:lnTo>
                    <a:pt x="2736" y="7274"/>
                  </a:lnTo>
                  <a:lnTo>
                    <a:pt x="3337" y="7474"/>
                  </a:lnTo>
                  <a:lnTo>
                    <a:pt x="3848" y="7652"/>
                  </a:lnTo>
                  <a:lnTo>
                    <a:pt x="4315" y="7830"/>
                  </a:lnTo>
                  <a:lnTo>
                    <a:pt x="4671" y="7986"/>
                  </a:lnTo>
                  <a:lnTo>
                    <a:pt x="4960" y="8142"/>
                  </a:lnTo>
                  <a:lnTo>
                    <a:pt x="5183" y="8320"/>
                  </a:lnTo>
                  <a:lnTo>
                    <a:pt x="5494" y="8253"/>
                  </a:lnTo>
                  <a:lnTo>
                    <a:pt x="5806" y="8119"/>
                  </a:lnTo>
                  <a:lnTo>
                    <a:pt x="6095" y="7964"/>
                  </a:lnTo>
                  <a:lnTo>
                    <a:pt x="6384" y="7786"/>
                  </a:lnTo>
                  <a:lnTo>
                    <a:pt x="6651" y="7586"/>
                  </a:lnTo>
                  <a:lnTo>
                    <a:pt x="6895" y="7385"/>
                  </a:lnTo>
                  <a:lnTo>
                    <a:pt x="6873" y="7230"/>
                  </a:lnTo>
                  <a:lnTo>
                    <a:pt x="6851" y="7096"/>
                  </a:lnTo>
                  <a:lnTo>
                    <a:pt x="6851" y="6941"/>
                  </a:lnTo>
                  <a:lnTo>
                    <a:pt x="6873" y="6785"/>
                  </a:lnTo>
                  <a:lnTo>
                    <a:pt x="6918" y="6385"/>
                  </a:lnTo>
                  <a:lnTo>
                    <a:pt x="7007" y="5895"/>
                  </a:lnTo>
                  <a:lnTo>
                    <a:pt x="7118" y="5361"/>
                  </a:lnTo>
                  <a:lnTo>
                    <a:pt x="7274" y="4761"/>
                  </a:lnTo>
                  <a:lnTo>
                    <a:pt x="7296" y="4672"/>
                  </a:lnTo>
                  <a:lnTo>
                    <a:pt x="7385" y="4294"/>
                  </a:lnTo>
                  <a:lnTo>
                    <a:pt x="7452" y="3938"/>
                  </a:lnTo>
                  <a:lnTo>
                    <a:pt x="7452" y="3582"/>
                  </a:lnTo>
                  <a:lnTo>
                    <a:pt x="7429" y="3248"/>
                  </a:lnTo>
                  <a:lnTo>
                    <a:pt x="7385" y="2892"/>
                  </a:lnTo>
                  <a:lnTo>
                    <a:pt x="7296" y="2559"/>
                  </a:lnTo>
                  <a:lnTo>
                    <a:pt x="7162" y="2225"/>
                  </a:lnTo>
                  <a:lnTo>
                    <a:pt x="6984" y="1891"/>
                  </a:lnTo>
                  <a:lnTo>
                    <a:pt x="6807" y="1580"/>
                  </a:lnTo>
                  <a:lnTo>
                    <a:pt x="6584" y="1291"/>
                  </a:lnTo>
                  <a:lnTo>
                    <a:pt x="6339" y="1024"/>
                  </a:lnTo>
                  <a:lnTo>
                    <a:pt x="6073" y="802"/>
                  </a:lnTo>
                  <a:lnTo>
                    <a:pt x="5806" y="601"/>
                  </a:lnTo>
                  <a:lnTo>
                    <a:pt x="5494" y="423"/>
                  </a:lnTo>
                  <a:lnTo>
                    <a:pt x="5161" y="268"/>
                  </a:lnTo>
                  <a:lnTo>
                    <a:pt x="4805" y="157"/>
                  </a:lnTo>
                  <a:lnTo>
                    <a:pt x="4449" y="68"/>
                  </a:lnTo>
                  <a:lnTo>
                    <a:pt x="4093" y="23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0"/>
            <p:cNvSpPr/>
            <p:nvPr/>
          </p:nvSpPr>
          <p:spPr>
            <a:xfrm rot="2192941">
              <a:off x="6558517" y="2356349"/>
              <a:ext cx="274321" cy="333956"/>
            </a:xfrm>
            <a:custGeom>
              <a:avLst/>
              <a:gdLst/>
              <a:ahLst/>
              <a:cxnLst/>
              <a:rect l="l" t="t" r="r" b="b"/>
              <a:pathLst>
                <a:path w="2047" h="2492" fill="none" extrusionOk="0">
                  <a:moveTo>
                    <a:pt x="2047" y="1825"/>
                  </a:moveTo>
                  <a:lnTo>
                    <a:pt x="801" y="1"/>
                  </a:lnTo>
                  <a:lnTo>
                    <a:pt x="801" y="1"/>
                  </a:lnTo>
                  <a:lnTo>
                    <a:pt x="557" y="223"/>
                  </a:lnTo>
                  <a:lnTo>
                    <a:pt x="290" y="401"/>
                  </a:lnTo>
                  <a:lnTo>
                    <a:pt x="290" y="401"/>
                  </a:lnTo>
                  <a:lnTo>
                    <a:pt x="134" y="468"/>
                  </a:lnTo>
                  <a:lnTo>
                    <a:pt x="0" y="512"/>
                  </a:lnTo>
                  <a:lnTo>
                    <a:pt x="0" y="512"/>
                  </a:lnTo>
                  <a:lnTo>
                    <a:pt x="156" y="757"/>
                  </a:lnTo>
                  <a:lnTo>
                    <a:pt x="156" y="757"/>
                  </a:lnTo>
                  <a:lnTo>
                    <a:pt x="312" y="1068"/>
                  </a:lnTo>
                  <a:lnTo>
                    <a:pt x="512" y="1513"/>
                  </a:lnTo>
                  <a:lnTo>
                    <a:pt x="512" y="1513"/>
                  </a:lnTo>
                  <a:lnTo>
                    <a:pt x="712" y="2003"/>
                  </a:lnTo>
                  <a:lnTo>
                    <a:pt x="890" y="2492"/>
                  </a:lnTo>
                  <a:lnTo>
                    <a:pt x="890" y="2492"/>
                  </a:lnTo>
                  <a:lnTo>
                    <a:pt x="1202" y="2358"/>
                  </a:lnTo>
                  <a:lnTo>
                    <a:pt x="1491" y="2203"/>
                  </a:lnTo>
                  <a:lnTo>
                    <a:pt x="1780" y="2025"/>
                  </a:lnTo>
                  <a:lnTo>
                    <a:pt x="2047" y="18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0"/>
            <p:cNvSpPr/>
            <p:nvPr/>
          </p:nvSpPr>
          <p:spPr>
            <a:xfrm rot="2192941">
              <a:off x="6218846" y="1507590"/>
              <a:ext cx="998651" cy="1114972"/>
            </a:xfrm>
            <a:custGeom>
              <a:avLst/>
              <a:gdLst/>
              <a:ahLst/>
              <a:cxnLst/>
              <a:rect l="l" t="t" r="r" b="b"/>
              <a:pathLst>
                <a:path w="7452" h="8320" fill="none" extrusionOk="0">
                  <a:moveTo>
                    <a:pt x="6984" y="1891"/>
                  </a:moveTo>
                  <a:lnTo>
                    <a:pt x="6984" y="1891"/>
                  </a:lnTo>
                  <a:lnTo>
                    <a:pt x="6807" y="1580"/>
                  </a:lnTo>
                  <a:lnTo>
                    <a:pt x="6584" y="1291"/>
                  </a:lnTo>
                  <a:lnTo>
                    <a:pt x="6339" y="1024"/>
                  </a:lnTo>
                  <a:lnTo>
                    <a:pt x="6073" y="802"/>
                  </a:lnTo>
                  <a:lnTo>
                    <a:pt x="5806" y="601"/>
                  </a:lnTo>
                  <a:lnTo>
                    <a:pt x="5494" y="423"/>
                  </a:lnTo>
                  <a:lnTo>
                    <a:pt x="5161" y="268"/>
                  </a:lnTo>
                  <a:lnTo>
                    <a:pt x="4805" y="157"/>
                  </a:lnTo>
                  <a:lnTo>
                    <a:pt x="4805" y="157"/>
                  </a:lnTo>
                  <a:lnTo>
                    <a:pt x="4449" y="68"/>
                  </a:lnTo>
                  <a:lnTo>
                    <a:pt x="4093" y="23"/>
                  </a:lnTo>
                  <a:lnTo>
                    <a:pt x="3737" y="1"/>
                  </a:lnTo>
                  <a:lnTo>
                    <a:pt x="3381" y="23"/>
                  </a:lnTo>
                  <a:lnTo>
                    <a:pt x="3047" y="90"/>
                  </a:lnTo>
                  <a:lnTo>
                    <a:pt x="2692" y="179"/>
                  </a:lnTo>
                  <a:lnTo>
                    <a:pt x="2358" y="312"/>
                  </a:lnTo>
                  <a:lnTo>
                    <a:pt x="2024" y="468"/>
                  </a:lnTo>
                  <a:lnTo>
                    <a:pt x="2024" y="468"/>
                  </a:lnTo>
                  <a:lnTo>
                    <a:pt x="1958" y="512"/>
                  </a:lnTo>
                  <a:lnTo>
                    <a:pt x="1958" y="512"/>
                  </a:lnTo>
                  <a:lnTo>
                    <a:pt x="1891" y="535"/>
                  </a:lnTo>
                  <a:lnTo>
                    <a:pt x="1891" y="535"/>
                  </a:lnTo>
                  <a:lnTo>
                    <a:pt x="1579" y="735"/>
                  </a:lnTo>
                  <a:lnTo>
                    <a:pt x="1290" y="957"/>
                  </a:lnTo>
                  <a:lnTo>
                    <a:pt x="1023" y="1202"/>
                  </a:lnTo>
                  <a:lnTo>
                    <a:pt x="801" y="1447"/>
                  </a:lnTo>
                  <a:lnTo>
                    <a:pt x="601" y="1736"/>
                  </a:lnTo>
                  <a:lnTo>
                    <a:pt x="423" y="2047"/>
                  </a:lnTo>
                  <a:lnTo>
                    <a:pt x="267" y="2381"/>
                  </a:lnTo>
                  <a:lnTo>
                    <a:pt x="156" y="2714"/>
                  </a:lnTo>
                  <a:lnTo>
                    <a:pt x="156" y="2714"/>
                  </a:lnTo>
                  <a:lnTo>
                    <a:pt x="67" y="3093"/>
                  </a:lnTo>
                  <a:lnTo>
                    <a:pt x="22" y="3448"/>
                  </a:lnTo>
                  <a:lnTo>
                    <a:pt x="0" y="3804"/>
                  </a:lnTo>
                  <a:lnTo>
                    <a:pt x="22" y="4138"/>
                  </a:lnTo>
                  <a:lnTo>
                    <a:pt x="89" y="4494"/>
                  </a:lnTo>
                  <a:lnTo>
                    <a:pt x="178" y="4828"/>
                  </a:lnTo>
                  <a:lnTo>
                    <a:pt x="312" y="5161"/>
                  </a:lnTo>
                  <a:lnTo>
                    <a:pt x="467" y="5495"/>
                  </a:lnTo>
                  <a:lnTo>
                    <a:pt x="467" y="5495"/>
                  </a:lnTo>
                  <a:lnTo>
                    <a:pt x="668" y="5828"/>
                  </a:lnTo>
                  <a:lnTo>
                    <a:pt x="868" y="6095"/>
                  </a:lnTo>
                  <a:lnTo>
                    <a:pt x="1112" y="6362"/>
                  </a:lnTo>
                  <a:lnTo>
                    <a:pt x="1379" y="6585"/>
                  </a:lnTo>
                  <a:lnTo>
                    <a:pt x="1668" y="6785"/>
                  </a:lnTo>
                  <a:lnTo>
                    <a:pt x="1958" y="6963"/>
                  </a:lnTo>
                  <a:lnTo>
                    <a:pt x="2291" y="7119"/>
                  </a:lnTo>
                  <a:lnTo>
                    <a:pt x="2647" y="7230"/>
                  </a:lnTo>
                  <a:lnTo>
                    <a:pt x="2647" y="7230"/>
                  </a:lnTo>
                  <a:lnTo>
                    <a:pt x="2736" y="7274"/>
                  </a:lnTo>
                  <a:lnTo>
                    <a:pt x="2736" y="7274"/>
                  </a:lnTo>
                  <a:lnTo>
                    <a:pt x="3337" y="7474"/>
                  </a:lnTo>
                  <a:lnTo>
                    <a:pt x="3848" y="7652"/>
                  </a:lnTo>
                  <a:lnTo>
                    <a:pt x="4315" y="7830"/>
                  </a:lnTo>
                  <a:lnTo>
                    <a:pt x="4671" y="7986"/>
                  </a:lnTo>
                  <a:lnTo>
                    <a:pt x="4671" y="7986"/>
                  </a:lnTo>
                  <a:lnTo>
                    <a:pt x="4960" y="8142"/>
                  </a:lnTo>
                  <a:lnTo>
                    <a:pt x="5183" y="8320"/>
                  </a:lnTo>
                  <a:lnTo>
                    <a:pt x="5183" y="8320"/>
                  </a:lnTo>
                  <a:lnTo>
                    <a:pt x="5494" y="8253"/>
                  </a:lnTo>
                  <a:lnTo>
                    <a:pt x="5494" y="8253"/>
                  </a:lnTo>
                  <a:lnTo>
                    <a:pt x="5316" y="7764"/>
                  </a:lnTo>
                  <a:lnTo>
                    <a:pt x="5116" y="7274"/>
                  </a:lnTo>
                  <a:lnTo>
                    <a:pt x="5116" y="7274"/>
                  </a:lnTo>
                  <a:lnTo>
                    <a:pt x="4916" y="6829"/>
                  </a:lnTo>
                  <a:lnTo>
                    <a:pt x="4760" y="6518"/>
                  </a:lnTo>
                  <a:lnTo>
                    <a:pt x="4760" y="6518"/>
                  </a:lnTo>
                  <a:lnTo>
                    <a:pt x="4604" y="6273"/>
                  </a:lnTo>
                  <a:lnTo>
                    <a:pt x="4604" y="6273"/>
                  </a:lnTo>
                  <a:lnTo>
                    <a:pt x="4449" y="6296"/>
                  </a:lnTo>
                  <a:lnTo>
                    <a:pt x="4271" y="6318"/>
                  </a:lnTo>
                  <a:lnTo>
                    <a:pt x="4271" y="6318"/>
                  </a:lnTo>
                  <a:lnTo>
                    <a:pt x="4093" y="6296"/>
                  </a:lnTo>
                  <a:lnTo>
                    <a:pt x="3937" y="6251"/>
                  </a:lnTo>
                  <a:lnTo>
                    <a:pt x="3826" y="6162"/>
                  </a:lnTo>
                  <a:lnTo>
                    <a:pt x="3737" y="6073"/>
                  </a:lnTo>
                  <a:lnTo>
                    <a:pt x="3737" y="6073"/>
                  </a:lnTo>
                  <a:lnTo>
                    <a:pt x="3670" y="5940"/>
                  </a:lnTo>
                  <a:lnTo>
                    <a:pt x="3648" y="5806"/>
                  </a:lnTo>
                  <a:lnTo>
                    <a:pt x="3648" y="5806"/>
                  </a:lnTo>
                  <a:lnTo>
                    <a:pt x="3648" y="5717"/>
                  </a:lnTo>
                  <a:lnTo>
                    <a:pt x="3648" y="5651"/>
                  </a:lnTo>
                  <a:lnTo>
                    <a:pt x="3670" y="5606"/>
                  </a:lnTo>
                  <a:lnTo>
                    <a:pt x="3715" y="5562"/>
                  </a:lnTo>
                  <a:lnTo>
                    <a:pt x="3715" y="5562"/>
                  </a:lnTo>
                  <a:lnTo>
                    <a:pt x="3782" y="5562"/>
                  </a:lnTo>
                  <a:lnTo>
                    <a:pt x="3848" y="5562"/>
                  </a:lnTo>
                  <a:lnTo>
                    <a:pt x="3937" y="5606"/>
                  </a:lnTo>
                  <a:lnTo>
                    <a:pt x="4071" y="5673"/>
                  </a:lnTo>
                  <a:lnTo>
                    <a:pt x="4071" y="5673"/>
                  </a:lnTo>
                  <a:lnTo>
                    <a:pt x="4204" y="5784"/>
                  </a:lnTo>
                  <a:lnTo>
                    <a:pt x="4360" y="5917"/>
                  </a:lnTo>
                  <a:lnTo>
                    <a:pt x="4493" y="6073"/>
                  </a:lnTo>
                  <a:lnTo>
                    <a:pt x="4604" y="6273"/>
                  </a:lnTo>
                  <a:lnTo>
                    <a:pt x="4604" y="6273"/>
                  </a:lnTo>
                  <a:lnTo>
                    <a:pt x="4738" y="6229"/>
                  </a:lnTo>
                  <a:lnTo>
                    <a:pt x="4894" y="6162"/>
                  </a:lnTo>
                  <a:lnTo>
                    <a:pt x="4894" y="6162"/>
                  </a:lnTo>
                  <a:lnTo>
                    <a:pt x="5161" y="5984"/>
                  </a:lnTo>
                  <a:lnTo>
                    <a:pt x="5405" y="5762"/>
                  </a:lnTo>
                  <a:lnTo>
                    <a:pt x="5405" y="5762"/>
                  </a:lnTo>
                  <a:lnTo>
                    <a:pt x="5316" y="5673"/>
                  </a:lnTo>
                  <a:lnTo>
                    <a:pt x="5272" y="5584"/>
                  </a:lnTo>
                  <a:lnTo>
                    <a:pt x="5272" y="5584"/>
                  </a:lnTo>
                  <a:lnTo>
                    <a:pt x="5183" y="5406"/>
                  </a:lnTo>
                  <a:lnTo>
                    <a:pt x="5116" y="5250"/>
                  </a:lnTo>
                  <a:lnTo>
                    <a:pt x="5049" y="5094"/>
                  </a:lnTo>
                  <a:lnTo>
                    <a:pt x="5027" y="4961"/>
                  </a:lnTo>
                  <a:lnTo>
                    <a:pt x="5027" y="4961"/>
                  </a:lnTo>
                  <a:lnTo>
                    <a:pt x="5027" y="4828"/>
                  </a:lnTo>
                  <a:lnTo>
                    <a:pt x="5027" y="4716"/>
                  </a:lnTo>
                  <a:lnTo>
                    <a:pt x="5049" y="4627"/>
                  </a:lnTo>
                  <a:lnTo>
                    <a:pt x="5094" y="4561"/>
                  </a:lnTo>
                  <a:lnTo>
                    <a:pt x="5094" y="4561"/>
                  </a:lnTo>
                  <a:lnTo>
                    <a:pt x="5161" y="4516"/>
                  </a:lnTo>
                  <a:lnTo>
                    <a:pt x="5205" y="4472"/>
                  </a:lnTo>
                  <a:lnTo>
                    <a:pt x="5272" y="4449"/>
                  </a:lnTo>
                  <a:lnTo>
                    <a:pt x="5361" y="4427"/>
                  </a:lnTo>
                  <a:lnTo>
                    <a:pt x="5361" y="4427"/>
                  </a:lnTo>
                  <a:lnTo>
                    <a:pt x="5450" y="4427"/>
                  </a:lnTo>
                  <a:lnTo>
                    <a:pt x="5539" y="4449"/>
                  </a:lnTo>
                  <a:lnTo>
                    <a:pt x="5605" y="4516"/>
                  </a:lnTo>
                  <a:lnTo>
                    <a:pt x="5694" y="4627"/>
                  </a:lnTo>
                  <a:lnTo>
                    <a:pt x="5694" y="4627"/>
                  </a:lnTo>
                  <a:lnTo>
                    <a:pt x="5739" y="4739"/>
                  </a:lnTo>
                  <a:lnTo>
                    <a:pt x="5761" y="4894"/>
                  </a:lnTo>
                  <a:lnTo>
                    <a:pt x="5761" y="5028"/>
                  </a:lnTo>
                  <a:lnTo>
                    <a:pt x="5739" y="5206"/>
                  </a:lnTo>
                  <a:lnTo>
                    <a:pt x="5739" y="5206"/>
                  </a:lnTo>
                  <a:lnTo>
                    <a:pt x="5672" y="5361"/>
                  </a:lnTo>
                  <a:lnTo>
                    <a:pt x="5583" y="5517"/>
                  </a:lnTo>
                  <a:lnTo>
                    <a:pt x="5494" y="5651"/>
                  </a:lnTo>
                  <a:lnTo>
                    <a:pt x="5405" y="5762"/>
                  </a:lnTo>
                  <a:lnTo>
                    <a:pt x="6651" y="7586"/>
                  </a:lnTo>
                  <a:lnTo>
                    <a:pt x="6651" y="7586"/>
                  </a:lnTo>
                  <a:lnTo>
                    <a:pt x="6895" y="7385"/>
                  </a:lnTo>
                  <a:lnTo>
                    <a:pt x="6895" y="7385"/>
                  </a:lnTo>
                  <a:lnTo>
                    <a:pt x="6873" y="7230"/>
                  </a:lnTo>
                  <a:lnTo>
                    <a:pt x="6851" y="7096"/>
                  </a:lnTo>
                  <a:lnTo>
                    <a:pt x="6851" y="6941"/>
                  </a:lnTo>
                  <a:lnTo>
                    <a:pt x="6873" y="6785"/>
                  </a:lnTo>
                  <a:lnTo>
                    <a:pt x="6873" y="6785"/>
                  </a:lnTo>
                  <a:lnTo>
                    <a:pt x="6918" y="6385"/>
                  </a:lnTo>
                  <a:lnTo>
                    <a:pt x="7007" y="5895"/>
                  </a:lnTo>
                  <a:lnTo>
                    <a:pt x="7118" y="5361"/>
                  </a:lnTo>
                  <a:lnTo>
                    <a:pt x="7274" y="4761"/>
                  </a:lnTo>
                  <a:lnTo>
                    <a:pt x="7274" y="4761"/>
                  </a:lnTo>
                  <a:lnTo>
                    <a:pt x="7296" y="4672"/>
                  </a:lnTo>
                  <a:lnTo>
                    <a:pt x="7296" y="4672"/>
                  </a:lnTo>
                  <a:lnTo>
                    <a:pt x="7385" y="4294"/>
                  </a:lnTo>
                  <a:lnTo>
                    <a:pt x="7452" y="3938"/>
                  </a:lnTo>
                  <a:lnTo>
                    <a:pt x="7452" y="3582"/>
                  </a:lnTo>
                  <a:lnTo>
                    <a:pt x="7429" y="3248"/>
                  </a:lnTo>
                  <a:lnTo>
                    <a:pt x="7385" y="2892"/>
                  </a:lnTo>
                  <a:lnTo>
                    <a:pt x="7296" y="2559"/>
                  </a:lnTo>
                  <a:lnTo>
                    <a:pt x="7162" y="2225"/>
                  </a:lnTo>
                  <a:lnTo>
                    <a:pt x="6984" y="18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0"/>
            <p:cNvSpPr/>
            <p:nvPr/>
          </p:nvSpPr>
          <p:spPr>
            <a:xfrm rot="2192941">
              <a:off x="6944075" y="1737077"/>
              <a:ext cx="214820" cy="152103"/>
            </a:xfrm>
            <a:custGeom>
              <a:avLst/>
              <a:gdLst/>
              <a:ahLst/>
              <a:cxnLst/>
              <a:rect l="l" t="t" r="r" b="b"/>
              <a:pathLst>
                <a:path w="1603" h="1135" fill="none" extrusionOk="0">
                  <a:moveTo>
                    <a:pt x="1424" y="1135"/>
                  </a:moveTo>
                  <a:lnTo>
                    <a:pt x="1424" y="1135"/>
                  </a:lnTo>
                  <a:lnTo>
                    <a:pt x="1335" y="1090"/>
                  </a:lnTo>
                  <a:lnTo>
                    <a:pt x="1068" y="979"/>
                  </a:lnTo>
                  <a:lnTo>
                    <a:pt x="90" y="534"/>
                  </a:lnTo>
                  <a:lnTo>
                    <a:pt x="90" y="534"/>
                  </a:lnTo>
                  <a:lnTo>
                    <a:pt x="23" y="401"/>
                  </a:lnTo>
                  <a:lnTo>
                    <a:pt x="1" y="290"/>
                  </a:lnTo>
                  <a:lnTo>
                    <a:pt x="1" y="178"/>
                  </a:lnTo>
                  <a:lnTo>
                    <a:pt x="45" y="112"/>
                  </a:lnTo>
                  <a:lnTo>
                    <a:pt x="112" y="45"/>
                  </a:lnTo>
                  <a:lnTo>
                    <a:pt x="201" y="23"/>
                  </a:lnTo>
                  <a:lnTo>
                    <a:pt x="357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690" y="23"/>
                  </a:lnTo>
                  <a:lnTo>
                    <a:pt x="846" y="45"/>
                  </a:lnTo>
                  <a:lnTo>
                    <a:pt x="1002" y="89"/>
                  </a:lnTo>
                  <a:lnTo>
                    <a:pt x="1135" y="156"/>
                  </a:lnTo>
                  <a:lnTo>
                    <a:pt x="1246" y="245"/>
                  </a:lnTo>
                  <a:lnTo>
                    <a:pt x="1358" y="334"/>
                  </a:lnTo>
                  <a:lnTo>
                    <a:pt x="1447" y="423"/>
                  </a:lnTo>
                  <a:lnTo>
                    <a:pt x="1535" y="556"/>
                  </a:lnTo>
                  <a:lnTo>
                    <a:pt x="1535" y="556"/>
                  </a:lnTo>
                  <a:lnTo>
                    <a:pt x="1580" y="712"/>
                  </a:lnTo>
                  <a:lnTo>
                    <a:pt x="1602" y="868"/>
                  </a:lnTo>
                  <a:lnTo>
                    <a:pt x="1602" y="868"/>
                  </a:lnTo>
                  <a:lnTo>
                    <a:pt x="1580" y="935"/>
                  </a:lnTo>
                  <a:lnTo>
                    <a:pt x="1558" y="1024"/>
                  </a:lnTo>
                  <a:lnTo>
                    <a:pt x="1491" y="1068"/>
                  </a:lnTo>
                  <a:lnTo>
                    <a:pt x="1424" y="11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0"/>
            <p:cNvSpPr/>
            <p:nvPr/>
          </p:nvSpPr>
          <p:spPr>
            <a:xfrm rot="2192941">
              <a:off x="7088866" y="1958388"/>
              <a:ext cx="77592" cy="74644"/>
            </a:xfrm>
            <a:custGeom>
              <a:avLst/>
              <a:gdLst/>
              <a:ahLst/>
              <a:cxnLst/>
              <a:rect l="l" t="t" r="r" b="b"/>
              <a:pathLst>
                <a:path w="579" h="557" fill="none" extrusionOk="0">
                  <a:moveTo>
                    <a:pt x="45" y="423"/>
                  </a:moveTo>
                  <a:lnTo>
                    <a:pt x="45" y="423"/>
                  </a:lnTo>
                  <a:lnTo>
                    <a:pt x="0" y="312"/>
                  </a:lnTo>
                  <a:lnTo>
                    <a:pt x="22" y="201"/>
                  </a:lnTo>
                  <a:lnTo>
                    <a:pt x="67" y="112"/>
                  </a:lnTo>
                  <a:lnTo>
                    <a:pt x="178" y="45"/>
                  </a:lnTo>
                  <a:lnTo>
                    <a:pt x="178" y="45"/>
                  </a:lnTo>
                  <a:lnTo>
                    <a:pt x="289" y="1"/>
                  </a:lnTo>
                  <a:lnTo>
                    <a:pt x="401" y="1"/>
                  </a:lnTo>
                  <a:lnTo>
                    <a:pt x="467" y="45"/>
                  </a:lnTo>
                  <a:lnTo>
                    <a:pt x="556" y="157"/>
                  </a:lnTo>
                  <a:lnTo>
                    <a:pt x="556" y="157"/>
                  </a:lnTo>
                  <a:lnTo>
                    <a:pt x="578" y="223"/>
                  </a:lnTo>
                  <a:lnTo>
                    <a:pt x="556" y="312"/>
                  </a:lnTo>
                  <a:lnTo>
                    <a:pt x="556" y="312"/>
                  </a:lnTo>
                  <a:lnTo>
                    <a:pt x="534" y="379"/>
                  </a:lnTo>
                  <a:lnTo>
                    <a:pt x="512" y="423"/>
                  </a:lnTo>
                  <a:lnTo>
                    <a:pt x="423" y="512"/>
                  </a:lnTo>
                  <a:lnTo>
                    <a:pt x="423" y="512"/>
                  </a:lnTo>
                  <a:lnTo>
                    <a:pt x="289" y="557"/>
                  </a:lnTo>
                  <a:lnTo>
                    <a:pt x="200" y="557"/>
                  </a:lnTo>
                  <a:lnTo>
                    <a:pt x="111" y="512"/>
                  </a:lnTo>
                  <a:lnTo>
                    <a:pt x="45" y="4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0"/>
            <p:cNvSpPr/>
            <p:nvPr/>
          </p:nvSpPr>
          <p:spPr>
            <a:xfrm rot="2192941">
              <a:off x="6309444" y="2127775"/>
              <a:ext cx="116322" cy="89519"/>
            </a:xfrm>
            <a:custGeom>
              <a:avLst/>
              <a:gdLst/>
              <a:ahLst/>
              <a:cxnLst/>
              <a:rect l="l" t="t" r="r" b="b"/>
              <a:pathLst>
                <a:path w="868" h="668" fill="none" extrusionOk="0">
                  <a:moveTo>
                    <a:pt x="712" y="601"/>
                  </a:moveTo>
                  <a:lnTo>
                    <a:pt x="712" y="601"/>
                  </a:lnTo>
                  <a:lnTo>
                    <a:pt x="601" y="646"/>
                  </a:lnTo>
                  <a:lnTo>
                    <a:pt x="490" y="668"/>
                  </a:lnTo>
                  <a:lnTo>
                    <a:pt x="379" y="646"/>
                  </a:lnTo>
                  <a:lnTo>
                    <a:pt x="267" y="601"/>
                  </a:lnTo>
                  <a:lnTo>
                    <a:pt x="267" y="601"/>
                  </a:lnTo>
                  <a:lnTo>
                    <a:pt x="156" y="512"/>
                  </a:lnTo>
                  <a:lnTo>
                    <a:pt x="89" y="401"/>
                  </a:lnTo>
                  <a:lnTo>
                    <a:pt x="89" y="401"/>
                  </a:lnTo>
                  <a:lnTo>
                    <a:pt x="45" y="312"/>
                  </a:lnTo>
                  <a:lnTo>
                    <a:pt x="23" y="223"/>
                  </a:lnTo>
                  <a:lnTo>
                    <a:pt x="0" y="134"/>
                  </a:lnTo>
                  <a:lnTo>
                    <a:pt x="23" y="90"/>
                  </a:lnTo>
                  <a:lnTo>
                    <a:pt x="45" y="45"/>
                  </a:lnTo>
                  <a:lnTo>
                    <a:pt x="112" y="1"/>
                  </a:lnTo>
                  <a:lnTo>
                    <a:pt x="178" y="1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490" y="23"/>
                  </a:lnTo>
                  <a:lnTo>
                    <a:pt x="645" y="67"/>
                  </a:lnTo>
                  <a:lnTo>
                    <a:pt x="757" y="134"/>
                  </a:lnTo>
                  <a:lnTo>
                    <a:pt x="823" y="223"/>
                  </a:lnTo>
                  <a:lnTo>
                    <a:pt x="823" y="223"/>
                  </a:lnTo>
                  <a:lnTo>
                    <a:pt x="868" y="312"/>
                  </a:lnTo>
                  <a:lnTo>
                    <a:pt x="868" y="401"/>
                  </a:lnTo>
                  <a:lnTo>
                    <a:pt x="868" y="401"/>
                  </a:lnTo>
                  <a:lnTo>
                    <a:pt x="846" y="468"/>
                  </a:lnTo>
                  <a:lnTo>
                    <a:pt x="823" y="512"/>
                  </a:lnTo>
                  <a:lnTo>
                    <a:pt x="779" y="557"/>
                  </a:lnTo>
                  <a:lnTo>
                    <a:pt x="712" y="601"/>
                  </a:lnTo>
                  <a:lnTo>
                    <a:pt x="712" y="6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0"/>
            <p:cNvSpPr/>
            <p:nvPr/>
          </p:nvSpPr>
          <p:spPr>
            <a:xfrm rot="2192941">
              <a:off x="6495592" y="2596528"/>
              <a:ext cx="328059" cy="301257"/>
            </a:xfrm>
            <a:custGeom>
              <a:avLst/>
              <a:gdLst/>
              <a:ahLst/>
              <a:cxnLst/>
              <a:rect l="l" t="t" r="r" b="b"/>
              <a:pathLst>
                <a:path w="2448" h="2248" extrusionOk="0">
                  <a:moveTo>
                    <a:pt x="1713" y="0"/>
                  </a:moveTo>
                  <a:lnTo>
                    <a:pt x="1469" y="201"/>
                  </a:lnTo>
                  <a:lnTo>
                    <a:pt x="1202" y="401"/>
                  </a:lnTo>
                  <a:lnTo>
                    <a:pt x="913" y="579"/>
                  </a:lnTo>
                  <a:lnTo>
                    <a:pt x="624" y="734"/>
                  </a:lnTo>
                  <a:lnTo>
                    <a:pt x="312" y="868"/>
                  </a:lnTo>
                  <a:lnTo>
                    <a:pt x="1" y="935"/>
                  </a:lnTo>
                  <a:lnTo>
                    <a:pt x="1" y="1090"/>
                  </a:lnTo>
                  <a:lnTo>
                    <a:pt x="45" y="1202"/>
                  </a:lnTo>
                  <a:lnTo>
                    <a:pt x="112" y="1313"/>
                  </a:lnTo>
                  <a:lnTo>
                    <a:pt x="223" y="1402"/>
                  </a:lnTo>
                  <a:lnTo>
                    <a:pt x="245" y="1557"/>
                  </a:lnTo>
                  <a:lnTo>
                    <a:pt x="290" y="1691"/>
                  </a:lnTo>
                  <a:lnTo>
                    <a:pt x="379" y="1802"/>
                  </a:lnTo>
                  <a:lnTo>
                    <a:pt x="490" y="1891"/>
                  </a:lnTo>
                  <a:lnTo>
                    <a:pt x="512" y="2025"/>
                  </a:lnTo>
                  <a:lnTo>
                    <a:pt x="557" y="2114"/>
                  </a:lnTo>
                  <a:lnTo>
                    <a:pt x="646" y="2203"/>
                  </a:lnTo>
                  <a:lnTo>
                    <a:pt x="735" y="2247"/>
                  </a:lnTo>
                  <a:lnTo>
                    <a:pt x="1046" y="2158"/>
                  </a:lnTo>
                  <a:lnTo>
                    <a:pt x="1335" y="2047"/>
                  </a:lnTo>
                  <a:lnTo>
                    <a:pt x="1625" y="1913"/>
                  </a:lnTo>
                  <a:lnTo>
                    <a:pt x="1914" y="1735"/>
                  </a:lnTo>
                  <a:lnTo>
                    <a:pt x="2181" y="1535"/>
                  </a:lnTo>
                  <a:lnTo>
                    <a:pt x="2425" y="1313"/>
                  </a:lnTo>
                  <a:lnTo>
                    <a:pt x="2447" y="1179"/>
                  </a:lnTo>
                  <a:lnTo>
                    <a:pt x="2425" y="1068"/>
                  </a:lnTo>
                  <a:lnTo>
                    <a:pt x="2359" y="979"/>
                  </a:lnTo>
                  <a:lnTo>
                    <a:pt x="2247" y="935"/>
                  </a:lnTo>
                  <a:lnTo>
                    <a:pt x="2247" y="779"/>
                  </a:lnTo>
                  <a:lnTo>
                    <a:pt x="2203" y="646"/>
                  </a:lnTo>
                  <a:lnTo>
                    <a:pt x="2114" y="534"/>
                  </a:lnTo>
                  <a:lnTo>
                    <a:pt x="2003" y="445"/>
                  </a:lnTo>
                  <a:lnTo>
                    <a:pt x="1980" y="290"/>
                  </a:lnTo>
                  <a:lnTo>
                    <a:pt x="1914" y="178"/>
                  </a:lnTo>
                  <a:lnTo>
                    <a:pt x="1825" y="89"/>
                  </a:lnTo>
                  <a:lnTo>
                    <a:pt x="1713" y="0"/>
                  </a:lnTo>
                  <a:close/>
                </a:path>
              </a:pathLst>
            </a:custGeom>
            <a:solidFill>
              <a:srgbClr val="DB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0"/>
            <p:cNvSpPr/>
            <p:nvPr/>
          </p:nvSpPr>
          <p:spPr>
            <a:xfrm rot="2192941">
              <a:off x="6495592" y="2596528"/>
              <a:ext cx="328059" cy="301257"/>
            </a:xfrm>
            <a:custGeom>
              <a:avLst/>
              <a:gdLst/>
              <a:ahLst/>
              <a:cxnLst/>
              <a:rect l="l" t="t" r="r" b="b"/>
              <a:pathLst>
                <a:path w="2448" h="2248" fill="none" extrusionOk="0">
                  <a:moveTo>
                    <a:pt x="1713" y="0"/>
                  </a:moveTo>
                  <a:lnTo>
                    <a:pt x="1713" y="0"/>
                  </a:lnTo>
                  <a:lnTo>
                    <a:pt x="1469" y="201"/>
                  </a:lnTo>
                  <a:lnTo>
                    <a:pt x="1469" y="201"/>
                  </a:lnTo>
                  <a:lnTo>
                    <a:pt x="1202" y="401"/>
                  </a:lnTo>
                  <a:lnTo>
                    <a:pt x="913" y="579"/>
                  </a:lnTo>
                  <a:lnTo>
                    <a:pt x="624" y="734"/>
                  </a:lnTo>
                  <a:lnTo>
                    <a:pt x="312" y="868"/>
                  </a:lnTo>
                  <a:lnTo>
                    <a:pt x="312" y="868"/>
                  </a:lnTo>
                  <a:lnTo>
                    <a:pt x="1" y="935"/>
                  </a:lnTo>
                  <a:lnTo>
                    <a:pt x="1" y="935"/>
                  </a:lnTo>
                  <a:lnTo>
                    <a:pt x="1" y="1090"/>
                  </a:lnTo>
                  <a:lnTo>
                    <a:pt x="45" y="1202"/>
                  </a:lnTo>
                  <a:lnTo>
                    <a:pt x="112" y="1313"/>
                  </a:lnTo>
                  <a:lnTo>
                    <a:pt x="223" y="1402"/>
                  </a:lnTo>
                  <a:lnTo>
                    <a:pt x="223" y="1402"/>
                  </a:lnTo>
                  <a:lnTo>
                    <a:pt x="646" y="1246"/>
                  </a:lnTo>
                  <a:lnTo>
                    <a:pt x="646" y="1246"/>
                  </a:lnTo>
                  <a:lnTo>
                    <a:pt x="223" y="1402"/>
                  </a:lnTo>
                  <a:lnTo>
                    <a:pt x="223" y="1402"/>
                  </a:lnTo>
                  <a:lnTo>
                    <a:pt x="245" y="1557"/>
                  </a:lnTo>
                  <a:lnTo>
                    <a:pt x="290" y="1691"/>
                  </a:lnTo>
                  <a:lnTo>
                    <a:pt x="379" y="1802"/>
                  </a:lnTo>
                  <a:lnTo>
                    <a:pt x="490" y="1891"/>
                  </a:lnTo>
                  <a:lnTo>
                    <a:pt x="490" y="1891"/>
                  </a:lnTo>
                  <a:lnTo>
                    <a:pt x="824" y="1758"/>
                  </a:lnTo>
                  <a:lnTo>
                    <a:pt x="1224" y="1557"/>
                  </a:lnTo>
                  <a:lnTo>
                    <a:pt x="1224" y="1557"/>
                  </a:lnTo>
                  <a:lnTo>
                    <a:pt x="824" y="1758"/>
                  </a:lnTo>
                  <a:lnTo>
                    <a:pt x="490" y="1891"/>
                  </a:lnTo>
                  <a:lnTo>
                    <a:pt x="490" y="1891"/>
                  </a:lnTo>
                  <a:lnTo>
                    <a:pt x="512" y="2025"/>
                  </a:lnTo>
                  <a:lnTo>
                    <a:pt x="557" y="2114"/>
                  </a:lnTo>
                  <a:lnTo>
                    <a:pt x="646" y="2203"/>
                  </a:lnTo>
                  <a:lnTo>
                    <a:pt x="735" y="2247"/>
                  </a:lnTo>
                  <a:lnTo>
                    <a:pt x="735" y="2247"/>
                  </a:lnTo>
                  <a:lnTo>
                    <a:pt x="1046" y="2158"/>
                  </a:lnTo>
                  <a:lnTo>
                    <a:pt x="1335" y="2047"/>
                  </a:lnTo>
                  <a:lnTo>
                    <a:pt x="1335" y="2047"/>
                  </a:lnTo>
                  <a:lnTo>
                    <a:pt x="1625" y="1913"/>
                  </a:lnTo>
                  <a:lnTo>
                    <a:pt x="1914" y="1735"/>
                  </a:lnTo>
                  <a:lnTo>
                    <a:pt x="1914" y="1735"/>
                  </a:lnTo>
                  <a:lnTo>
                    <a:pt x="2181" y="1535"/>
                  </a:lnTo>
                  <a:lnTo>
                    <a:pt x="2425" y="1313"/>
                  </a:lnTo>
                  <a:lnTo>
                    <a:pt x="2425" y="1313"/>
                  </a:lnTo>
                  <a:lnTo>
                    <a:pt x="2447" y="1179"/>
                  </a:lnTo>
                  <a:lnTo>
                    <a:pt x="2425" y="1068"/>
                  </a:lnTo>
                  <a:lnTo>
                    <a:pt x="2359" y="979"/>
                  </a:lnTo>
                  <a:lnTo>
                    <a:pt x="2247" y="935"/>
                  </a:lnTo>
                  <a:lnTo>
                    <a:pt x="2247" y="935"/>
                  </a:lnTo>
                  <a:lnTo>
                    <a:pt x="1980" y="1090"/>
                  </a:lnTo>
                  <a:lnTo>
                    <a:pt x="1980" y="1090"/>
                  </a:lnTo>
                  <a:lnTo>
                    <a:pt x="2247" y="935"/>
                  </a:lnTo>
                  <a:lnTo>
                    <a:pt x="2247" y="935"/>
                  </a:lnTo>
                  <a:lnTo>
                    <a:pt x="2247" y="779"/>
                  </a:lnTo>
                  <a:lnTo>
                    <a:pt x="2203" y="646"/>
                  </a:lnTo>
                  <a:lnTo>
                    <a:pt x="2114" y="534"/>
                  </a:lnTo>
                  <a:lnTo>
                    <a:pt x="2003" y="445"/>
                  </a:lnTo>
                  <a:lnTo>
                    <a:pt x="2003" y="445"/>
                  </a:lnTo>
                  <a:lnTo>
                    <a:pt x="1558" y="734"/>
                  </a:lnTo>
                  <a:lnTo>
                    <a:pt x="1157" y="979"/>
                  </a:lnTo>
                  <a:lnTo>
                    <a:pt x="1157" y="979"/>
                  </a:lnTo>
                  <a:lnTo>
                    <a:pt x="1558" y="734"/>
                  </a:lnTo>
                  <a:lnTo>
                    <a:pt x="2003" y="445"/>
                  </a:lnTo>
                  <a:lnTo>
                    <a:pt x="2003" y="445"/>
                  </a:lnTo>
                  <a:lnTo>
                    <a:pt x="1980" y="290"/>
                  </a:lnTo>
                  <a:lnTo>
                    <a:pt x="1914" y="178"/>
                  </a:lnTo>
                  <a:lnTo>
                    <a:pt x="1825" y="89"/>
                  </a:lnTo>
                  <a:lnTo>
                    <a:pt x="17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0"/>
            <p:cNvSpPr/>
            <p:nvPr/>
          </p:nvSpPr>
          <p:spPr>
            <a:xfrm rot="2192941">
              <a:off x="6680511" y="2797011"/>
              <a:ext cx="15009" cy="9113"/>
            </a:xfrm>
            <a:custGeom>
              <a:avLst/>
              <a:gdLst/>
              <a:ahLst/>
              <a:cxnLst/>
              <a:rect l="l" t="t" r="r" b="b"/>
              <a:pathLst>
                <a:path w="112" h="68" fill="none" extrusionOk="0">
                  <a:moveTo>
                    <a:pt x="0" y="67"/>
                  </a:moveTo>
                  <a:lnTo>
                    <a:pt x="0" y="67"/>
                  </a:lnTo>
                  <a:lnTo>
                    <a:pt x="111" y="1"/>
                  </a:lnTo>
                  <a:lnTo>
                    <a:pt x="111" y="1"/>
                  </a:lnTo>
                  <a:lnTo>
                    <a:pt x="0" y="67"/>
                  </a:lnTo>
                  <a:lnTo>
                    <a:pt x="0" y="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0"/>
            <p:cNvSpPr/>
            <p:nvPr/>
          </p:nvSpPr>
          <p:spPr>
            <a:xfrm rot="2192941">
              <a:off x="6478216" y="1616694"/>
              <a:ext cx="602246" cy="816798"/>
            </a:xfrm>
            <a:custGeom>
              <a:avLst/>
              <a:gdLst/>
              <a:ahLst/>
              <a:cxnLst/>
              <a:rect l="l" t="t" r="r" b="b"/>
              <a:pathLst>
                <a:path w="4494" h="6095" extrusionOk="0">
                  <a:moveTo>
                    <a:pt x="2492" y="0"/>
                  </a:moveTo>
                  <a:lnTo>
                    <a:pt x="2336" y="23"/>
                  </a:lnTo>
                  <a:lnTo>
                    <a:pt x="2247" y="45"/>
                  </a:lnTo>
                  <a:lnTo>
                    <a:pt x="2180" y="112"/>
                  </a:lnTo>
                  <a:lnTo>
                    <a:pt x="2136" y="178"/>
                  </a:lnTo>
                  <a:lnTo>
                    <a:pt x="2136" y="290"/>
                  </a:lnTo>
                  <a:lnTo>
                    <a:pt x="2158" y="401"/>
                  </a:lnTo>
                  <a:lnTo>
                    <a:pt x="2225" y="534"/>
                  </a:lnTo>
                  <a:lnTo>
                    <a:pt x="3203" y="979"/>
                  </a:lnTo>
                  <a:lnTo>
                    <a:pt x="3470" y="1090"/>
                  </a:lnTo>
                  <a:lnTo>
                    <a:pt x="3559" y="1135"/>
                  </a:lnTo>
                  <a:lnTo>
                    <a:pt x="3626" y="1068"/>
                  </a:lnTo>
                  <a:lnTo>
                    <a:pt x="3693" y="1024"/>
                  </a:lnTo>
                  <a:lnTo>
                    <a:pt x="3715" y="935"/>
                  </a:lnTo>
                  <a:lnTo>
                    <a:pt x="3737" y="868"/>
                  </a:lnTo>
                  <a:lnTo>
                    <a:pt x="3715" y="712"/>
                  </a:lnTo>
                  <a:lnTo>
                    <a:pt x="3670" y="556"/>
                  </a:lnTo>
                  <a:lnTo>
                    <a:pt x="3582" y="423"/>
                  </a:lnTo>
                  <a:lnTo>
                    <a:pt x="3493" y="334"/>
                  </a:lnTo>
                  <a:lnTo>
                    <a:pt x="3381" y="245"/>
                  </a:lnTo>
                  <a:lnTo>
                    <a:pt x="3270" y="156"/>
                  </a:lnTo>
                  <a:lnTo>
                    <a:pt x="3137" y="89"/>
                  </a:lnTo>
                  <a:lnTo>
                    <a:pt x="2981" y="45"/>
                  </a:lnTo>
                  <a:lnTo>
                    <a:pt x="2825" y="23"/>
                  </a:lnTo>
                  <a:lnTo>
                    <a:pt x="2647" y="0"/>
                  </a:lnTo>
                  <a:close/>
                  <a:moveTo>
                    <a:pt x="4204" y="1046"/>
                  </a:moveTo>
                  <a:lnTo>
                    <a:pt x="4093" y="1090"/>
                  </a:lnTo>
                  <a:lnTo>
                    <a:pt x="3982" y="1157"/>
                  </a:lnTo>
                  <a:lnTo>
                    <a:pt x="3937" y="1246"/>
                  </a:lnTo>
                  <a:lnTo>
                    <a:pt x="3915" y="1357"/>
                  </a:lnTo>
                  <a:lnTo>
                    <a:pt x="3960" y="1468"/>
                  </a:lnTo>
                  <a:lnTo>
                    <a:pt x="4026" y="1557"/>
                  </a:lnTo>
                  <a:lnTo>
                    <a:pt x="4115" y="1602"/>
                  </a:lnTo>
                  <a:lnTo>
                    <a:pt x="4204" y="1602"/>
                  </a:lnTo>
                  <a:lnTo>
                    <a:pt x="4338" y="1557"/>
                  </a:lnTo>
                  <a:lnTo>
                    <a:pt x="4427" y="1468"/>
                  </a:lnTo>
                  <a:lnTo>
                    <a:pt x="4449" y="1424"/>
                  </a:lnTo>
                  <a:lnTo>
                    <a:pt x="4471" y="1357"/>
                  </a:lnTo>
                  <a:lnTo>
                    <a:pt x="4493" y="1268"/>
                  </a:lnTo>
                  <a:lnTo>
                    <a:pt x="4471" y="1202"/>
                  </a:lnTo>
                  <a:lnTo>
                    <a:pt x="4382" y="1090"/>
                  </a:lnTo>
                  <a:lnTo>
                    <a:pt x="4316" y="1046"/>
                  </a:lnTo>
                  <a:close/>
                  <a:moveTo>
                    <a:pt x="112" y="5428"/>
                  </a:moveTo>
                  <a:lnTo>
                    <a:pt x="45" y="5472"/>
                  </a:lnTo>
                  <a:lnTo>
                    <a:pt x="23" y="5517"/>
                  </a:lnTo>
                  <a:lnTo>
                    <a:pt x="0" y="5561"/>
                  </a:lnTo>
                  <a:lnTo>
                    <a:pt x="23" y="5650"/>
                  </a:lnTo>
                  <a:lnTo>
                    <a:pt x="45" y="5739"/>
                  </a:lnTo>
                  <a:lnTo>
                    <a:pt x="89" y="5828"/>
                  </a:lnTo>
                  <a:lnTo>
                    <a:pt x="156" y="5939"/>
                  </a:lnTo>
                  <a:lnTo>
                    <a:pt x="267" y="6028"/>
                  </a:lnTo>
                  <a:lnTo>
                    <a:pt x="379" y="6073"/>
                  </a:lnTo>
                  <a:lnTo>
                    <a:pt x="490" y="6095"/>
                  </a:lnTo>
                  <a:lnTo>
                    <a:pt x="601" y="6073"/>
                  </a:lnTo>
                  <a:lnTo>
                    <a:pt x="712" y="6028"/>
                  </a:lnTo>
                  <a:lnTo>
                    <a:pt x="779" y="5984"/>
                  </a:lnTo>
                  <a:lnTo>
                    <a:pt x="823" y="5939"/>
                  </a:lnTo>
                  <a:lnTo>
                    <a:pt x="846" y="5895"/>
                  </a:lnTo>
                  <a:lnTo>
                    <a:pt x="868" y="5828"/>
                  </a:lnTo>
                  <a:lnTo>
                    <a:pt x="868" y="5739"/>
                  </a:lnTo>
                  <a:lnTo>
                    <a:pt x="823" y="5650"/>
                  </a:lnTo>
                  <a:lnTo>
                    <a:pt x="757" y="5561"/>
                  </a:lnTo>
                  <a:lnTo>
                    <a:pt x="645" y="5494"/>
                  </a:lnTo>
                  <a:lnTo>
                    <a:pt x="490" y="5450"/>
                  </a:lnTo>
                  <a:lnTo>
                    <a:pt x="290" y="54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0"/>
            <p:cNvSpPr/>
            <p:nvPr/>
          </p:nvSpPr>
          <p:spPr>
            <a:xfrm rot="2192941">
              <a:off x="6309444" y="2127775"/>
              <a:ext cx="116322" cy="89519"/>
            </a:xfrm>
            <a:custGeom>
              <a:avLst/>
              <a:gdLst/>
              <a:ahLst/>
              <a:cxnLst/>
              <a:rect l="l" t="t" r="r" b="b"/>
              <a:pathLst>
                <a:path w="868" h="668" fill="none" extrusionOk="0">
                  <a:moveTo>
                    <a:pt x="267" y="601"/>
                  </a:moveTo>
                  <a:lnTo>
                    <a:pt x="267" y="601"/>
                  </a:lnTo>
                  <a:lnTo>
                    <a:pt x="379" y="646"/>
                  </a:lnTo>
                  <a:lnTo>
                    <a:pt x="490" y="668"/>
                  </a:lnTo>
                  <a:lnTo>
                    <a:pt x="601" y="646"/>
                  </a:lnTo>
                  <a:lnTo>
                    <a:pt x="712" y="601"/>
                  </a:lnTo>
                  <a:lnTo>
                    <a:pt x="712" y="601"/>
                  </a:lnTo>
                  <a:lnTo>
                    <a:pt x="779" y="557"/>
                  </a:lnTo>
                  <a:lnTo>
                    <a:pt x="823" y="512"/>
                  </a:lnTo>
                  <a:lnTo>
                    <a:pt x="846" y="468"/>
                  </a:lnTo>
                  <a:lnTo>
                    <a:pt x="868" y="401"/>
                  </a:lnTo>
                  <a:lnTo>
                    <a:pt x="868" y="401"/>
                  </a:lnTo>
                  <a:lnTo>
                    <a:pt x="868" y="312"/>
                  </a:lnTo>
                  <a:lnTo>
                    <a:pt x="823" y="223"/>
                  </a:lnTo>
                  <a:lnTo>
                    <a:pt x="823" y="223"/>
                  </a:lnTo>
                  <a:lnTo>
                    <a:pt x="757" y="134"/>
                  </a:lnTo>
                  <a:lnTo>
                    <a:pt x="645" y="67"/>
                  </a:lnTo>
                  <a:lnTo>
                    <a:pt x="490" y="23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178" y="1"/>
                  </a:lnTo>
                  <a:lnTo>
                    <a:pt x="112" y="1"/>
                  </a:lnTo>
                  <a:lnTo>
                    <a:pt x="45" y="45"/>
                  </a:lnTo>
                  <a:lnTo>
                    <a:pt x="23" y="90"/>
                  </a:lnTo>
                  <a:lnTo>
                    <a:pt x="0" y="134"/>
                  </a:lnTo>
                  <a:lnTo>
                    <a:pt x="23" y="223"/>
                  </a:lnTo>
                  <a:lnTo>
                    <a:pt x="45" y="312"/>
                  </a:lnTo>
                  <a:lnTo>
                    <a:pt x="89" y="401"/>
                  </a:lnTo>
                  <a:lnTo>
                    <a:pt x="89" y="401"/>
                  </a:lnTo>
                  <a:lnTo>
                    <a:pt x="156" y="512"/>
                  </a:lnTo>
                  <a:lnTo>
                    <a:pt x="267" y="6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0"/>
            <p:cNvSpPr/>
            <p:nvPr/>
          </p:nvSpPr>
          <p:spPr>
            <a:xfrm rot="2192941">
              <a:off x="7088866" y="1958388"/>
              <a:ext cx="77592" cy="74644"/>
            </a:xfrm>
            <a:custGeom>
              <a:avLst/>
              <a:gdLst/>
              <a:ahLst/>
              <a:cxnLst/>
              <a:rect l="l" t="t" r="r" b="b"/>
              <a:pathLst>
                <a:path w="579" h="557" fill="none" extrusionOk="0">
                  <a:moveTo>
                    <a:pt x="178" y="45"/>
                  </a:moveTo>
                  <a:lnTo>
                    <a:pt x="178" y="45"/>
                  </a:lnTo>
                  <a:lnTo>
                    <a:pt x="67" y="112"/>
                  </a:lnTo>
                  <a:lnTo>
                    <a:pt x="22" y="201"/>
                  </a:lnTo>
                  <a:lnTo>
                    <a:pt x="0" y="312"/>
                  </a:lnTo>
                  <a:lnTo>
                    <a:pt x="45" y="423"/>
                  </a:lnTo>
                  <a:lnTo>
                    <a:pt x="45" y="423"/>
                  </a:lnTo>
                  <a:lnTo>
                    <a:pt x="111" y="512"/>
                  </a:lnTo>
                  <a:lnTo>
                    <a:pt x="200" y="557"/>
                  </a:lnTo>
                  <a:lnTo>
                    <a:pt x="289" y="557"/>
                  </a:lnTo>
                  <a:lnTo>
                    <a:pt x="423" y="512"/>
                  </a:lnTo>
                  <a:lnTo>
                    <a:pt x="423" y="512"/>
                  </a:lnTo>
                  <a:lnTo>
                    <a:pt x="512" y="423"/>
                  </a:lnTo>
                  <a:lnTo>
                    <a:pt x="534" y="379"/>
                  </a:lnTo>
                  <a:lnTo>
                    <a:pt x="556" y="312"/>
                  </a:lnTo>
                  <a:lnTo>
                    <a:pt x="556" y="312"/>
                  </a:lnTo>
                  <a:lnTo>
                    <a:pt x="578" y="223"/>
                  </a:lnTo>
                  <a:lnTo>
                    <a:pt x="556" y="157"/>
                  </a:lnTo>
                  <a:lnTo>
                    <a:pt x="556" y="157"/>
                  </a:lnTo>
                  <a:lnTo>
                    <a:pt x="467" y="45"/>
                  </a:lnTo>
                  <a:lnTo>
                    <a:pt x="401" y="1"/>
                  </a:lnTo>
                  <a:lnTo>
                    <a:pt x="289" y="1"/>
                  </a:lnTo>
                  <a:lnTo>
                    <a:pt x="178" y="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0"/>
            <p:cNvSpPr/>
            <p:nvPr/>
          </p:nvSpPr>
          <p:spPr>
            <a:xfrm rot="2192941">
              <a:off x="6944075" y="1737077"/>
              <a:ext cx="214820" cy="152103"/>
            </a:xfrm>
            <a:custGeom>
              <a:avLst/>
              <a:gdLst/>
              <a:ahLst/>
              <a:cxnLst/>
              <a:rect l="l" t="t" r="r" b="b"/>
              <a:pathLst>
                <a:path w="1603" h="1135" fill="none" extrusionOk="0">
                  <a:moveTo>
                    <a:pt x="90" y="534"/>
                  </a:moveTo>
                  <a:lnTo>
                    <a:pt x="90" y="534"/>
                  </a:lnTo>
                  <a:lnTo>
                    <a:pt x="1068" y="979"/>
                  </a:lnTo>
                  <a:lnTo>
                    <a:pt x="1335" y="1090"/>
                  </a:lnTo>
                  <a:lnTo>
                    <a:pt x="1424" y="1135"/>
                  </a:lnTo>
                  <a:lnTo>
                    <a:pt x="1424" y="1135"/>
                  </a:lnTo>
                  <a:lnTo>
                    <a:pt x="1491" y="1068"/>
                  </a:lnTo>
                  <a:lnTo>
                    <a:pt x="1558" y="1024"/>
                  </a:lnTo>
                  <a:lnTo>
                    <a:pt x="1580" y="935"/>
                  </a:lnTo>
                  <a:lnTo>
                    <a:pt x="1602" y="868"/>
                  </a:lnTo>
                  <a:lnTo>
                    <a:pt x="1602" y="868"/>
                  </a:lnTo>
                  <a:lnTo>
                    <a:pt x="1580" y="712"/>
                  </a:lnTo>
                  <a:lnTo>
                    <a:pt x="1535" y="556"/>
                  </a:lnTo>
                  <a:lnTo>
                    <a:pt x="1535" y="556"/>
                  </a:lnTo>
                  <a:lnTo>
                    <a:pt x="1447" y="423"/>
                  </a:lnTo>
                  <a:lnTo>
                    <a:pt x="1358" y="334"/>
                  </a:lnTo>
                  <a:lnTo>
                    <a:pt x="1246" y="245"/>
                  </a:lnTo>
                  <a:lnTo>
                    <a:pt x="1135" y="156"/>
                  </a:lnTo>
                  <a:lnTo>
                    <a:pt x="1002" y="89"/>
                  </a:lnTo>
                  <a:lnTo>
                    <a:pt x="846" y="45"/>
                  </a:lnTo>
                  <a:lnTo>
                    <a:pt x="690" y="23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357" y="0"/>
                  </a:lnTo>
                  <a:lnTo>
                    <a:pt x="201" y="23"/>
                  </a:lnTo>
                  <a:lnTo>
                    <a:pt x="112" y="45"/>
                  </a:lnTo>
                  <a:lnTo>
                    <a:pt x="45" y="112"/>
                  </a:lnTo>
                  <a:lnTo>
                    <a:pt x="1" y="178"/>
                  </a:lnTo>
                  <a:lnTo>
                    <a:pt x="1" y="290"/>
                  </a:lnTo>
                  <a:lnTo>
                    <a:pt x="23" y="401"/>
                  </a:lnTo>
                  <a:lnTo>
                    <a:pt x="90" y="534"/>
                  </a:lnTo>
                  <a:lnTo>
                    <a:pt x="90" y="5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0"/>
            <p:cNvSpPr/>
            <p:nvPr/>
          </p:nvSpPr>
          <p:spPr>
            <a:xfrm rot="2192941">
              <a:off x="7240189" y="1540964"/>
              <a:ext cx="32967" cy="65665"/>
            </a:xfrm>
            <a:custGeom>
              <a:avLst/>
              <a:gdLst/>
              <a:ahLst/>
              <a:cxnLst/>
              <a:rect l="l" t="t" r="r" b="b"/>
              <a:pathLst>
                <a:path w="246" h="490" extrusionOk="0">
                  <a:moveTo>
                    <a:pt x="179" y="0"/>
                  </a:moveTo>
                  <a:lnTo>
                    <a:pt x="112" y="23"/>
                  </a:lnTo>
                  <a:lnTo>
                    <a:pt x="68" y="45"/>
                  </a:lnTo>
                  <a:lnTo>
                    <a:pt x="68" y="89"/>
                  </a:lnTo>
                  <a:lnTo>
                    <a:pt x="23" y="245"/>
                  </a:lnTo>
                  <a:lnTo>
                    <a:pt x="1" y="423"/>
                  </a:lnTo>
                  <a:lnTo>
                    <a:pt x="23" y="445"/>
                  </a:lnTo>
                  <a:lnTo>
                    <a:pt x="45" y="490"/>
                  </a:lnTo>
                  <a:lnTo>
                    <a:pt x="90" y="490"/>
                  </a:lnTo>
                  <a:lnTo>
                    <a:pt x="157" y="467"/>
                  </a:lnTo>
                  <a:lnTo>
                    <a:pt x="179" y="445"/>
                  </a:lnTo>
                  <a:lnTo>
                    <a:pt x="201" y="401"/>
                  </a:lnTo>
                  <a:lnTo>
                    <a:pt x="223" y="267"/>
                  </a:lnTo>
                  <a:lnTo>
                    <a:pt x="246" y="112"/>
                  </a:lnTo>
                  <a:lnTo>
                    <a:pt x="246" y="67"/>
                  </a:lnTo>
                  <a:lnTo>
                    <a:pt x="223" y="45"/>
                  </a:lnTo>
                  <a:lnTo>
                    <a:pt x="201" y="2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0"/>
            <p:cNvSpPr/>
            <p:nvPr/>
          </p:nvSpPr>
          <p:spPr>
            <a:xfrm rot="2192941">
              <a:off x="7326533" y="1447148"/>
              <a:ext cx="44894" cy="104395"/>
            </a:xfrm>
            <a:custGeom>
              <a:avLst/>
              <a:gdLst/>
              <a:ahLst/>
              <a:cxnLst/>
              <a:rect l="l" t="t" r="r" b="b"/>
              <a:pathLst>
                <a:path w="335" h="779" extrusionOk="0">
                  <a:moveTo>
                    <a:pt x="246" y="0"/>
                  </a:moveTo>
                  <a:lnTo>
                    <a:pt x="179" y="23"/>
                  </a:lnTo>
                  <a:lnTo>
                    <a:pt x="157" y="45"/>
                  </a:lnTo>
                  <a:lnTo>
                    <a:pt x="157" y="89"/>
                  </a:lnTo>
                  <a:lnTo>
                    <a:pt x="134" y="223"/>
                  </a:lnTo>
                  <a:lnTo>
                    <a:pt x="90" y="379"/>
                  </a:lnTo>
                  <a:lnTo>
                    <a:pt x="1" y="668"/>
                  </a:lnTo>
                  <a:lnTo>
                    <a:pt x="1" y="712"/>
                  </a:lnTo>
                  <a:lnTo>
                    <a:pt x="23" y="734"/>
                  </a:lnTo>
                  <a:lnTo>
                    <a:pt x="45" y="757"/>
                  </a:lnTo>
                  <a:lnTo>
                    <a:pt x="68" y="779"/>
                  </a:lnTo>
                  <a:lnTo>
                    <a:pt x="134" y="757"/>
                  </a:lnTo>
                  <a:lnTo>
                    <a:pt x="157" y="734"/>
                  </a:lnTo>
                  <a:lnTo>
                    <a:pt x="179" y="690"/>
                  </a:lnTo>
                  <a:lnTo>
                    <a:pt x="268" y="401"/>
                  </a:lnTo>
                  <a:lnTo>
                    <a:pt x="312" y="223"/>
                  </a:lnTo>
                  <a:lnTo>
                    <a:pt x="335" y="67"/>
                  </a:lnTo>
                  <a:lnTo>
                    <a:pt x="335" y="4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0"/>
            <p:cNvSpPr/>
            <p:nvPr/>
          </p:nvSpPr>
          <p:spPr>
            <a:xfrm rot="2192941">
              <a:off x="6149548" y="1484595"/>
              <a:ext cx="1046359" cy="1323628"/>
            </a:xfrm>
            <a:custGeom>
              <a:avLst/>
              <a:gdLst/>
              <a:ahLst/>
              <a:cxnLst/>
              <a:rect l="l" t="t" r="r" b="b"/>
              <a:pathLst>
                <a:path w="7808" h="9877" extrusionOk="0">
                  <a:moveTo>
                    <a:pt x="3959" y="201"/>
                  </a:moveTo>
                  <a:lnTo>
                    <a:pt x="4293" y="223"/>
                  </a:lnTo>
                  <a:lnTo>
                    <a:pt x="4605" y="268"/>
                  </a:lnTo>
                  <a:lnTo>
                    <a:pt x="4916" y="357"/>
                  </a:lnTo>
                  <a:lnTo>
                    <a:pt x="5227" y="446"/>
                  </a:lnTo>
                  <a:lnTo>
                    <a:pt x="5516" y="579"/>
                  </a:lnTo>
                  <a:lnTo>
                    <a:pt x="5806" y="735"/>
                  </a:lnTo>
                  <a:lnTo>
                    <a:pt x="6050" y="913"/>
                  </a:lnTo>
                  <a:lnTo>
                    <a:pt x="6295" y="1113"/>
                  </a:lnTo>
                  <a:lnTo>
                    <a:pt x="6517" y="1335"/>
                  </a:lnTo>
                  <a:lnTo>
                    <a:pt x="6695" y="1580"/>
                  </a:lnTo>
                  <a:lnTo>
                    <a:pt x="6873" y="1847"/>
                  </a:lnTo>
                  <a:lnTo>
                    <a:pt x="7029" y="2114"/>
                  </a:lnTo>
                  <a:lnTo>
                    <a:pt x="7162" y="2403"/>
                  </a:lnTo>
                  <a:lnTo>
                    <a:pt x="7296" y="2737"/>
                  </a:lnTo>
                  <a:lnTo>
                    <a:pt x="7363" y="3070"/>
                  </a:lnTo>
                  <a:lnTo>
                    <a:pt x="7407" y="3404"/>
                  </a:lnTo>
                  <a:lnTo>
                    <a:pt x="7407" y="3738"/>
                  </a:lnTo>
                  <a:lnTo>
                    <a:pt x="7385" y="4071"/>
                  </a:lnTo>
                  <a:lnTo>
                    <a:pt x="7340" y="4405"/>
                  </a:lnTo>
                  <a:lnTo>
                    <a:pt x="7274" y="4739"/>
                  </a:lnTo>
                  <a:lnTo>
                    <a:pt x="7185" y="5094"/>
                  </a:lnTo>
                  <a:lnTo>
                    <a:pt x="7051" y="5628"/>
                  </a:lnTo>
                  <a:lnTo>
                    <a:pt x="6918" y="6207"/>
                  </a:lnTo>
                  <a:lnTo>
                    <a:pt x="6873" y="6496"/>
                  </a:lnTo>
                  <a:lnTo>
                    <a:pt x="6851" y="6785"/>
                  </a:lnTo>
                  <a:lnTo>
                    <a:pt x="6829" y="7074"/>
                  </a:lnTo>
                  <a:lnTo>
                    <a:pt x="6851" y="7341"/>
                  </a:lnTo>
                  <a:lnTo>
                    <a:pt x="6873" y="7474"/>
                  </a:lnTo>
                  <a:lnTo>
                    <a:pt x="6918" y="7563"/>
                  </a:lnTo>
                  <a:lnTo>
                    <a:pt x="7051" y="7719"/>
                  </a:lnTo>
                  <a:lnTo>
                    <a:pt x="7162" y="7897"/>
                  </a:lnTo>
                  <a:lnTo>
                    <a:pt x="7207" y="7986"/>
                  </a:lnTo>
                  <a:lnTo>
                    <a:pt x="7318" y="8208"/>
                  </a:lnTo>
                  <a:lnTo>
                    <a:pt x="7385" y="8320"/>
                  </a:lnTo>
                  <a:lnTo>
                    <a:pt x="7429" y="8453"/>
                  </a:lnTo>
                  <a:lnTo>
                    <a:pt x="7474" y="8475"/>
                  </a:lnTo>
                  <a:lnTo>
                    <a:pt x="7496" y="8609"/>
                  </a:lnTo>
                  <a:lnTo>
                    <a:pt x="7496" y="8720"/>
                  </a:lnTo>
                  <a:lnTo>
                    <a:pt x="7474" y="8787"/>
                  </a:lnTo>
                  <a:lnTo>
                    <a:pt x="7452" y="8876"/>
                  </a:lnTo>
                  <a:lnTo>
                    <a:pt x="7385" y="8943"/>
                  </a:lnTo>
                  <a:lnTo>
                    <a:pt x="7318" y="9009"/>
                  </a:lnTo>
                  <a:lnTo>
                    <a:pt x="7140" y="9143"/>
                  </a:lnTo>
                  <a:lnTo>
                    <a:pt x="7096" y="9187"/>
                  </a:lnTo>
                  <a:lnTo>
                    <a:pt x="7073" y="9209"/>
                  </a:lnTo>
                  <a:lnTo>
                    <a:pt x="7073" y="9254"/>
                  </a:lnTo>
                  <a:lnTo>
                    <a:pt x="7118" y="9321"/>
                  </a:lnTo>
                  <a:lnTo>
                    <a:pt x="7118" y="9365"/>
                  </a:lnTo>
                  <a:lnTo>
                    <a:pt x="7118" y="9410"/>
                  </a:lnTo>
                  <a:lnTo>
                    <a:pt x="7096" y="9454"/>
                  </a:lnTo>
                  <a:lnTo>
                    <a:pt x="7051" y="9476"/>
                  </a:lnTo>
                  <a:lnTo>
                    <a:pt x="6896" y="9499"/>
                  </a:lnTo>
                  <a:lnTo>
                    <a:pt x="6673" y="9476"/>
                  </a:lnTo>
                  <a:lnTo>
                    <a:pt x="6629" y="9432"/>
                  </a:lnTo>
                  <a:lnTo>
                    <a:pt x="6584" y="9432"/>
                  </a:lnTo>
                  <a:lnTo>
                    <a:pt x="6339" y="9543"/>
                  </a:lnTo>
                  <a:lnTo>
                    <a:pt x="6250" y="9565"/>
                  </a:lnTo>
                  <a:lnTo>
                    <a:pt x="6162" y="9565"/>
                  </a:lnTo>
                  <a:lnTo>
                    <a:pt x="6095" y="9543"/>
                  </a:lnTo>
                  <a:lnTo>
                    <a:pt x="6006" y="9499"/>
                  </a:lnTo>
                  <a:lnTo>
                    <a:pt x="5917" y="9410"/>
                  </a:lnTo>
                  <a:lnTo>
                    <a:pt x="5806" y="9298"/>
                  </a:lnTo>
                  <a:lnTo>
                    <a:pt x="5717" y="9143"/>
                  </a:lnTo>
                  <a:lnTo>
                    <a:pt x="5561" y="8876"/>
                  </a:lnTo>
                  <a:lnTo>
                    <a:pt x="5427" y="8587"/>
                  </a:lnTo>
                  <a:lnTo>
                    <a:pt x="5383" y="8475"/>
                  </a:lnTo>
                  <a:lnTo>
                    <a:pt x="5368" y="8431"/>
                  </a:lnTo>
                  <a:lnTo>
                    <a:pt x="5383" y="8409"/>
                  </a:lnTo>
                  <a:lnTo>
                    <a:pt x="5361" y="8364"/>
                  </a:lnTo>
                  <a:lnTo>
                    <a:pt x="5339" y="8342"/>
                  </a:lnTo>
                  <a:lnTo>
                    <a:pt x="5316" y="8320"/>
                  </a:lnTo>
                  <a:lnTo>
                    <a:pt x="5311" y="8320"/>
                  </a:lnTo>
                  <a:lnTo>
                    <a:pt x="5116" y="8164"/>
                  </a:lnTo>
                  <a:lnTo>
                    <a:pt x="4894" y="8031"/>
                  </a:lnTo>
                  <a:lnTo>
                    <a:pt x="4649" y="7897"/>
                  </a:lnTo>
                  <a:lnTo>
                    <a:pt x="4404" y="7786"/>
                  </a:lnTo>
                  <a:lnTo>
                    <a:pt x="3871" y="7586"/>
                  </a:lnTo>
                  <a:lnTo>
                    <a:pt x="3359" y="7430"/>
                  </a:lnTo>
                  <a:lnTo>
                    <a:pt x="2825" y="7252"/>
                  </a:lnTo>
                  <a:lnTo>
                    <a:pt x="2314" y="7052"/>
                  </a:lnTo>
                  <a:lnTo>
                    <a:pt x="2047" y="6941"/>
                  </a:lnTo>
                  <a:lnTo>
                    <a:pt x="1824" y="6807"/>
                  </a:lnTo>
                  <a:lnTo>
                    <a:pt x="1580" y="6651"/>
                  </a:lnTo>
                  <a:lnTo>
                    <a:pt x="1379" y="6474"/>
                  </a:lnTo>
                  <a:lnTo>
                    <a:pt x="1135" y="6229"/>
                  </a:lnTo>
                  <a:lnTo>
                    <a:pt x="912" y="5984"/>
                  </a:lnTo>
                  <a:lnTo>
                    <a:pt x="734" y="5717"/>
                  </a:lnTo>
                  <a:lnTo>
                    <a:pt x="579" y="5428"/>
                  </a:lnTo>
                  <a:lnTo>
                    <a:pt x="445" y="5117"/>
                  </a:lnTo>
                  <a:lnTo>
                    <a:pt x="334" y="4805"/>
                  </a:lnTo>
                  <a:lnTo>
                    <a:pt x="267" y="4494"/>
                  </a:lnTo>
                  <a:lnTo>
                    <a:pt x="223" y="4183"/>
                  </a:lnTo>
                  <a:lnTo>
                    <a:pt x="200" y="3849"/>
                  </a:lnTo>
                  <a:lnTo>
                    <a:pt x="200" y="3537"/>
                  </a:lnTo>
                  <a:lnTo>
                    <a:pt x="245" y="3204"/>
                  </a:lnTo>
                  <a:lnTo>
                    <a:pt x="312" y="2892"/>
                  </a:lnTo>
                  <a:lnTo>
                    <a:pt x="401" y="2581"/>
                  </a:lnTo>
                  <a:lnTo>
                    <a:pt x="534" y="2270"/>
                  </a:lnTo>
                  <a:lnTo>
                    <a:pt x="690" y="1980"/>
                  </a:lnTo>
                  <a:lnTo>
                    <a:pt x="868" y="1691"/>
                  </a:lnTo>
                  <a:lnTo>
                    <a:pt x="1090" y="1424"/>
                  </a:lnTo>
                  <a:lnTo>
                    <a:pt x="1313" y="1202"/>
                  </a:lnTo>
                  <a:lnTo>
                    <a:pt x="1557" y="1002"/>
                  </a:lnTo>
                  <a:lnTo>
                    <a:pt x="1824" y="802"/>
                  </a:lnTo>
                  <a:lnTo>
                    <a:pt x="2113" y="646"/>
                  </a:lnTo>
                  <a:lnTo>
                    <a:pt x="2402" y="512"/>
                  </a:lnTo>
                  <a:lnTo>
                    <a:pt x="2692" y="401"/>
                  </a:lnTo>
                  <a:lnTo>
                    <a:pt x="3003" y="312"/>
                  </a:lnTo>
                  <a:lnTo>
                    <a:pt x="3314" y="246"/>
                  </a:lnTo>
                  <a:lnTo>
                    <a:pt x="3648" y="201"/>
                  </a:lnTo>
                  <a:close/>
                  <a:moveTo>
                    <a:pt x="3715" y="1"/>
                  </a:moveTo>
                  <a:lnTo>
                    <a:pt x="3337" y="23"/>
                  </a:lnTo>
                  <a:lnTo>
                    <a:pt x="2959" y="112"/>
                  </a:lnTo>
                  <a:lnTo>
                    <a:pt x="2580" y="223"/>
                  </a:lnTo>
                  <a:lnTo>
                    <a:pt x="2225" y="379"/>
                  </a:lnTo>
                  <a:lnTo>
                    <a:pt x="1891" y="557"/>
                  </a:lnTo>
                  <a:lnTo>
                    <a:pt x="1557" y="779"/>
                  </a:lnTo>
                  <a:lnTo>
                    <a:pt x="1268" y="1024"/>
                  </a:lnTo>
                  <a:lnTo>
                    <a:pt x="1001" y="1291"/>
                  </a:lnTo>
                  <a:lnTo>
                    <a:pt x="757" y="1602"/>
                  </a:lnTo>
                  <a:lnTo>
                    <a:pt x="534" y="1914"/>
                  </a:lnTo>
                  <a:lnTo>
                    <a:pt x="356" y="2270"/>
                  </a:lnTo>
                  <a:lnTo>
                    <a:pt x="200" y="2626"/>
                  </a:lnTo>
                  <a:lnTo>
                    <a:pt x="89" y="2981"/>
                  </a:lnTo>
                  <a:lnTo>
                    <a:pt x="23" y="3382"/>
                  </a:lnTo>
                  <a:lnTo>
                    <a:pt x="0" y="3782"/>
                  </a:lnTo>
                  <a:lnTo>
                    <a:pt x="0" y="4005"/>
                  </a:lnTo>
                  <a:lnTo>
                    <a:pt x="0" y="4227"/>
                  </a:lnTo>
                  <a:lnTo>
                    <a:pt x="45" y="4427"/>
                  </a:lnTo>
                  <a:lnTo>
                    <a:pt x="89" y="4650"/>
                  </a:lnTo>
                  <a:lnTo>
                    <a:pt x="200" y="5094"/>
                  </a:lnTo>
                  <a:lnTo>
                    <a:pt x="378" y="5495"/>
                  </a:lnTo>
                  <a:lnTo>
                    <a:pt x="601" y="5873"/>
                  </a:lnTo>
                  <a:lnTo>
                    <a:pt x="868" y="6251"/>
                  </a:lnTo>
                  <a:lnTo>
                    <a:pt x="1023" y="6407"/>
                  </a:lnTo>
                  <a:lnTo>
                    <a:pt x="1179" y="6563"/>
                  </a:lnTo>
                  <a:lnTo>
                    <a:pt x="1335" y="6718"/>
                  </a:lnTo>
                  <a:lnTo>
                    <a:pt x="1513" y="6852"/>
                  </a:lnTo>
                  <a:lnTo>
                    <a:pt x="1735" y="6985"/>
                  </a:lnTo>
                  <a:lnTo>
                    <a:pt x="1958" y="7119"/>
                  </a:lnTo>
                  <a:lnTo>
                    <a:pt x="2180" y="7230"/>
                  </a:lnTo>
                  <a:lnTo>
                    <a:pt x="2402" y="7319"/>
                  </a:lnTo>
                  <a:lnTo>
                    <a:pt x="2892" y="7474"/>
                  </a:lnTo>
                  <a:lnTo>
                    <a:pt x="3381" y="7630"/>
                  </a:lnTo>
                  <a:lnTo>
                    <a:pt x="3871" y="7786"/>
                  </a:lnTo>
                  <a:lnTo>
                    <a:pt x="4338" y="7964"/>
                  </a:lnTo>
                  <a:lnTo>
                    <a:pt x="4560" y="8075"/>
                  </a:lnTo>
                  <a:lnTo>
                    <a:pt x="4782" y="8186"/>
                  </a:lnTo>
                  <a:lnTo>
                    <a:pt x="5005" y="8320"/>
                  </a:lnTo>
                  <a:lnTo>
                    <a:pt x="5183" y="8458"/>
                  </a:lnTo>
                  <a:lnTo>
                    <a:pt x="5183" y="8542"/>
                  </a:lnTo>
                  <a:lnTo>
                    <a:pt x="5205" y="8653"/>
                  </a:lnTo>
                  <a:lnTo>
                    <a:pt x="5294" y="8876"/>
                  </a:lnTo>
                  <a:lnTo>
                    <a:pt x="5405" y="9076"/>
                  </a:lnTo>
                  <a:lnTo>
                    <a:pt x="5516" y="9276"/>
                  </a:lnTo>
                  <a:lnTo>
                    <a:pt x="5605" y="9454"/>
                  </a:lnTo>
                  <a:lnTo>
                    <a:pt x="5717" y="9610"/>
                  </a:lnTo>
                  <a:lnTo>
                    <a:pt x="5783" y="9699"/>
                  </a:lnTo>
                  <a:lnTo>
                    <a:pt x="5850" y="9743"/>
                  </a:lnTo>
                  <a:lnTo>
                    <a:pt x="5939" y="9788"/>
                  </a:lnTo>
                  <a:lnTo>
                    <a:pt x="6028" y="9810"/>
                  </a:lnTo>
                  <a:lnTo>
                    <a:pt x="6073" y="9810"/>
                  </a:lnTo>
                  <a:lnTo>
                    <a:pt x="6139" y="9788"/>
                  </a:lnTo>
                  <a:lnTo>
                    <a:pt x="6250" y="9743"/>
                  </a:lnTo>
                  <a:lnTo>
                    <a:pt x="6362" y="9699"/>
                  </a:lnTo>
                  <a:lnTo>
                    <a:pt x="6428" y="9677"/>
                  </a:lnTo>
                  <a:lnTo>
                    <a:pt x="6473" y="9677"/>
                  </a:lnTo>
                  <a:lnTo>
                    <a:pt x="6562" y="9699"/>
                  </a:lnTo>
                  <a:lnTo>
                    <a:pt x="6562" y="9721"/>
                  </a:lnTo>
                  <a:lnTo>
                    <a:pt x="6651" y="9788"/>
                  </a:lnTo>
                  <a:lnTo>
                    <a:pt x="6807" y="9854"/>
                  </a:lnTo>
                  <a:lnTo>
                    <a:pt x="6873" y="9877"/>
                  </a:lnTo>
                  <a:lnTo>
                    <a:pt x="6984" y="9877"/>
                  </a:lnTo>
                  <a:lnTo>
                    <a:pt x="7051" y="9854"/>
                  </a:lnTo>
                  <a:lnTo>
                    <a:pt x="7140" y="9810"/>
                  </a:lnTo>
                  <a:lnTo>
                    <a:pt x="7207" y="9765"/>
                  </a:lnTo>
                  <a:lnTo>
                    <a:pt x="7274" y="9699"/>
                  </a:lnTo>
                  <a:lnTo>
                    <a:pt x="7296" y="9654"/>
                  </a:lnTo>
                  <a:lnTo>
                    <a:pt x="7318" y="9610"/>
                  </a:lnTo>
                  <a:lnTo>
                    <a:pt x="7318" y="9499"/>
                  </a:lnTo>
                  <a:lnTo>
                    <a:pt x="7296" y="9410"/>
                  </a:lnTo>
                  <a:lnTo>
                    <a:pt x="7318" y="9321"/>
                  </a:lnTo>
                  <a:lnTo>
                    <a:pt x="7385" y="9187"/>
                  </a:lnTo>
                  <a:lnTo>
                    <a:pt x="7452" y="9098"/>
                  </a:lnTo>
                  <a:lnTo>
                    <a:pt x="7652" y="8943"/>
                  </a:lnTo>
                  <a:lnTo>
                    <a:pt x="7741" y="8854"/>
                  </a:lnTo>
                  <a:lnTo>
                    <a:pt x="7785" y="8765"/>
                  </a:lnTo>
                  <a:lnTo>
                    <a:pt x="7807" y="8653"/>
                  </a:lnTo>
                  <a:lnTo>
                    <a:pt x="7763" y="8498"/>
                  </a:lnTo>
                  <a:lnTo>
                    <a:pt x="7696" y="8364"/>
                  </a:lnTo>
                  <a:lnTo>
                    <a:pt x="7607" y="8253"/>
                  </a:lnTo>
                  <a:lnTo>
                    <a:pt x="7474" y="7942"/>
                  </a:lnTo>
                  <a:lnTo>
                    <a:pt x="7318" y="7675"/>
                  </a:lnTo>
                  <a:lnTo>
                    <a:pt x="7229" y="7541"/>
                  </a:lnTo>
                  <a:lnTo>
                    <a:pt x="7140" y="7452"/>
                  </a:lnTo>
                  <a:lnTo>
                    <a:pt x="7073" y="7319"/>
                  </a:lnTo>
                  <a:lnTo>
                    <a:pt x="7029" y="7163"/>
                  </a:lnTo>
                  <a:lnTo>
                    <a:pt x="7029" y="7007"/>
                  </a:lnTo>
                  <a:lnTo>
                    <a:pt x="7051" y="6852"/>
                  </a:lnTo>
                  <a:lnTo>
                    <a:pt x="7096" y="6518"/>
                  </a:lnTo>
                  <a:lnTo>
                    <a:pt x="7185" y="5984"/>
                  </a:lnTo>
                  <a:lnTo>
                    <a:pt x="7318" y="5473"/>
                  </a:lnTo>
                  <a:lnTo>
                    <a:pt x="7429" y="4961"/>
                  </a:lnTo>
                  <a:lnTo>
                    <a:pt x="7563" y="4449"/>
                  </a:lnTo>
                  <a:lnTo>
                    <a:pt x="7607" y="4027"/>
                  </a:lnTo>
                  <a:lnTo>
                    <a:pt x="7630" y="3626"/>
                  </a:lnTo>
                  <a:lnTo>
                    <a:pt x="7585" y="3226"/>
                  </a:lnTo>
                  <a:lnTo>
                    <a:pt x="7518" y="2848"/>
                  </a:lnTo>
                  <a:lnTo>
                    <a:pt x="7407" y="2470"/>
                  </a:lnTo>
                  <a:lnTo>
                    <a:pt x="7251" y="2114"/>
                  </a:lnTo>
                  <a:lnTo>
                    <a:pt x="7051" y="1780"/>
                  </a:lnTo>
                  <a:lnTo>
                    <a:pt x="6829" y="1447"/>
                  </a:lnTo>
                  <a:lnTo>
                    <a:pt x="6584" y="1158"/>
                  </a:lnTo>
                  <a:lnTo>
                    <a:pt x="6295" y="891"/>
                  </a:lnTo>
                  <a:lnTo>
                    <a:pt x="5984" y="668"/>
                  </a:lnTo>
                  <a:lnTo>
                    <a:pt x="5650" y="446"/>
                  </a:lnTo>
                  <a:lnTo>
                    <a:pt x="5294" y="290"/>
                  </a:lnTo>
                  <a:lnTo>
                    <a:pt x="4916" y="157"/>
                  </a:lnTo>
                  <a:lnTo>
                    <a:pt x="4538" y="45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70"/>
            <p:cNvSpPr/>
            <p:nvPr/>
          </p:nvSpPr>
          <p:spPr>
            <a:xfrm rot="2192941">
              <a:off x="6479318" y="2151196"/>
              <a:ext cx="459122" cy="548641"/>
            </a:xfrm>
            <a:custGeom>
              <a:avLst/>
              <a:gdLst/>
              <a:ahLst/>
              <a:cxnLst/>
              <a:rect l="l" t="t" r="r" b="b"/>
              <a:pathLst>
                <a:path w="3426" h="4094" extrusionOk="0">
                  <a:moveTo>
                    <a:pt x="1646" y="646"/>
                  </a:moveTo>
                  <a:lnTo>
                    <a:pt x="1713" y="668"/>
                  </a:lnTo>
                  <a:lnTo>
                    <a:pt x="1802" y="713"/>
                  </a:lnTo>
                  <a:lnTo>
                    <a:pt x="2069" y="868"/>
                  </a:lnTo>
                  <a:lnTo>
                    <a:pt x="2024" y="1002"/>
                  </a:lnTo>
                  <a:lnTo>
                    <a:pt x="1957" y="1135"/>
                  </a:lnTo>
                  <a:lnTo>
                    <a:pt x="1868" y="1269"/>
                  </a:lnTo>
                  <a:lnTo>
                    <a:pt x="1846" y="1297"/>
                  </a:lnTo>
                  <a:lnTo>
                    <a:pt x="1846" y="1297"/>
                  </a:lnTo>
                  <a:lnTo>
                    <a:pt x="1824" y="1269"/>
                  </a:lnTo>
                  <a:lnTo>
                    <a:pt x="1735" y="1113"/>
                  </a:lnTo>
                  <a:lnTo>
                    <a:pt x="1646" y="980"/>
                  </a:lnTo>
                  <a:lnTo>
                    <a:pt x="1624" y="824"/>
                  </a:lnTo>
                  <a:lnTo>
                    <a:pt x="1579" y="757"/>
                  </a:lnTo>
                  <a:lnTo>
                    <a:pt x="1579" y="690"/>
                  </a:lnTo>
                  <a:lnTo>
                    <a:pt x="1602" y="668"/>
                  </a:lnTo>
                  <a:lnTo>
                    <a:pt x="1646" y="646"/>
                  </a:lnTo>
                  <a:close/>
                  <a:moveTo>
                    <a:pt x="423" y="1425"/>
                  </a:moveTo>
                  <a:lnTo>
                    <a:pt x="445" y="1447"/>
                  </a:lnTo>
                  <a:lnTo>
                    <a:pt x="489" y="1469"/>
                  </a:lnTo>
                  <a:lnTo>
                    <a:pt x="534" y="1513"/>
                  </a:lnTo>
                  <a:lnTo>
                    <a:pt x="601" y="1536"/>
                  </a:lnTo>
                  <a:lnTo>
                    <a:pt x="667" y="1602"/>
                  </a:lnTo>
                  <a:lnTo>
                    <a:pt x="779" y="1736"/>
                  </a:lnTo>
                  <a:lnTo>
                    <a:pt x="887" y="1898"/>
                  </a:lnTo>
                  <a:lnTo>
                    <a:pt x="887" y="1898"/>
                  </a:lnTo>
                  <a:lnTo>
                    <a:pt x="823" y="1914"/>
                  </a:lnTo>
                  <a:lnTo>
                    <a:pt x="712" y="1914"/>
                  </a:lnTo>
                  <a:lnTo>
                    <a:pt x="601" y="1892"/>
                  </a:lnTo>
                  <a:lnTo>
                    <a:pt x="512" y="1869"/>
                  </a:lnTo>
                  <a:lnTo>
                    <a:pt x="423" y="1825"/>
                  </a:lnTo>
                  <a:lnTo>
                    <a:pt x="334" y="1758"/>
                  </a:lnTo>
                  <a:lnTo>
                    <a:pt x="245" y="1691"/>
                  </a:lnTo>
                  <a:lnTo>
                    <a:pt x="311" y="1536"/>
                  </a:lnTo>
                  <a:lnTo>
                    <a:pt x="334" y="1491"/>
                  </a:lnTo>
                  <a:lnTo>
                    <a:pt x="378" y="1447"/>
                  </a:lnTo>
                  <a:lnTo>
                    <a:pt x="423" y="1425"/>
                  </a:lnTo>
                  <a:close/>
                  <a:moveTo>
                    <a:pt x="1868" y="1"/>
                  </a:moveTo>
                  <a:lnTo>
                    <a:pt x="1757" y="23"/>
                  </a:lnTo>
                  <a:lnTo>
                    <a:pt x="1646" y="68"/>
                  </a:lnTo>
                  <a:lnTo>
                    <a:pt x="1557" y="112"/>
                  </a:lnTo>
                  <a:lnTo>
                    <a:pt x="1468" y="179"/>
                  </a:lnTo>
                  <a:lnTo>
                    <a:pt x="1424" y="268"/>
                  </a:lnTo>
                  <a:lnTo>
                    <a:pt x="1379" y="357"/>
                  </a:lnTo>
                  <a:lnTo>
                    <a:pt x="1357" y="446"/>
                  </a:lnTo>
                  <a:lnTo>
                    <a:pt x="1357" y="557"/>
                  </a:lnTo>
                  <a:lnTo>
                    <a:pt x="1379" y="757"/>
                  </a:lnTo>
                  <a:lnTo>
                    <a:pt x="1468" y="980"/>
                  </a:lnTo>
                  <a:lnTo>
                    <a:pt x="1557" y="1202"/>
                  </a:lnTo>
                  <a:lnTo>
                    <a:pt x="1668" y="1380"/>
                  </a:lnTo>
                  <a:lnTo>
                    <a:pt x="1713" y="1447"/>
                  </a:lnTo>
                  <a:lnTo>
                    <a:pt x="1624" y="1536"/>
                  </a:lnTo>
                  <a:lnTo>
                    <a:pt x="1446" y="1669"/>
                  </a:lnTo>
                  <a:lnTo>
                    <a:pt x="1357" y="1736"/>
                  </a:lnTo>
                  <a:lnTo>
                    <a:pt x="1246" y="1780"/>
                  </a:lnTo>
                  <a:lnTo>
                    <a:pt x="1045" y="1780"/>
                  </a:lnTo>
                  <a:lnTo>
                    <a:pt x="957" y="1647"/>
                  </a:lnTo>
                  <a:lnTo>
                    <a:pt x="868" y="1536"/>
                  </a:lnTo>
                  <a:lnTo>
                    <a:pt x="734" y="1402"/>
                  </a:lnTo>
                  <a:lnTo>
                    <a:pt x="601" y="1291"/>
                  </a:lnTo>
                  <a:lnTo>
                    <a:pt x="423" y="1180"/>
                  </a:lnTo>
                  <a:lnTo>
                    <a:pt x="334" y="1158"/>
                  </a:lnTo>
                  <a:lnTo>
                    <a:pt x="156" y="1158"/>
                  </a:lnTo>
                  <a:lnTo>
                    <a:pt x="89" y="1202"/>
                  </a:lnTo>
                  <a:lnTo>
                    <a:pt x="45" y="1269"/>
                  </a:lnTo>
                  <a:lnTo>
                    <a:pt x="0" y="1336"/>
                  </a:lnTo>
                  <a:lnTo>
                    <a:pt x="0" y="1402"/>
                  </a:lnTo>
                  <a:lnTo>
                    <a:pt x="0" y="1491"/>
                  </a:lnTo>
                  <a:lnTo>
                    <a:pt x="22" y="1669"/>
                  </a:lnTo>
                  <a:lnTo>
                    <a:pt x="89" y="1803"/>
                  </a:lnTo>
                  <a:lnTo>
                    <a:pt x="156" y="1892"/>
                  </a:lnTo>
                  <a:lnTo>
                    <a:pt x="267" y="1981"/>
                  </a:lnTo>
                  <a:lnTo>
                    <a:pt x="378" y="2047"/>
                  </a:lnTo>
                  <a:lnTo>
                    <a:pt x="534" y="2092"/>
                  </a:lnTo>
                  <a:lnTo>
                    <a:pt x="801" y="2092"/>
                  </a:lnTo>
                  <a:lnTo>
                    <a:pt x="957" y="2070"/>
                  </a:lnTo>
                  <a:lnTo>
                    <a:pt x="979" y="2047"/>
                  </a:lnTo>
                  <a:lnTo>
                    <a:pt x="1045" y="2092"/>
                  </a:lnTo>
                  <a:lnTo>
                    <a:pt x="1090" y="2181"/>
                  </a:lnTo>
                  <a:lnTo>
                    <a:pt x="1223" y="2425"/>
                  </a:lnTo>
                  <a:lnTo>
                    <a:pt x="1401" y="2848"/>
                  </a:lnTo>
                  <a:lnTo>
                    <a:pt x="1602" y="3337"/>
                  </a:lnTo>
                  <a:lnTo>
                    <a:pt x="1691" y="3515"/>
                  </a:lnTo>
                  <a:lnTo>
                    <a:pt x="1757" y="3671"/>
                  </a:lnTo>
                  <a:lnTo>
                    <a:pt x="1779" y="3760"/>
                  </a:lnTo>
                  <a:lnTo>
                    <a:pt x="1757" y="3827"/>
                  </a:lnTo>
                  <a:lnTo>
                    <a:pt x="1713" y="3871"/>
                  </a:lnTo>
                  <a:lnTo>
                    <a:pt x="1602" y="3916"/>
                  </a:lnTo>
                  <a:lnTo>
                    <a:pt x="1579" y="3938"/>
                  </a:lnTo>
                  <a:lnTo>
                    <a:pt x="1557" y="3960"/>
                  </a:lnTo>
                  <a:lnTo>
                    <a:pt x="1535" y="4027"/>
                  </a:lnTo>
                  <a:lnTo>
                    <a:pt x="1557" y="4071"/>
                  </a:lnTo>
                  <a:lnTo>
                    <a:pt x="1579" y="4094"/>
                  </a:lnTo>
                  <a:lnTo>
                    <a:pt x="1646" y="4094"/>
                  </a:lnTo>
                  <a:lnTo>
                    <a:pt x="1935" y="4027"/>
                  </a:lnTo>
                  <a:lnTo>
                    <a:pt x="2002" y="3982"/>
                  </a:lnTo>
                  <a:lnTo>
                    <a:pt x="2024" y="3938"/>
                  </a:lnTo>
                  <a:lnTo>
                    <a:pt x="2024" y="3893"/>
                  </a:lnTo>
                  <a:lnTo>
                    <a:pt x="1824" y="3382"/>
                  </a:lnTo>
                  <a:lnTo>
                    <a:pt x="1624" y="2870"/>
                  </a:lnTo>
                  <a:lnTo>
                    <a:pt x="1379" y="2381"/>
                  </a:lnTo>
                  <a:lnTo>
                    <a:pt x="1183" y="1989"/>
                  </a:lnTo>
                  <a:lnTo>
                    <a:pt x="1183" y="1989"/>
                  </a:lnTo>
                  <a:lnTo>
                    <a:pt x="1290" y="1936"/>
                  </a:lnTo>
                  <a:lnTo>
                    <a:pt x="1513" y="1825"/>
                  </a:lnTo>
                  <a:lnTo>
                    <a:pt x="1713" y="1691"/>
                  </a:lnTo>
                  <a:lnTo>
                    <a:pt x="1811" y="1593"/>
                  </a:lnTo>
                  <a:lnTo>
                    <a:pt x="3003" y="3337"/>
                  </a:lnTo>
                  <a:lnTo>
                    <a:pt x="3047" y="3360"/>
                  </a:lnTo>
                  <a:lnTo>
                    <a:pt x="3114" y="3360"/>
                  </a:lnTo>
                  <a:lnTo>
                    <a:pt x="3159" y="3337"/>
                  </a:lnTo>
                  <a:lnTo>
                    <a:pt x="3381" y="3137"/>
                  </a:lnTo>
                  <a:lnTo>
                    <a:pt x="3403" y="3093"/>
                  </a:lnTo>
                  <a:lnTo>
                    <a:pt x="3425" y="3070"/>
                  </a:lnTo>
                  <a:lnTo>
                    <a:pt x="3403" y="3026"/>
                  </a:lnTo>
                  <a:lnTo>
                    <a:pt x="3403" y="3004"/>
                  </a:lnTo>
                  <a:lnTo>
                    <a:pt x="3336" y="2982"/>
                  </a:lnTo>
                  <a:lnTo>
                    <a:pt x="3292" y="2982"/>
                  </a:lnTo>
                  <a:lnTo>
                    <a:pt x="3270" y="3004"/>
                  </a:lnTo>
                  <a:lnTo>
                    <a:pt x="3115" y="3130"/>
                  </a:lnTo>
                  <a:lnTo>
                    <a:pt x="3115" y="3130"/>
                  </a:lnTo>
                  <a:lnTo>
                    <a:pt x="2469" y="2181"/>
                  </a:lnTo>
                  <a:lnTo>
                    <a:pt x="2224" y="1869"/>
                  </a:lnTo>
                  <a:lnTo>
                    <a:pt x="2113" y="1714"/>
                  </a:lnTo>
                  <a:lnTo>
                    <a:pt x="2024" y="1558"/>
                  </a:lnTo>
                  <a:lnTo>
                    <a:pt x="1980" y="1491"/>
                  </a:lnTo>
                  <a:lnTo>
                    <a:pt x="1935" y="1447"/>
                  </a:lnTo>
                  <a:lnTo>
                    <a:pt x="1935" y="1402"/>
                  </a:lnTo>
                  <a:lnTo>
                    <a:pt x="1980" y="1380"/>
                  </a:lnTo>
                  <a:lnTo>
                    <a:pt x="2069" y="1269"/>
                  </a:lnTo>
                  <a:lnTo>
                    <a:pt x="2180" y="1069"/>
                  </a:lnTo>
                  <a:lnTo>
                    <a:pt x="2247" y="913"/>
                  </a:lnTo>
                  <a:lnTo>
                    <a:pt x="2269" y="713"/>
                  </a:lnTo>
                  <a:lnTo>
                    <a:pt x="2247" y="513"/>
                  </a:lnTo>
                  <a:lnTo>
                    <a:pt x="2224" y="312"/>
                  </a:lnTo>
                  <a:lnTo>
                    <a:pt x="2180" y="246"/>
                  </a:lnTo>
                  <a:lnTo>
                    <a:pt x="2135" y="157"/>
                  </a:lnTo>
                  <a:lnTo>
                    <a:pt x="2091" y="90"/>
                  </a:lnTo>
                  <a:lnTo>
                    <a:pt x="2024" y="45"/>
                  </a:lnTo>
                  <a:lnTo>
                    <a:pt x="1957" y="23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70"/>
            <p:cNvSpPr/>
            <p:nvPr/>
          </p:nvSpPr>
          <p:spPr>
            <a:xfrm rot="2192941">
              <a:off x="7448105" y="2042316"/>
              <a:ext cx="68748" cy="65665"/>
            </a:xfrm>
            <a:custGeom>
              <a:avLst/>
              <a:gdLst/>
              <a:ahLst/>
              <a:cxnLst/>
              <a:rect l="l" t="t" r="r" b="b"/>
              <a:pathLst>
                <a:path w="513" h="490" extrusionOk="0">
                  <a:moveTo>
                    <a:pt x="379" y="0"/>
                  </a:moveTo>
                  <a:lnTo>
                    <a:pt x="356" y="22"/>
                  </a:lnTo>
                  <a:lnTo>
                    <a:pt x="201" y="178"/>
                  </a:lnTo>
                  <a:lnTo>
                    <a:pt x="23" y="312"/>
                  </a:lnTo>
                  <a:lnTo>
                    <a:pt x="1" y="356"/>
                  </a:lnTo>
                  <a:lnTo>
                    <a:pt x="1" y="401"/>
                  </a:lnTo>
                  <a:lnTo>
                    <a:pt x="23" y="445"/>
                  </a:lnTo>
                  <a:lnTo>
                    <a:pt x="90" y="490"/>
                  </a:lnTo>
                  <a:lnTo>
                    <a:pt x="134" y="467"/>
                  </a:lnTo>
                  <a:lnTo>
                    <a:pt x="156" y="445"/>
                  </a:lnTo>
                  <a:lnTo>
                    <a:pt x="312" y="312"/>
                  </a:lnTo>
                  <a:lnTo>
                    <a:pt x="468" y="156"/>
                  </a:lnTo>
                  <a:lnTo>
                    <a:pt x="490" y="111"/>
                  </a:lnTo>
                  <a:lnTo>
                    <a:pt x="512" y="67"/>
                  </a:lnTo>
                  <a:lnTo>
                    <a:pt x="468" y="22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0"/>
            <p:cNvSpPr/>
            <p:nvPr/>
          </p:nvSpPr>
          <p:spPr>
            <a:xfrm rot="2192941">
              <a:off x="7315888" y="2043486"/>
              <a:ext cx="92468" cy="77726"/>
            </a:xfrm>
            <a:custGeom>
              <a:avLst/>
              <a:gdLst/>
              <a:ahLst/>
              <a:cxnLst/>
              <a:rect l="l" t="t" r="r" b="b"/>
              <a:pathLst>
                <a:path w="690" h="580" extrusionOk="0">
                  <a:moveTo>
                    <a:pt x="601" y="1"/>
                  </a:moveTo>
                  <a:lnTo>
                    <a:pt x="556" y="23"/>
                  </a:lnTo>
                  <a:lnTo>
                    <a:pt x="45" y="401"/>
                  </a:lnTo>
                  <a:lnTo>
                    <a:pt x="0" y="446"/>
                  </a:lnTo>
                  <a:lnTo>
                    <a:pt x="0" y="468"/>
                  </a:lnTo>
                  <a:lnTo>
                    <a:pt x="0" y="535"/>
                  </a:lnTo>
                  <a:lnTo>
                    <a:pt x="22" y="579"/>
                  </a:lnTo>
                  <a:lnTo>
                    <a:pt x="89" y="579"/>
                  </a:lnTo>
                  <a:lnTo>
                    <a:pt x="134" y="557"/>
                  </a:lnTo>
                  <a:lnTo>
                    <a:pt x="645" y="179"/>
                  </a:lnTo>
                  <a:lnTo>
                    <a:pt x="667" y="157"/>
                  </a:lnTo>
                  <a:lnTo>
                    <a:pt x="690" y="112"/>
                  </a:lnTo>
                  <a:lnTo>
                    <a:pt x="667" y="45"/>
                  </a:lnTo>
                  <a:lnTo>
                    <a:pt x="645" y="23"/>
                  </a:lnTo>
                  <a:lnTo>
                    <a:pt x="6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0"/>
            <p:cNvSpPr/>
            <p:nvPr/>
          </p:nvSpPr>
          <p:spPr>
            <a:xfrm rot="2192941">
              <a:off x="6992895" y="2627234"/>
              <a:ext cx="92468" cy="41811"/>
            </a:xfrm>
            <a:custGeom>
              <a:avLst/>
              <a:gdLst/>
              <a:ahLst/>
              <a:cxnLst/>
              <a:rect l="l" t="t" r="r" b="b"/>
              <a:pathLst>
                <a:path w="690" h="312" extrusionOk="0">
                  <a:moveTo>
                    <a:pt x="45" y="0"/>
                  </a:moveTo>
                  <a:lnTo>
                    <a:pt x="0" y="67"/>
                  </a:lnTo>
                  <a:lnTo>
                    <a:pt x="0" y="134"/>
                  </a:lnTo>
                  <a:lnTo>
                    <a:pt x="23" y="156"/>
                  </a:lnTo>
                  <a:lnTo>
                    <a:pt x="45" y="178"/>
                  </a:lnTo>
                  <a:lnTo>
                    <a:pt x="556" y="312"/>
                  </a:lnTo>
                  <a:lnTo>
                    <a:pt x="645" y="312"/>
                  </a:lnTo>
                  <a:lnTo>
                    <a:pt x="690" y="245"/>
                  </a:lnTo>
                  <a:lnTo>
                    <a:pt x="690" y="178"/>
                  </a:lnTo>
                  <a:lnTo>
                    <a:pt x="668" y="156"/>
                  </a:lnTo>
                  <a:lnTo>
                    <a:pt x="623" y="13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70"/>
            <p:cNvSpPr/>
            <p:nvPr/>
          </p:nvSpPr>
          <p:spPr>
            <a:xfrm rot="2192941">
              <a:off x="7101740" y="2749180"/>
              <a:ext cx="53872" cy="41945"/>
            </a:xfrm>
            <a:custGeom>
              <a:avLst/>
              <a:gdLst/>
              <a:ahLst/>
              <a:cxnLst/>
              <a:rect l="l" t="t" r="r" b="b"/>
              <a:pathLst>
                <a:path w="402" h="313" extrusionOk="0">
                  <a:moveTo>
                    <a:pt x="67" y="1"/>
                  </a:moveTo>
                  <a:lnTo>
                    <a:pt x="45" y="23"/>
                  </a:lnTo>
                  <a:lnTo>
                    <a:pt x="1" y="68"/>
                  </a:lnTo>
                  <a:lnTo>
                    <a:pt x="1" y="156"/>
                  </a:lnTo>
                  <a:lnTo>
                    <a:pt x="23" y="179"/>
                  </a:lnTo>
                  <a:lnTo>
                    <a:pt x="45" y="201"/>
                  </a:lnTo>
                  <a:lnTo>
                    <a:pt x="156" y="245"/>
                  </a:lnTo>
                  <a:lnTo>
                    <a:pt x="268" y="290"/>
                  </a:lnTo>
                  <a:lnTo>
                    <a:pt x="290" y="312"/>
                  </a:lnTo>
                  <a:lnTo>
                    <a:pt x="334" y="312"/>
                  </a:lnTo>
                  <a:lnTo>
                    <a:pt x="379" y="245"/>
                  </a:lnTo>
                  <a:lnTo>
                    <a:pt x="401" y="179"/>
                  </a:lnTo>
                  <a:lnTo>
                    <a:pt x="401" y="156"/>
                  </a:lnTo>
                  <a:lnTo>
                    <a:pt x="357" y="134"/>
                  </a:lnTo>
                  <a:lnTo>
                    <a:pt x="245" y="68"/>
                  </a:lnTo>
                  <a:lnTo>
                    <a:pt x="112" y="23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70"/>
            <p:cNvSpPr/>
            <p:nvPr/>
          </p:nvSpPr>
          <p:spPr>
            <a:xfrm rot="2192941">
              <a:off x="6666108" y="2783249"/>
              <a:ext cx="38863" cy="32967"/>
            </a:xfrm>
            <a:custGeom>
              <a:avLst/>
              <a:gdLst/>
              <a:ahLst/>
              <a:cxnLst/>
              <a:rect l="l" t="t" r="r" b="b"/>
              <a:pathLst>
                <a:path w="290" h="246" extrusionOk="0">
                  <a:moveTo>
                    <a:pt x="157" y="1"/>
                  </a:moveTo>
                  <a:lnTo>
                    <a:pt x="45" y="90"/>
                  </a:lnTo>
                  <a:lnTo>
                    <a:pt x="23" y="112"/>
                  </a:lnTo>
                  <a:lnTo>
                    <a:pt x="1" y="156"/>
                  </a:lnTo>
                  <a:lnTo>
                    <a:pt x="23" y="179"/>
                  </a:lnTo>
                  <a:lnTo>
                    <a:pt x="23" y="223"/>
                  </a:lnTo>
                  <a:lnTo>
                    <a:pt x="90" y="245"/>
                  </a:lnTo>
                  <a:lnTo>
                    <a:pt x="134" y="245"/>
                  </a:lnTo>
                  <a:lnTo>
                    <a:pt x="179" y="223"/>
                  </a:lnTo>
                  <a:lnTo>
                    <a:pt x="245" y="156"/>
                  </a:lnTo>
                  <a:lnTo>
                    <a:pt x="290" y="134"/>
                  </a:lnTo>
                  <a:lnTo>
                    <a:pt x="290" y="112"/>
                  </a:lnTo>
                  <a:lnTo>
                    <a:pt x="290" y="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0"/>
            <p:cNvSpPr/>
            <p:nvPr/>
          </p:nvSpPr>
          <p:spPr>
            <a:xfrm rot="2192941">
              <a:off x="6659516" y="2679665"/>
              <a:ext cx="140176" cy="101446"/>
            </a:xfrm>
            <a:custGeom>
              <a:avLst/>
              <a:gdLst/>
              <a:ahLst/>
              <a:cxnLst/>
              <a:rect l="l" t="t" r="r" b="b"/>
              <a:pathLst>
                <a:path w="1046" h="757" extrusionOk="0">
                  <a:moveTo>
                    <a:pt x="957" y="0"/>
                  </a:moveTo>
                  <a:lnTo>
                    <a:pt x="912" y="22"/>
                  </a:lnTo>
                  <a:lnTo>
                    <a:pt x="490" y="312"/>
                  </a:lnTo>
                  <a:lnTo>
                    <a:pt x="45" y="578"/>
                  </a:lnTo>
                  <a:lnTo>
                    <a:pt x="22" y="601"/>
                  </a:lnTo>
                  <a:lnTo>
                    <a:pt x="0" y="623"/>
                  </a:lnTo>
                  <a:lnTo>
                    <a:pt x="22" y="690"/>
                  </a:lnTo>
                  <a:lnTo>
                    <a:pt x="22" y="734"/>
                  </a:lnTo>
                  <a:lnTo>
                    <a:pt x="67" y="734"/>
                  </a:lnTo>
                  <a:lnTo>
                    <a:pt x="89" y="756"/>
                  </a:lnTo>
                  <a:lnTo>
                    <a:pt x="134" y="734"/>
                  </a:lnTo>
                  <a:lnTo>
                    <a:pt x="579" y="467"/>
                  </a:lnTo>
                  <a:lnTo>
                    <a:pt x="1001" y="178"/>
                  </a:lnTo>
                  <a:lnTo>
                    <a:pt x="1023" y="156"/>
                  </a:lnTo>
                  <a:lnTo>
                    <a:pt x="1046" y="134"/>
                  </a:lnTo>
                  <a:lnTo>
                    <a:pt x="1023" y="45"/>
                  </a:lnTo>
                  <a:lnTo>
                    <a:pt x="1001" y="22"/>
                  </a:lnTo>
                  <a:lnTo>
                    <a:pt x="979" y="22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0"/>
            <p:cNvSpPr/>
            <p:nvPr/>
          </p:nvSpPr>
          <p:spPr>
            <a:xfrm rot="2192941">
              <a:off x="6735329" y="2781074"/>
              <a:ext cx="59769" cy="47842"/>
            </a:xfrm>
            <a:custGeom>
              <a:avLst/>
              <a:gdLst/>
              <a:ahLst/>
              <a:cxnLst/>
              <a:rect l="l" t="t" r="r" b="b"/>
              <a:pathLst>
                <a:path w="446" h="357" extrusionOk="0">
                  <a:moveTo>
                    <a:pt x="356" y="0"/>
                  </a:moveTo>
                  <a:lnTo>
                    <a:pt x="312" y="23"/>
                  </a:lnTo>
                  <a:lnTo>
                    <a:pt x="45" y="178"/>
                  </a:lnTo>
                  <a:lnTo>
                    <a:pt x="23" y="223"/>
                  </a:lnTo>
                  <a:lnTo>
                    <a:pt x="0" y="245"/>
                  </a:lnTo>
                  <a:lnTo>
                    <a:pt x="0" y="312"/>
                  </a:lnTo>
                  <a:lnTo>
                    <a:pt x="23" y="334"/>
                  </a:lnTo>
                  <a:lnTo>
                    <a:pt x="67" y="356"/>
                  </a:lnTo>
                  <a:lnTo>
                    <a:pt x="134" y="356"/>
                  </a:lnTo>
                  <a:lnTo>
                    <a:pt x="401" y="178"/>
                  </a:lnTo>
                  <a:lnTo>
                    <a:pt x="423" y="156"/>
                  </a:lnTo>
                  <a:lnTo>
                    <a:pt x="445" y="112"/>
                  </a:lnTo>
                  <a:lnTo>
                    <a:pt x="445" y="45"/>
                  </a:lnTo>
                  <a:lnTo>
                    <a:pt x="423" y="23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0"/>
            <p:cNvSpPr/>
            <p:nvPr/>
          </p:nvSpPr>
          <p:spPr>
            <a:xfrm rot="2192941">
              <a:off x="6711424" y="1232078"/>
              <a:ext cx="41945" cy="50790"/>
            </a:xfrm>
            <a:custGeom>
              <a:avLst/>
              <a:gdLst/>
              <a:ahLst/>
              <a:cxnLst/>
              <a:rect l="l" t="t" r="r" b="b"/>
              <a:pathLst>
                <a:path w="313" h="379" extrusionOk="0">
                  <a:moveTo>
                    <a:pt x="90" y="1"/>
                  </a:moveTo>
                  <a:lnTo>
                    <a:pt x="23" y="45"/>
                  </a:lnTo>
                  <a:lnTo>
                    <a:pt x="1" y="112"/>
                  </a:lnTo>
                  <a:lnTo>
                    <a:pt x="1" y="156"/>
                  </a:lnTo>
                  <a:lnTo>
                    <a:pt x="1" y="179"/>
                  </a:lnTo>
                  <a:lnTo>
                    <a:pt x="134" y="334"/>
                  </a:lnTo>
                  <a:lnTo>
                    <a:pt x="157" y="357"/>
                  </a:lnTo>
                  <a:lnTo>
                    <a:pt x="201" y="379"/>
                  </a:lnTo>
                  <a:lnTo>
                    <a:pt x="268" y="357"/>
                  </a:lnTo>
                  <a:lnTo>
                    <a:pt x="312" y="290"/>
                  </a:lnTo>
                  <a:lnTo>
                    <a:pt x="312" y="268"/>
                  </a:lnTo>
                  <a:lnTo>
                    <a:pt x="290" y="223"/>
                  </a:lnTo>
                  <a:lnTo>
                    <a:pt x="157" y="45"/>
                  </a:lnTo>
                  <a:lnTo>
                    <a:pt x="112" y="23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0"/>
            <p:cNvSpPr/>
            <p:nvPr/>
          </p:nvSpPr>
          <p:spPr>
            <a:xfrm rot="2192941">
              <a:off x="6037870" y="1623620"/>
              <a:ext cx="50790" cy="27070"/>
            </a:xfrm>
            <a:custGeom>
              <a:avLst/>
              <a:gdLst/>
              <a:ahLst/>
              <a:cxnLst/>
              <a:rect l="l" t="t" r="r" b="b"/>
              <a:pathLst>
                <a:path w="379" h="202" extrusionOk="0">
                  <a:moveTo>
                    <a:pt x="89" y="1"/>
                  </a:moveTo>
                  <a:lnTo>
                    <a:pt x="45" y="23"/>
                  </a:lnTo>
                  <a:lnTo>
                    <a:pt x="0" y="68"/>
                  </a:lnTo>
                  <a:lnTo>
                    <a:pt x="0" y="112"/>
                  </a:lnTo>
                  <a:lnTo>
                    <a:pt x="0" y="134"/>
                  </a:lnTo>
                  <a:lnTo>
                    <a:pt x="22" y="157"/>
                  </a:lnTo>
                  <a:lnTo>
                    <a:pt x="67" y="179"/>
                  </a:lnTo>
                  <a:lnTo>
                    <a:pt x="267" y="201"/>
                  </a:lnTo>
                  <a:lnTo>
                    <a:pt x="312" y="201"/>
                  </a:lnTo>
                  <a:lnTo>
                    <a:pt x="334" y="179"/>
                  </a:lnTo>
                  <a:lnTo>
                    <a:pt x="378" y="112"/>
                  </a:lnTo>
                  <a:lnTo>
                    <a:pt x="378" y="90"/>
                  </a:lnTo>
                  <a:lnTo>
                    <a:pt x="378" y="45"/>
                  </a:lnTo>
                  <a:lnTo>
                    <a:pt x="356" y="23"/>
                  </a:lnTo>
                  <a:lnTo>
                    <a:pt x="312" y="23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0"/>
            <p:cNvSpPr/>
            <p:nvPr/>
          </p:nvSpPr>
          <p:spPr>
            <a:xfrm rot="2192941">
              <a:off x="6109261" y="1705384"/>
              <a:ext cx="98498" cy="26936"/>
            </a:xfrm>
            <a:custGeom>
              <a:avLst/>
              <a:gdLst/>
              <a:ahLst/>
              <a:cxnLst/>
              <a:rect l="l" t="t" r="r" b="b"/>
              <a:pathLst>
                <a:path w="735" h="201" extrusionOk="0">
                  <a:moveTo>
                    <a:pt x="67" y="1"/>
                  </a:moveTo>
                  <a:lnTo>
                    <a:pt x="45" y="23"/>
                  </a:lnTo>
                  <a:lnTo>
                    <a:pt x="0" y="90"/>
                  </a:lnTo>
                  <a:lnTo>
                    <a:pt x="23" y="156"/>
                  </a:lnTo>
                  <a:lnTo>
                    <a:pt x="45" y="179"/>
                  </a:lnTo>
                  <a:lnTo>
                    <a:pt x="89" y="179"/>
                  </a:lnTo>
                  <a:lnTo>
                    <a:pt x="312" y="201"/>
                  </a:lnTo>
                  <a:lnTo>
                    <a:pt x="468" y="179"/>
                  </a:lnTo>
                  <a:lnTo>
                    <a:pt x="668" y="179"/>
                  </a:lnTo>
                  <a:lnTo>
                    <a:pt x="712" y="112"/>
                  </a:lnTo>
                  <a:lnTo>
                    <a:pt x="734" y="67"/>
                  </a:lnTo>
                  <a:lnTo>
                    <a:pt x="712" y="45"/>
                  </a:lnTo>
                  <a:lnTo>
                    <a:pt x="690" y="23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0"/>
            <p:cNvSpPr/>
            <p:nvPr/>
          </p:nvSpPr>
          <p:spPr>
            <a:xfrm rot="2192941">
              <a:off x="6701766" y="1361710"/>
              <a:ext cx="65799" cy="65799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112" y="1"/>
                  </a:moveTo>
                  <a:lnTo>
                    <a:pt x="45" y="23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23" y="134"/>
                  </a:lnTo>
                  <a:lnTo>
                    <a:pt x="156" y="312"/>
                  </a:lnTo>
                  <a:lnTo>
                    <a:pt x="312" y="468"/>
                  </a:lnTo>
                  <a:lnTo>
                    <a:pt x="357" y="490"/>
                  </a:lnTo>
                  <a:lnTo>
                    <a:pt x="379" y="490"/>
                  </a:lnTo>
                  <a:lnTo>
                    <a:pt x="446" y="468"/>
                  </a:lnTo>
                  <a:lnTo>
                    <a:pt x="490" y="401"/>
                  </a:lnTo>
                  <a:lnTo>
                    <a:pt x="490" y="357"/>
                  </a:lnTo>
                  <a:lnTo>
                    <a:pt x="468" y="335"/>
                  </a:lnTo>
                  <a:lnTo>
                    <a:pt x="312" y="201"/>
                  </a:lnTo>
                  <a:lnTo>
                    <a:pt x="179" y="2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0"/>
            <p:cNvSpPr/>
            <p:nvPr/>
          </p:nvSpPr>
          <p:spPr>
            <a:xfrm rot="2192941">
              <a:off x="6301375" y="2519096"/>
              <a:ext cx="35915" cy="62717"/>
            </a:xfrm>
            <a:custGeom>
              <a:avLst/>
              <a:gdLst/>
              <a:ahLst/>
              <a:cxnLst/>
              <a:rect l="l" t="t" r="r" b="b"/>
              <a:pathLst>
                <a:path w="268" h="468" extrusionOk="0">
                  <a:moveTo>
                    <a:pt x="179" y="1"/>
                  </a:moveTo>
                  <a:lnTo>
                    <a:pt x="112" y="23"/>
                  </a:lnTo>
                  <a:lnTo>
                    <a:pt x="90" y="45"/>
                  </a:lnTo>
                  <a:lnTo>
                    <a:pt x="68" y="68"/>
                  </a:lnTo>
                  <a:lnTo>
                    <a:pt x="23" y="357"/>
                  </a:lnTo>
                  <a:lnTo>
                    <a:pt x="1" y="401"/>
                  </a:lnTo>
                  <a:lnTo>
                    <a:pt x="23" y="423"/>
                  </a:lnTo>
                  <a:lnTo>
                    <a:pt x="45" y="446"/>
                  </a:lnTo>
                  <a:lnTo>
                    <a:pt x="90" y="468"/>
                  </a:lnTo>
                  <a:lnTo>
                    <a:pt x="157" y="446"/>
                  </a:lnTo>
                  <a:lnTo>
                    <a:pt x="179" y="423"/>
                  </a:lnTo>
                  <a:lnTo>
                    <a:pt x="201" y="379"/>
                  </a:lnTo>
                  <a:lnTo>
                    <a:pt x="268" y="112"/>
                  </a:lnTo>
                  <a:lnTo>
                    <a:pt x="268" y="68"/>
                  </a:lnTo>
                  <a:lnTo>
                    <a:pt x="246" y="45"/>
                  </a:lnTo>
                  <a:lnTo>
                    <a:pt x="223" y="2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0"/>
            <p:cNvSpPr/>
            <p:nvPr/>
          </p:nvSpPr>
          <p:spPr>
            <a:xfrm rot="2192941">
              <a:off x="5942464" y="2179552"/>
              <a:ext cx="62717" cy="77592"/>
            </a:xfrm>
            <a:custGeom>
              <a:avLst/>
              <a:gdLst/>
              <a:ahLst/>
              <a:cxnLst/>
              <a:rect l="l" t="t" r="r" b="b"/>
              <a:pathLst>
                <a:path w="468" h="579" extrusionOk="0">
                  <a:moveTo>
                    <a:pt x="356" y="0"/>
                  </a:moveTo>
                  <a:lnTo>
                    <a:pt x="311" y="45"/>
                  </a:lnTo>
                  <a:lnTo>
                    <a:pt x="22" y="423"/>
                  </a:lnTo>
                  <a:lnTo>
                    <a:pt x="0" y="445"/>
                  </a:lnTo>
                  <a:lnTo>
                    <a:pt x="0" y="490"/>
                  </a:lnTo>
                  <a:lnTo>
                    <a:pt x="22" y="556"/>
                  </a:lnTo>
                  <a:lnTo>
                    <a:pt x="67" y="579"/>
                  </a:lnTo>
                  <a:lnTo>
                    <a:pt x="89" y="579"/>
                  </a:lnTo>
                  <a:lnTo>
                    <a:pt x="134" y="556"/>
                  </a:lnTo>
                  <a:lnTo>
                    <a:pt x="156" y="534"/>
                  </a:lnTo>
                  <a:lnTo>
                    <a:pt x="445" y="156"/>
                  </a:lnTo>
                  <a:lnTo>
                    <a:pt x="467" y="134"/>
                  </a:lnTo>
                  <a:lnTo>
                    <a:pt x="467" y="89"/>
                  </a:lnTo>
                  <a:lnTo>
                    <a:pt x="445" y="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0"/>
            <p:cNvSpPr/>
            <p:nvPr/>
          </p:nvSpPr>
          <p:spPr>
            <a:xfrm rot="2192941">
              <a:off x="6073776" y="2151002"/>
              <a:ext cx="74644" cy="74644"/>
            </a:xfrm>
            <a:custGeom>
              <a:avLst/>
              <a:gdLst/>
              <a:ahLst/>
              <a:cxnLst/>
              <a:rect l="l" t="t" r="r" b="b"/>
              <a:pathLst>
                <a:path w="557" h="557" extrusionOk="0">
                  <a:moveTo>
                    <a:pt x="467" y="1"/>
                  </a:moveTo>
                  <a:lnTo>
                    <a:pt x="445" y="23"/>
                  </a:lnTo>
                  <a:lnTo>
                    <a:pt x="312" y="112"/>
                  </a:lnTo>
                  <a:lnTo>
                    <a:pt x="223" y="201"/>
                  </a:lnTo>
                  <a:lnTo>
                    <a:pt x="22" y="401"/>
                  </a:lnTo>
                  <a:lnTo>
                    <a:pt x="0" y="446"/>
                  </a:lnTo>
                  <a:lnTo>
                    <a:pt x="0" y="468"/>
                  </a:lnTo>
                  <a:lnTo>
                    <a:pt x="22" y="535"/>
                  </a:lnTo>
                  <a:lnTo>
                    <a:pt x="45" y="557"/>
                  </a:lnTo>
                  <a:lnTo>
                    <a:pt x="111" y="557"/>
                  </a:lnTo>
                  <a:lnTo>
                    <a:pt x="156" y="535"/>
                  </a:lnTo>
                  <a:lnTo>
                    <a:pt x="334" y="334"/>
                  </a:lnTo>
                  <a:lnTo>
                    <a:pt x="423" y="268"/>
                  </a:lnTo>
                  <a:lnTo>
                    <a:pt x="512" y="179"/>
                  </a:lnTo>
                  <a:lnTo>
                    <a:pt x="556" y="156"/>
                  </a:lnTo>
                  <a:lnTo>
                    <a:pt x="556" y="112"/>
                  </a:lnTo>
                  <a:lnTo>
                    <a:pt x="556" y="45"/>
                  </a:lnTo>
                  <a:lnTo>
                    <a:pt x="534" y="23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0"/>
            <p:cNvSpPr/>
            <p:nvPr/>
          </p:nvSpPr>
          <p:spPr>
            <a:xfrm rot="2192941">
              <a:off x="6192148" y="2571583"/>
              <a:ext cx="50924" cy="137227"/>
            </a:xfrm>
            <a:custGeom>
              <a:avLst/>
              <a:gdLst/>
              <a:ahLst/>
              <a:cxnLst/>
              <a:rect l="l" t="t" r="r" b="b"/>
              <a:pathLst>
                <a:path w="380" h="1024" extrusionOk="0">
                  <a:moveTo>
                    <a:pt x="312" y="1"/>
                  </a:moveTo>
                  <a:lnTo>
                    <a:pt x="246" y="23"/>
                  </a:lnTo>
                  <a:lnTo>
                    <a:pt x="201" y="45"/>
                  </a:lnTo>
                  <a:lnTo>
                    <a:pt x="201" y="67"/>
                  </a:lnTo>
                  <a:lnTo>
                    <a:pt x="1" y="913"/>
                  </a:lnTo>
                  <a:lnTo>
                    <a:pt x="1" y="957"/>
                  </a:lnTo>
                  <a:lnTo>
                    <a:pt x="23" y="1002"/>
                  </a:lnTo>
                  <a:lnTo>
                    <a:pt x="45" y="1024"/>
                  </a:lnTo>
                  <a:lnTo>
                    <a:pt x="134" y="1024"/>
                  </a:lnTo>
                  <a:lnTo>
                    <a:pt x="157" y="1002"/>
                  </a:lnTo>
                  <a:lnTo>
                    <a:pt x="179" y="957"/>
                  </a:lnTo>
                  <a:lnTo>
                    <a:pt x="268" y="534"/>
                  </a:lnTo>
                  <a:lnTo>
                    <a:pt x="379" y="112"/>
                  </a:lnTo>
                  <a:lnTo>
                    <a:pt x="379" y="67"/>
                  </a:lnTo>
                  <a:lnTo>
                    <a:pt x="357" y="45"/>
                  </a:lnTo>
                  <a:lnTo>
                    <a:pt x="335" y="23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0"/>
            <p:cNvSpPr/>
            <p:nvPr/>
          </p:nvSpPr>
          <p:spPr>
            <a:xfrm rot="2192941">
              <a:off x="6515736" y="2682424"/>
              <a:ext cx="83489" cy="44760"/>
            </a:xfrm>
            <a:custGeom>
              <a:avLst/>
              <a:gdLst/>
              <a:ahLst/>
              <a:cxnLst/>
              <a:rect l="l" t="t" r="r" b="b"/>
              <a:pathLst>
                <a:path w="623" h="334" extrusionOk="0">
                  <a:moveTo>
                    <a:pt x="512" y="0"/>
                  </a:moveTo>
                  <a:lnTo>
                    <a:pt x="89" y="156"/>
                  </a:lnTo>
                  <a:lnTo>
                    <a:pt x="44" y="178"/>
                  </a:lnTo>
                  <a:lnTo>
                    <a:pt x="22" y="200"/>
                  </a:lnTo>
                  <a:lnTo>
                    <a:pt x="0" y="267"/>
                  </a:lnTo>
                  <a:lnTo>
                    <a:pt x="22" y="289"/>
                  </a:lnTo>
                  <a:lnTo>
                    <a:pt x="44" y="312"/>
                  </a:lnTo>
                  <a:lnTo>
                    <a:pt x="89" y="334"/>
                  </a:lnTo>
                  <a:lnTo>
                    <a:pt x="111" y="334"/>
                  </a:lnTo>
                  <a:lnTo>
                    <a:pt x="556" y="178"/>
                  </a:lnTo>
                  <a:lnTo>
                    <a:pt x="578" y="156"/>
                  </a:lnTo>
                  <a:lnTo>
                    <a:pt x="601" y="134"/>
                  </a:lnTo>
                  <a:lnTo>
                    <a:pt x="623" y="45"/>
                  </a:lnTo>
                  <a:lnTo>
                    <a:pt x="601" y="22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0"/>
            <p:cNvSpPr/>
            <p:nvPr/>
          </p:nvSpPr>
          <p:spPr>
            <a:xfrm rot="2192941">
              <a:off x="6589887" y="2828556"/>
              <a:ext cx="101446" cy="68748"/>
            </a:xfrm>
            <a:custGeom>
              <a:avLst/>
              <a:gdLst/>
              <a:ahLst/>
              <a:cxnLst/>
              <a:rect l="l" t="t" r="r" b="b"/>
              <a:pathLst>
                <a:path w="757" h="513" extrusionOk="0">
                  <a:moveTo>
                    <a:pt x="645" y="0"/>
                  </a:moveTo>
                  <a:lnTo>
                    <a:pt x="623" y="23"/>
                  </a:lnTo>
                  <a:lnTo>
                    <a:pt x="334" y="178"/>
                  </a:lnTo>
                  <a:lnTo>
                    <a:pt x="67" y="312"/>
                  </a:lnTo>
                  <a:lnTo>
                    <a:pt x="23" y="334"/>
                  </a:lnTo>
                  <a:lnTo>
                    <a:pt x="0" y="379"/>
                  </a:lnTo>
                  <a:lnTo>
                    <a:pt x="0" y="445"/>
                  </a:lnTo>
                  <a:lnTo>
                    <a:pt x="0" y="468"/>
                  </a:lnTo>
                  <a:lnTo>
                    <a:pt x="23" y="490"/>
                  </a:lnTo>
                  <a:lnTo>
                    <a:pt x="67" y="512"/>
                  </a:lnTo>
                  <a:lnTo>
                    <a:pt x="89" y="490"/>
                  </a:lnTo>
                  <a:lnTo>
                    <a:pt x="401" y="356"/>
                  </a:lnTo>
                  <a:lnTo>
                    <a:pt x="712" y="178"/>
                  </a:lnTo>
                  <a:lnTo>
                    <a:pt x="734" y="156"/>
                  </a:lnTo>
                  <a:lnTo>
                    <a:pt x="757" y="112"/>
                  </a:lnTo>
                  <a:lnTo>
                    <a:pt x="734" y="45"/>
                  </a:lnTo>
                  <a:lnTo>
                    <a:pt x="712" y="23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0"/>
            <p:cNvSpPr/>
            <p:nvPr/>
          </p:nvSpPr>
          <p:spPr>
            <a:xfrm rot="2192941">
              <a:off x="6581351" y="2600337"/>
              <a:ext cx="178905" cy="113373"/>
            </a:xfrm>
            <a:custGeom>
              <a:avLst/>
              <a:gdLst/>
              <a:ahLst/>
              <a:cxnLst/>
              <a:rect l="l" t="t" r="r" b="b"/>
              <a:pathLst>
                <a:path w="1335" h="846" extrusionOk="0">
                  <a:moveTo>
                    <a:pt x="1246" y="1"/>
                  </a:moveTo>
                  <a:lnTo>
                    <a:pt x="1201" y="23"/>
                  </a:lnTo>
                  <a:lnTo>
                    <a:pt x="934" y="201"/>
                  </a:lnTo>
                  <a:lnTo>
                    <a:pt x="668" y="379"/>
                  </a:lnTo>
                  <a:lnTo>
                    <a:pt x="356" y="535"/>
                  </a:lnTo>
                  <a:lnTo>
                    <a:pt x="67" y="668"/>
                  </a:lnTo>
                  <a:lnTo>
                    <a:pt x="22" y="690"/>
                  </a:lnTo>
                  <a:lnTo>
                    <a:pt x="0" y="712"/>
                  </a:lnTo>
                  <a:lnTo>
                    <a:pt x="0" y="779"/>
                  </a:lnTo>
                  <a:lnTo>
                    <a:pt x="0" y="801"/>
                  </a:lnTo>
                  <a:lnTo>
                    <a:pt x="22" y="846"/>
                  </a:lnTo>
                  <a:lnTo>
                    <a:pt x="89" y="846"/>
                  </a:lnTo>
                  <a:lnTo>
                    <a:pt x="423" y="712"/>
                  </a:lnTo>
                  <a:lnTo>
                    <a:pt x="712" y="557"/>
                  </a:lnTo>
                  <a:lnTo>
                    <a:pt x="1023" y="379"/>
                  </a:lnTo>
                  <a:lnTo>
                    <a:pt x="1290" y="179"/>
                  </a:lnTo>
                  <a:lnTo>
                    <a:pt x="1313" y="134"/>
                  </a:lnTo>
                  <a:lnTo>
                    <a:pt x="1335" y="112"/>
                  </a:lnTo>
                  <a:lnTo>
                    <a:pt x="1313" y="45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0"/>
            <p:cNvSpPr/>
            <p:nvPr/>
          </p:nvSpPr>
          <p:spPr>
            <a:xfrm rot="2192941">
              <a:off x="6511944" y="2745524"/>
              <a:ext cx="122352" cy="71696"/>
            </a:xfrm>
            <a:custGeom>
              <a:avLst/>
              <a:gdLst/>
              <a:ahLst/>
              <a:cxnLst/>
              <a:rect l="l" t="t" r="r" b="b"/>
              <a:pathLst>
                <a:path w="913" h="535" extrusionOk="0">
                  <a:moveTo>
                    <a:pt x="823" y="0"/>
                  </a:moveTo>
                  <a:lnTo>
                    <a:pt x="779" y="23"/>
                  </a:lnTo>
                  <a:lnTo>
                    <a:pt x="423" y="200"/>
                  </a:lnTo>
                  <a:lnTo>
                    <a:pt x="67" y="356"/>
                  </a:lnTo>
                  <a:lnTo>
                    <a:pt x="22" y="378"/>
                  </a:lnTo>
                  <a:lnTo>
                    <a:pt x="0" y="401"/>
                  </a:lnTo>
                  <a:lnTo>
                    <a:pt x="0" y="467"/>
                  </a:lnTo>
                  <a:lnTo>
                    <a:pt x="0" y="512"/>
                  </a:lnTo>
                  <a:lnTo>
                    <a:pt x="22" y="534"/>
                  </a:lnTo>
                  <a:lnTo>
                    <a:pt x="111" y="534"/>
                  </a:lnTo>
                  <a:lnTo>
                    <a:pt x="490" y="378"/>
                  </a:lnTo>
                  <a:lnTo>
                    <a:pt x="868" y="178"/>
                  </a:lnTo>
                  <a:lnTo>
                    <a:pt x="890" y="156"/>
                  </a:lnTo>
                  <a:lnTo>
                    <a:pt x="912" y="111"/>
                  </a:lnTo>
                  <a:lnTo>
                    <a:pt x="912" y="45"/>
                  </a:lnTo>
                  <a:lnTo>
                    <a:pt x="890" y="23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UI/UX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2758698"/>
          </a:xfrm>
        </p:spPr>
        <p:txBody>
          <a:bodyPr/>
          <a:lstStyle/>
          <a:p>
            <a:r>
              <a:rPr lang="en-US" dirty="0"/>
              <a:t>Kid-Friendly Interface:</a:t>
            </a:r>
          </a:p>
          <a:p>
            <a:r>
              <a:rPr lang="en-US" dirty="0"/>
              <a:t>Large, easily recognizable buttons.</a:t>
            </a:r>
          </a:p>
          <a:p>
            <a:r>
              <a:rPr lang="en-US" dirty="0"/>
              <a:t>Minimalistic design to avoid overwhelming users.</a:t>
            </a:r>
          </a:p>
          <a:p>
            <a:r>
              <a:rPr lang="en-US" dirty="0"/>
              <a:t>Intuitive layout that guides users through the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77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Voice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2758698"/>
          </a:xfrm>
        </p:spPr>
        <p:txBody>
          <a:bodyPr/>
          <a:lstStyle/>
          <a:p>
            <a:r>
              <a:rPr lang="en-US" dirty="0"/>
              <a:t>"Start" to begin processing an image.</a:t>
            </a:r>
          </a:p>
          <a:p>
            <a:r>
              <a:rPr lang="en-US" dirty="0"/>
              <a:t>"Convert" to Save the final sketch.</a:t>
            </a:r>
          </a:p>
          <a:p>
            <a:r>
              <a:rPr lang="en-US" dirty="0"/>
              <a:t>“Stop” to go back to the home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60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Deployment &amp; Hosting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2758698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IN" dirty="0"/>
              <a:t>reated an Azure Blob Storage for uploading images to the Web App.</a:t>
            </a:r>
          </a:p>
          <a:p>
            <a:r>
              <a:rPr lang="en-IN" dirty="0"/>
              <a:t>Created a local virtual environment in Render to ensure libraries are installed and requirements are met.</a:t>
            </a:r>
          </a:p>
          <a:p>
            <a:r>
              <a:rPr lang="en-IN" dirty="0"/>
              <a:t>Deployed the Web App in render.com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64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4" name="Google Shape;3854;p119"/>
          <p:cNvGrpSpPr/>
          <p:nvPr/>
        </p:nvGrpSpPr>
        <p:grpSpPr>
          <a:xfrm>
            <a:off x="6209127" y="931526"/>
            <a:ext cx="1769491" cy="1149946"/>
            <a:chOff x="1248519" y="1888632"/>
            <a:chExt cx="2600663" cy="1690104"/>
          </a:xfrm>
        </p:grpSpPr>
        <p:sp>
          <p:nvSpPr>
            <p:cNvPr id="3855" name="Google Shape;3855;p119"/>
            <p:cNvSpPr/>
            <p:nvPr/>
          </p:nvSpPr>
          <p:spPr>
            <a:xfrm rot="614261">
              <a:off x="1732422" y="2299659"/>
              <a:ext cx="1696246" cy="766786"/>
            </a:xfrm>
            <a:custGeom>
              <a:avLst/>
              <a:gdLst/>
              <a:ahLst/>
              <a:cxnLst/>
              <a:rect l="l" t="t" r="r" b="b"/>
              <a:pathLst>
                <a:path w="28321" h="12803" extrusionOk="0">
                  <a:moveTo>
                    <a:pt x="1" y="1"/>
                  </a:moveTo>
                  <a:lnTo>
                    <a:pt x="1853" y="783"/>
                  </a:lnTo>
                  <a:lnTo>
                    <a:pt x="2800" y="1153"/>
                  </a:lnTo>
                  <a:lnTo>
                    <a:pt x="3747" y="1524"/>
                  </a:lnTo>
                  <a:lnTo>
                    <a:pt x="5805" y="2224"/>
                  </a:lnTo>
                  <a:lnTo>
                    <a:pt x="7904" y="2841"/>
                  </a:lnTo>
                  <a:lnTo>
                    <a:pt x="10003" y="3417"/>
                  </a:lnTo>
                  <a:lnTo>
                    <a:pt x="12144" y="3952"/>
                  </a:lnTo>
                  <a:lnTo>
                    <a:pt x="14243" y="4487"/>
                  </a:lnTo>
                  <a:lnTo>
                    <a:pt x="16342" y="5023"/>
                  </a:lnTo>
                  <a:lnTo>
                    <a:pt x="18442" y="5599"/>
                  </a:lnTo>
                  <a:lnTo>
                    <a:pt x="20541" y="6257"/>
                  </a:lnTo>
                  <a:lnTo>
                    <a:pt x="21570" y="6628"/>
                  </a:lnTo>
                  <a:lnTo>
                    <a:pt x="22558" y="6998"/>
                  </a:lnTo>
                  <a:lnTo>
                    <a:pt x="23587" y="7410"/>
                  </a:lnTo>
                  <a:lnTo>
                    <a:pt x="24575" y="7822"/>
                  </a:lnTo>
                  <a:lnTo>
                    <a:pt x="24863" y="7986"/>
                  </a:lnTo>
                  <a:lnTo>
                    <a:pt x="25192" y="8151"/>
                  </a:lnTo>
                  <a:lnTo>
                    <a:pt x="25439" y="8357"/>
                  </a:lnTo>
                  <a:lnTo>
                    <a:pt x="25645" y="8645"/>
                  </a:lnTo>
                  <a:lnTo>
                    <a:pt x="25810" y="8686"/>
                  </a:lnTo>
                  <a:lnTo>
                    <a:pt x="25974" y="8810"/>
                  </a:lnTo>
                  <a:lnTo>
                    <a:pt x="26098" y="8933"/>
                  </a:lnTo>
                  <a:lnTo>
                    <a:pt x="26221" y="9098"/>
                  </a:lnTo>
                  <a:lnTo>
                    <a:pt x="26386" y="9427"/>
                  </a:lnTo>
                  <a:lnTo>
                    <a:pt x="26551" y="9715"/>
                  </a:lnTo>
                  <a:lnTo>
                    <a:pt x="27539" y="11403"/>
                  </a:lnTo>
                  <a:lnTo>
                    <a:pt x="28321" y="12802"/>
                  </a:lnTo>
                  <a:lnTo>
                    <a:pt x="28279" y="12514"/>
                  </a:lnTo>
                  <a:lnTo>
                    <a:pt x="28156" y="10950"/>
                  </a:lnTo>
                  <a:lnTo>
                    <a:pt x="28033" y="9427"/>
                  </a:lnTo>
                  <a:lnTo>
                    <a:pt x="28033" y="8892"/>
                  </a:lnTo>
                  <a:lnTo>
                    <a:pt x="28074" y="8316"/>
                  </a:lnTo>
                  <a:lnTo>
                    <a:pt x="28156" y="7163"/>
                  </a:lnTo>
                  <a:lnTo>
                    <a:pt x="28156" y="6546"/>
                  </a:lnTo>
                  <a:lnTo>
                    <a:pt x="28115" y="6011"/>
                  </a:lnTo>
                  <a:lnTo>
                    <a:pt x="28033" y="5434"/>
                  </a:lnTo>
                  <a:lnTo>
                    <a:pt x="27950" y="5187"/>
                  </a:lnTo>
                  <a:lnTo>
                    <a:pt x="27868" y="4940"/>
                  </a:lnTo>
                  <a:lnTo>
                    <a:pt x="27744" y="4734"/>
                  </a:lnTo>
                  <a:lnTo>
                    <a:pt x="27621" y="4570"/>
                  </a:lnTo>
                  <a:lnTo>
                    <a:pt x="27292" y="4282"/>
                  </a:lnTo>
                  <a:lnTo>
                    <a:pt x="26921" y="4035"/>
                  </a:lnTo>
                  <a:lnTo>
                    <a:pt x="26551" y="3870"/>
                  </a:lnTo>
                  <a:lnTo>
                    <a:pt x="26098" y="3705"/>
                  </a:lnTo>
                  <a:lnTo>
                    <a:pt x="25686" y="3623"/>
                  </a:lnTo>
                  <a:lnTo>
                    <a:pt x="24863" y="3458"/>
                  </a:lnTo>
                  <a:lnTo>
                    <a:pt x="23134" y="3211"/>
                  </a:lnTo>
                  <a:lnTo>
                    <a:pt x="21364" y="2964"/>
                  </a:lnTo>
                  <a:lnTo>
                    <a:pt x="8851" y="1318"/>
                  </a:lnTo>
                  <a:lnTo>
                    <a:pt x="7287" y="1112"/>
                  </a:lnTo>
                  <a:lnTo>
                    <a:pt x="5764" y="865"/>
                  </a:lnTo>
                  <a:lnTo>
                    <a:pt x="2718" y="371"/>
                  </a:lnTo>
                  <a:lnTo>
                    <a:pt x="1359" y="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19"/>
            <p:cNvSpPr/>
            <p:nvPr/>
          </p:nvSpPr>
          <p:spPr>
            <a:xfrm rot="614261">
              <a:off x="1646730" y="2194706"/>
              <a:ext cx="2051235" cy="293407"/>
            </a:xfrm>
            <a:custGeom>
              <a:avLst/>
              <a:gdLst/>
              <a:ahLst/>
              <a:cxnLst/>
              <a:rect l="l" t="t" r="r" b="b"/>
              <a:pathLst>
                <a:path w="34248" h="4899" extrusionOk="0">
                  <a:moveTo>
                    <a:pt x="25109" y="0"/>
                  </a:moveTo>
                  <a:lnTo>
                    <a:pt x="23216" y="41"/>
                  </a:lnTo>
                  <a:lnTo>
                    <a:pt x="19429" y="165"/>
                  </a:lnTo>
                  <a:lnTo>
                    <a:pt x="11814" y="453"/>
                  </a:lnTo>
                  <a:lnTo>
                    <a:pt x="4281" y="741"/>
                  </a:lnTo>
                  <a:lnTo>
                    <a:pt x="2141" y="823"/>
                  </a:lnTo>
                  <a:lnTo>
                    <a:pt x="1070" y="865"/>
                  </a:lnTo>
                  <a:lnTo>
                    <a:pt x="0" y="947"/>
                  </a:lnTo>
                  <a:lnTo>
                    <a:pt x="288" y="1070"/>
                  </a:lnTo>
                  <a:lnTo>
                    <a:pt x="1441" y="1153"/>
                  </a:lnTo>
                  <a:lnTo>
                    <a:pt x="2552" y="1276"/>
                  </a:lnTo>
                  <a:lnTo>
                    <a:pt x="4363" y="1482"/>
                  </a:lnTo>
                  <a:lnTo>
                    <a:pt x="6216" y="1647"/>
                  </a:lnTo>
                  <a:lnTo>
                    <a:pt x="9385" y="1935"/>
                  </a:lnTo>
                  <a:lnTo>
                    <a:pt x="12555" y="2305"/>
                  </a:lnTo>
                  <a:lnTo>
                    <a:pt x="18853" y="3129"/>
                  </a:lnTo>
                  <a:lnTo>
                    <a:pt x="25068" y="3911"/>
                  </a:lnTo>
                  <a:lnTo>
                    <a:pt x="26550" y="4116"/>
                  </a:lnTo>
                  <a:lnTo>
                    <a:pt x="28073" y="4322"/>
                  </a:lnTo>
                  <a:lnTo>
                    <a:pt x="29390" y="4569"/>
                  </a:lnTo>
                  <a:lnTo>
                    <a:pt x="30049" y="4693"/>
                  </a:lnTo>
                  <a:lnTo>
                    <a:pt x="30666" y="4898"/>
                  </a:lnTo>
                  <a:lnTo>
                    <a:pt x="31531" y="3828"/>
                  </a:lnTo>
                  <a:lnTo>
                    <a:pt x="32395" y="2758"/>
                  </a:lnTo>
                  <a:lnTo>
                    <a:pt x="34247" y="659"/>
                  </a:lnTo>
                  <a:lnTo>
                    <a:pt x="32436" y="412"/>
                  </a:lnTo>
                  <a:lnTo>
                    <a:pt x="30666" y="206"/>
                  </a:lnTo>
                  <a:lnTo>
                    <a:pt x="28855" y="82"/>
                  </a:lnTo>
                  <a:lnTo>
                    <a:pt x="270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19"/>
            <p:cNvSpPr/>
            <p:nvPr/>
          </p:nvSpPr>
          <p:spPr>
            <a:xfrm rot="614261">
              <a:off x="1455074" y="2249365"/>
              <a:ext cx="1728289" cy="1000960"/>
            </a:xfrm>
            <a:custGeom>
              <a:avLst/>
              <a:gdLst/>
              <a:ahLst/>
              <a:cxnLst/>
              <a:rect l="l" t="t" r="r" b="b"/>
              <a:pathLst>
                <a:path w="28856" h="16713" extrusionOk="0">
                  <a:moveTo>
                    <a:pt x="1" y="0"/>
                  </a:moveTo>
                  <a:lnTo>
                    <a:pt x="906" y="783"/>
                  </a:lnTo>
                  <a:lnTo>
                    <a:pt x="1812" y="1523"/>
                  </a:lnTo>
                  <a:lnTo>
                    <a:pt x="2759" y="2264"/>
                  </a:lnTo>
                  <a:lnTo>
                    <a:pt x="3705" y="2964"/>
                  </a:lnTo>
                  <a:lnTo>
                    <a:pt x="6175" y="4734"/>
                  </a:lnTo>
                  <a:lnTo>
                    <a:pt x="8686" y="6463"/>
                  </a:lnTo>
                  <a:lnTo>
                    <a:pt x="13708" y="9838"/>
                  </a:lnTo>
                  <a:lnTo>
                    <a:pt x="23751" y="16712"/>
                  </a:lnTo>
                  <a:lnTo>
                    <a:pt x="25110" y="15066"/>
                  </a:lnTo>
                  <a:lnTo>
                    <a:pt x="25727" y="14243"/>
                  </a:lnTo>
                  <a:lnTo>
                    <a:pt x="26345" y="13378"/>
                  </a:lnTo>
                  <a:lnTo>
                    <a:pt x="27003" y="12432"/>
                  </a:lnTo>
                  <a:lnTo>
                    <a:pt x="27621" y="11444"/>
                  </a:lnTo>
                  <a:lnTo>
                    <a:pt x="28238" y="10456"/>
                  </a:lnTo>
                  <a:lnTo>
                    <a:pt x="28567" y="9962"/>
                  </a:lnTo>
                  <a:lnTo>
                    <a:pt x="28773" y="9674"/>
                  </a:lnTo>
                  <a:lnTo>
                    <a:pt x="28814" y="9550"/>
                  </a:lnTo>
                  <a:lnTo>
                    <a:pt x="28814" y="9468"/>
                  </a:lnTo>
                  <a:lnTo>
                    <a:pt x="28856" y="9427"/>
                  </a:lnTo>
                  <a:lnTo>
                    <a:pt x="28814" y="9385"/>
                  </a:lnTo>
                  <a:lnTo>
                    <a:pt x="28609" y="9262"/>
                  </a:lnTo>
                  <a:lnTo>
                    <a:pt x="28197" y="9097"/>
                  </a:lnTo>
                  <a:lnTo>
                    <a:pt x="27250" y="8727"/>
                  </a:lnTo>
                  <a:lnTo>
                    <a:pt x="25521" y="8027"/>
                  </a:lnTo>
                  <a:lnTo>
                    <a:pt x="23587" y="7410"/>
                  </a:lnTo>
                  <a:lnTo>
                    <a:pt x="21652" y="6833"/>
                  </a:lnTo>
                  <a:lnTo>
                    <a:pt x="19717" y="6298"/>
                  </a:lnTo>
                  <a:lnTo>
                    <a:pt x="17783" y="5804"/>
                  </a:lnTo>
                  <a:lnTo>
                    <a:pt x="13914" y="4816"/>
                  </a:lnTo>
                  <a:lnTo>
                    <a:pt x="11938" y="4323"/>
                  </a:lnTo>
                  <a:lnTo>
                    <a:pt x="10003" y="3746"/>
                  </a:lnTo>
                  <a:lnTo>
                    <a:pt x="8068" y="3088"/>
                  </a:lnTo>
                  <a:lnTo>
                    <a:pt x="6175" y="2388"/>
                  </a:lnTo>
                  <a:lnTo>
                    <a:pt x="3129" y="1112"/>
                  </a:lnTo>
                  <a:lnTo>
                    <a:pt x="1565" y="494"/>
                  </a:lnTo>
                  <a:lnTo>
                    <a:pt x="783" y="2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19"/>
            <p:cNvSpPr/>
            <p:nvPr/>
          </p:nvSpPr>
          <p:spPr>
            <a:xfrm rot="614261">
              <a:off x="3084619" y="2998569"/>
              <a:ext cx="256464" cy="273702"/>
            </a:xfrm>
            <a:custGeom>
              <a:avLst/>
              <a:gdLst/>
              <a:ahLst/>
              <a:cxnLst/>
              <a:rect l="l" t="t" r="r" b="b"/>
              <a:pathLst>
                <a:path w="4282" h="4570" extrusionOk="0">
                  <a:moveTo>
                    <a:pt x="2018" y="1"/>
                  </a:moveTo>
                  <a:lnTo>
                    <a:pt x="1894" y="289"/>
                  </a:lnTo>
                  <a:lnTo>
                    <a:pt x="1729" y="577"/>
                  </a:lnTo>
                  <a:lnTo>
                    <a:pt x="1400" y="1071"/>
                  </a:lnTo>
                  <a:lnTo>
                    <a:pt x="700" y="2183"/>
                  </a:lnTo>
                  <a:lnTo>
                    <a:pt x="1" y="3294"/>
                  </a:lnTo>
                  <a:lnTo>
                    <a:pt x="289" y="3376"/>
                  </a:lnTo>
                  <a:lnTo>
                    <a:pt x="618" y="3459"/>
                  </a:lnTo>
                  <a:lnTo>
                    <a:pt x="1235" y="3664"/>
                  </a:lnTo>
                  <a:lnTo>
                    <a:pt x="2635" y="4076"/>
                  </a:lnTo>
                  <a:lnTo>
                    <a:pt x="4076" y="4529"/>
                  </a:lnTo>
                  <a:lnTo>
                    <a:pt x="4282" y="4570"/>
                  </a:lnTo>
                  <a:lnTo>
                    <a:pt x="3952" y="3911"/>
                  </a:lnTo>
                  <a:lnTo>
                    <a:pt x="3088" y="2265"/>
                  </a:lnTo>
                  <a:lnTo>
                    <a:pt x="2306" y="618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19"/>
            <p:cNvSpPr/>
            <p:nvPr/>
          </p:nvSpPr>
          <p:spPr>
            <a:xfrm rot="614261">
              <a:off x="1343253" y="2092699"/>
              <a:ext cx="2411195" cy="1281969"/>
            </a:xfrm>
            <a:custGeom>
              <a:avLst/>
              <a:gdLst/>
              <a:ahLst/>
              <a:cxnLst/>
              <a:rect l="l" t="t" r="r" b="b"/>
              <a:pathLst>
                <a:path w="40258" h="21405" extrusionOk="0">
                  <a:moveTo>
                    <a:pt x="30873" y="1441"/>
                  </a:moveTo>
                  <a:lnTo>
                    <a:pt x="32725" y="1523"/>
                  </a:lnTo>
                  <a:lnTo>
                    <a:pt x="34536" y="1647"/>
                  </a:lnTo>
                  <a:lnTo>
                    <a:pt x="36306" y="1853"/>
                  </a:lnTo>
                  <a:lnTo>
                    <a:pt x="38117" y="2100"/>
                  </a:lnTo>
                  <a:lnTo>
                    <a:pt x="36265" y="4199"/>
                  </a:lnTo>
                  <a:lnTo>
                    <a:pt x="35401" y="5269"/>
                  </a:lnTo>
                  <a:lnTo>
                    <a:pt x="34536" y="6339"/>
                  </a:lnTo>
                  <a:lnTo>
                    <a:pt x="33919" y="6134"/>
                  </a:lnTo>
                  <a:lnTo>
                    <a:pt x="33260" y="6010"/>
                  </a:lnTo>
                  <a:lnTo>
                    <a:pt x="31943" y="5763"/>
                  </a:lnTo>
                  <a:lnTo>
                    <a:pt x="30420" y="5557"/>
                  </a:lnTo>
                  <a:lnTo>
                    <a:pt x="28938" y="5352"/>
                  </a:lnTo>
                  <a:lnTo>
                    <a:pt x="22723" y="4570"/>
                  </a:lnTo>
                  <a:lnTo>
                    <a:pt x="16425" y="3746"/>
                  </a:lnTo>
                  <a:lnTo>
                    <a:pt x="13255" y="3376"/>
                  </a:lnTo>
                  <a:lnTo>
                    <a:pt x="10086" y="3088"/>
                  </a:lnTo>
                  <a:lnTo>
                    <a:pt x="8233" y="2923"/>
                  </a:lnTo>
                  <a:lnTo>
                    <a:pt x="6422" y="2717"/>
                  </a:lnTo>
                  <a:lnTo>
                    <a:pt x="5311" y="2594"/>
                  </a:lnTo>
                  <a:lnTo>
                    <a:pt x="4158" y="2511"/>
                  </a:lnTo>
                  <a:lnTo>
                    <a:pt x="3870" y="2388"/>
                  </a:lnTo>
                  <a:lnTo>
                    <a:pt x="4940" y="2306"/>
                  </a:lnTo>
                  <a:lnTo>
                    <a:pt x="6011" y="2264"/>
                  </a:lnTo>
                  <a:lnTo>
                    <a:pt x="8151" y="2182"/>
                  </a:lnTo>
                  <a:lnTo>
                    <a:pt x="15684" y="1894"/>
                  </a:lnTo>
                  <a:lnTo>
                    <a:pt x="23299" y="1606"/>
                  </a:lnTo>
                  <a:lnTo>
                    <a:pt x="27086" y="1482"/>
                  </a:lnTo>
                  <a:lnTo>
                    <a:pt x="28979" y="1441"/>
                  </a:lnTo>
                  <a:close/>
                  <a:moveTo>
                    <a:pt x="6340" y="3376"/>
                  </a:moveTo>
                  <a:lnTo>
                    <a:pt x="7698" y="3540"/>
                  </a:lnTo>
                  <a:lnTo>
                    <a:pt x="9057" y="3746"/>
                  </a:lnTo>
                  <a:lnTo>
                    <a:pt x="12103" y="4240"/>
                  </a:lnTo>
                  <a:lnTo>
                    <a:pt x="13626" y="4487"/>
                  </a:lnTo>
                  <a:lnTo>
                    <a:pt x="15190" y="4693"/>
                  </a:lnTo>
                  <a:lnTo>
                    <a:pt x="27703" y="6339"/>
                  </a:lnTo>
                  <a:lnTo>
                    <a:pt x="29473" y="6586"/>
                  </a:lnTo>
                  <a:lnTo>
                    <a:pt x="31202" y="6833"/>
                  </a:lnTo>
                  <a:lnTo>
                    <a:pt x="32025" y="6998"/>
                  </a:lnTo>
                  <a:lnTo>
                    <a:pt x="32437" y="7080"/>
                  </a:lnTo>
                  <a:lnTo>
                    <a:pt x="32890" y="7245"/>
                  </a:lnTo>
                  <a:lnTo>
                    <a:pt x="33260" y="7410"/>
                  </a:lnTo>
                  <a:lnTo>
                    <a:pt x="33631" y="7657"/>
                  </a:lnTo>
                  <a:lnTo>
                    <a:pt x="33960" y="7945"/>
                  </a:lnTo>
                  <a:lnTo>
                    <a:pt x="34083" y="8109"/>
                  </a:lnTo>
                  <a:lnTo>
                    <a:pt x="34207" y="8315"/>
                  </a:lnTo>
                  <a:lnTo>
                    <a:pt x="34289" y="8562"/>
                  </a:lnTo>
                  <a:lnTo>
                    <a:pt x="34372" y="8809"/>
                  </a:lnTo>
                  <a:lnTo>
                    <a:pt x="34454" y="9386"/>
                  </a:lnTo>
                  <a:lnTo>
                    <a:pt x="34495" y="9921"/>
                  </a:lnTo>
                  <a:lnTo>
                    <a:pt x="34495" y="10538"/>
                  </a:lnTo>
                  <a:lnTo>
                    <a:pt x="34413" y="11691"/>
                  </a:lnTo>
                  <a:lnTo>
                    <a:pt x="34372" y="12267"/>
                  </a:lnTo>
                  <a:lnTo>
                    <a:pt x="34372" y="12802"/>
                  </a:lnTo>
                  <a:lnTo>
                    <a:pt x="34495" y="14325"/>
                  </a:lnTo>
                  <a:lnTo>
                    <a:pt x="34618" y="15889"/>
                  </a:lnTo>
                  <a:lnTo>
                    <a:pt x="34660" y="16177"/>
                  </a:lnTo>
                  <a:lnTo>
                    <a:pt x="33878" y="14778"/>
                  </a:lnTo>
                  <a:lnTo>
                    <a:pt x="32890" y="13090"/>
                  </a:lnTo>
                  <a:lnTo>
                    <a:pt x="32725" y="12802"/>
                  </a:lnTo>
                  <a:lnTo>
                    <a:pt x="32560" y="12473"/>
                  </a:lnTo>
                  <a:lnTo>
                    <a:pt x="32437" y="12308"/>
                  </a:lnTo>
                  <a:lnTo>
                    <a:pt x="32313" y="12185"/>
                  </a:lnTo>
                  <a:lnTo>
                    <a:pt x="32149" y="12061"/>
                  </a:lnTo>
                  <a:lnTo>
                    <a:pt x="31984" y="12020"/>
                  </a:lnTo>
                  <a:lnTo>
                    <a:pt x="31778" y="11732"/>
                  </a:lnTo>
                  <a:lnTo>
                    <a:pt x="31531" y="11526"/>
                  </a:lnTo>
                  <a:lnTo>
                    <a:pt x="31202" y="11361"/>
                  </a:lnTo>
                  <a:lnTo>
                    <a:pt x="30914" y="11197"/>
                  </a:lnTo>
                  <a:lnTo>
                    <a:pt x="29926" y="10785"/>
                  </a:lnTo>
                  <a:lnTo>
                    <a:pt x="28897" y="10373"/>
                  </a:lnTo>
                  <a:lnTo>
                    <a:pt x="27909" y="10003"/>
                  </a:lnTo>
                  <a:lnTo>
                    <a:pt x="26880" y="9632"/>
                  </a:lnTo>
                  <a:lnTo>
                    <a:pt x="24781" y="8974"/>
                  </a:lnTo>
                  <a:lnTo>
                    <a:pt x="22681" y="8398"/>
                  </a:lnTo>
                  <a:lnTo>
                    <a:pt x="20582" y="7862"/>
                  </a:lnTo>
                  <a:lnTo>
                    <a:pt x="18483" y="7327"/>
                  </a:lnTo>
                  <a:lnTo>
                    <a:pt x="16342" y="6792"/>
                  </a:lnTo>
                  <a:lnTo>
                    <a:pt x="14243" y="6216"/>
                  </a:lnTo>
                  <a:lnTo>
                    <a:pt x="12144" y="5599"/>
                  </a:lnTo>
                  <a:lnTo>
                    <a:pt x="10086" y="4899"/>
                  </a:lnTo>
                  <a:lnTo>
                    <a:pt x="9139" y="4528"/>
                  </a:lnTo>
                  <a:lnTo>
                    <a:pt x="8192" y="4158"/>
                  </a:lnTo>
                  <a:lnTo>
                    <a:pt x="6340" y="3376"/>
                  </a:lnTo>
                  <a:close/>
                  <a:moveTo>
                    <a:pt x="32108" y="13049"/>
                  </a:moveTo>
                  <a:lnTo>
                    <a:pt x="32396" y="13666"/>
                  </a:lnTo>
                  <a:lnTo>
                    <a:pt x="33178" y="15313"/>
                  </a:lnTo>
                  <a:lnTo>
                    <a:pt x="34042" y="16959"/>
                  </a:lnTo>
                  <a:lnTo>
                    <a:pt x="34372" y="17618"/>
                  </a:lnTo>
                  <a:lnTo>
                    <a:pt x="34166" y="17577"/>
                  </a:lnTo>
                  <a:lnTo>
                    <a:pt x="32725" y="17124"/>
                  </a:lnTo>
                  <a:lnTo>
                    <a:pt x="31325" y="16712"/>
                  </a:lnTo>
                  <a:lnTo>
                    <a:pt x="30708" y="16507"/>
                  </a:lnTo>
                  <a:lnTo>
                    <a:pt x="30379" y="16424"/>
                  </a:lnTo>
                  <a:lnTo>
                    <a:pt x="30091" y="16342"/>
                  </a:lnTo>
                  <a:lnTo>
                    <a:pt x="30790" y="15231"/>
                  </a:lnTo>
                  <a:lnTo>
                    <a:pt x="31490" y="14119"/>
                  </a:lnTo>
                  <a:lnTo>
                    <a:pt x="31819" y="13625"/>
                  </a:lnTo>
                  <a:lnTo>
                    <a:pt x="31984" y="13337"/>
                  </a:lnTo>
                  <a:lnTo>
                    <a:pt x="32108" y="13049"/>
                  </a:lnTo>
                  <a:close/>
                  <a:moveTo>
                    <a:pt x="1977" y="3293"/>
                  </a:moveTo>
                  <a:lnTo>
                    <a:pt x="2759" y="3499"/>
                  </a:lnTo>
                  <a:lnTo>
                    <a:pt x="3541" y="3787"/>
                  </a:lnTo>
                  <a:lnTo>
                    <a:pt x="5105" y="4405"/>
                  </a:lnTo>
                  <a:lnTo>
                    <a:pt x="8151" y="5681"/>
                  </a:lnTo>
                  <a:lnTo>
                    <a:pt x="10044" y="6381"/>
                  </a:lnTo>
                  <a:lnTo>
                    <a:pt x="11979" y="7039"/>
                  </a:lnTo>
                  <a:lnTo>
                    <a:pt x="13914" y="7616"/>
                  </a:lnTo>
                  <a:lnTo>
                    <a:pt x="15890" y="8109"/>
                  </a:lnTo>
                  <a:lnTo>
                    <a:pt x="19759" y="9097"/>
                  </a:lnTo>
                  <a:lnTo>
                    <a:pt x="21693" y="9591"/>
                  </a:lnTo>
                  <a:lnTo>
                    <a:pt x="23628" y="10126"/>
                  </a:lnTo>
                  <a:lnTo>
                    <a:pt x="25563" y="10703"/>
                  </a:lnTo>
                  <a:lnTo>
                    <a:pt x="27497" y="11320"/>
                  </a:lnTo>
                  <a:lnTo>
                    <a:pt x="29226" y="12020"/>
                  </a:lnTo>
                  <a:lnTo>
                    <a:pt x="30173" y="12390"/>
                  </a:lnTo>
                  <a:lnTo>
                    <a:pt x="30585" y="12555"/>
                  </a:lnTo>
                  <a:lnTo>
                    <a:pt x="30790" y="12678"/>
                  </a:lnTo>
                  <a:lnTo>
                    <a:pt x="30832" y="12720"/>
                  </a:lnTo>
                  <a:lnTo>
                    <a:pt x="30790" y="12761"/>
                  </a:lnTo>
                  <a:lnTo>
                    <a:pt x="30790" y="12843"/>
                  </a:lnTo>
                  <a:lnTo>
                    <a:pt x="30749" y="12967"/>
                  </a:lnTo>
                  <a:lnTo>
                    <a:pt x="30543" y="13255"/>
                  </a:lnTo>
                  <a:lnTo>
                    <a:pt x="30214" y="13749"/>
                  </a:lnTo>
                  <a:lnTo>
                    <a:pt x="29597" y="14737"/>
                  </a:lnTo>
                  <a:lnTo>
                    <a:pt x="28979" y="15725"/>
                  </a:lnTo>
                  <a:lnTo>
                    <a:pt x="28321" y="16671"/>
                  </a:lnTo>
                  <a:lnTo>
                    <a:pt x="27703" y="17536"/>
                  </a:lnTo>
                  <a:lnTo>
                    <a:pt x="27086" y="18359"/>
                  </a:lnTo>
                  <a:lnTo>
                    <a:pt x="25727" y="20005"/>
                  </a:lnTo>
                  <a:lnTo>
                    <a:pt x="15684" y="13131"/>
                  </a:lnTo>
                  <a:lnTo>
                    <a:pt x="10662" y="9756"/>
                  </a:lnTo>
                  <a:lnTo>
                    <a:pt x="8151" y="8027"/>
                  </a:lnTo>
                  <a:lnTo>
                    <a:pt x="5681" y="6257"/>
                  </a:lnTo>
                  <a:lnTo>
                    <a:pt x="4735" y="5557"/>
                  </a:lnTo>
                  <a:lnTo>
                    <a:pt x="3788" y="4816"/>
                  </a:lnTo>
                  <a:lnTo>
                    <a:pt x="2882" y="4076"/>
                  </a:lnTo>
                  <a:lnTo>
                    <a:pt x="1977" y="3293"/>
                  </a:lnTo>
                  <a:close/>
                  <a:moveTo>
                    <a:pt x="30214" y="0"/>
                  </a:moveTo>
                  <a:lnTo>
                    <a:pt x="28238" y="42"/>
                  </a:lnTo>
                  <a:lnTo>
                    <a:pt x="24328" y="165"/>
                  </a:lnTo>
                  <a:lnTo>
                    <a:pt x="8933" y="741"/>
                  </a:lnTo>
                  <a:lnTo>
                    <a:pt x="6834" y="783"/>
                  </a:lnTo>
                  <a:lnTo>
                    <a:pt x="4693" y="865"/>
                  </a:lnTo>
                  <a:lnTo>
                    <a:pt x="3623" y="947"/>
                  </a:lnTo>
                  <a:lnTo>
                    <a:pt x="2553" y="1112"/>
                  </a:lnTo>
                  <a:lnTo>
                    <a:pt x="1524" y="1277"/>
                  </a:lnTo>
                  <a:lnTo>
                    <a:pt x="495" y="1523"/>
                  </a:lnTo>
                  <a:lnTo>
                    <a:pt x="289" y="1647"/>
                  </a:lnTo>
                  <a:lnTo>
                    <a:pt x="124" y="1812"/>
                  </a:lnTo>
                  <a:lnTo>
                    <a:pt x="42" y="2017"/>
                  </a:lnTo>
                  <a:lnTo>
                    <a:pt x="1" y="2264"/>
                  </a:lnTo>
                  <a:lnTo>
                    <a:pt x="1" y="2470"/>
                  </a:lnTo>
                  <a:lnTo>
                    <a:pt x="83" y="2676"/>
                  </a:lnTo>
                  <a:lnTo>
                    <a:pt x="248" y="2841"/>
                  </a:lnTo>
                  <a:lnTo>
                    <a:pt x="371" y="2882"/>
                  </a:lnTo>
                  <a:lnTo>
                    <a:pt x="495" y="2923"/>
                  </a:lnTo>
                  <a:lnTo>
                    <a:pt x="948" y="3005"/>
                  </a:lnTo>
                  <a:lnTo>
                    <a:pt x="1853" y="3993"/>
                  </a:lnTo>
                  <a:lnTo>
                    <a:pt x="2800" y="4899"/>
                  </a:lnTo>
                  <a:lnTo>
                    <a:pt x="3788" y="5763"/>
                  </a:lnTo>
                  <a:lnTo>
                    <a:pt x="4776" y="6628"/>
                  </a:lnTo>
                  <a:lnTo>
                    <a:pt x="5805" y="7410"/>
                  </a:lnTo>
                  <a:lnTo>
                    <a:pt x="6875" y="8192"/>
                  </a:lnTo>
                  <a:lnTo>
                    <a:pt x="9015" y="9756"/>
                  </a:lnTo>
                  <a:lnTo>
                    <a:pt x="19594" y="17165"/>
                  </a:lnTo>
                  <a:lnTo>
                    <a:pt x="25563" y="21323"/>
                  </a:lnTo>
                  <a:lnTo>
                    <a:pt x="25727" y="21405"/>
                  </a:lnTo>
                  <a:lnTo>
                    <a:pt x="25933" y="21405"/>
                  </a:lnTo>
                  <a:lnTo>
                    <a:pt x="26139" y="21323"/>
                  </a:lnTo>
                  <a:lnTo>
                    <a:pt x="26262" y="21240"/>
                  </a:lnTo>
                  <a:lnTo>
                    <a:pt x="27127" y="20252"/>
                  </a:lnTo>
                  <a:lnTo>
                    <a:pt x="27909" y="19264"/>
                  </a:lnTo>
                  <a:lnTo>
                    <a:pt x="28691" y="18277"/>
                  </a:lnTo>
                  <a:lnTo>
                    <a:pt x="29432" y="17248"/>
                  </a:lnTo>
                  <a:lnTo>
                    <a:pt x="29514" y="17289"/>
                  </a:lnTo>
                  <a:lnTo>
                    <a:pt x="29844" y="17453"/>
                  </a:lnTo>
                  <a:lnTo>
                    <a:pt x="30214" y="17577"/>
                  </a:lnTo>
                  <a:lnTo>
                    <a:pt x="30955" y="17783"/>
                  </a:lnTo>
                  <a:lnTo>
                    <a:pt x="32355" y="18235"/>
                  </a:lnTo>
                  <a:lnTo>
                    <a:pt x="33754" y="18647"/>
                  </a:lnTo>
                  <a:lnTo>
                    <a:pt x="34495" y="18853"/>
                  </a:lnTo>
                  <a:lnTo>
                    <a:pt x="34865" y="18976"/>
                  </a:lnTo>
                  <a:lnTo>
                    <a:pt x="35236" y="19059"/>
                  </a:lnTo>
                  <a:lnTo>
                    <a:pt x="35442" y="19059"/>
                  </a:lnTo>
                  <a:lnTo>
                    <a:pt x="35606" y="19018"/>
                  </a:lnTo>
                  <a:lnTo>
                    <a:pt x="35771" y="18894"/>
                  </a:lnTo>
                  <a:lnTo>
                    <a:pt x="35853" y="18771"/>
                  </a:lnTo>
                  <a:lnTo>
                    <a:pt x="36018" y="18606"/>
                  </a:lnTo>
                  <a:lnTo>
                    <a:pt x="36059" y="18482"/>
                  </a:lnTo>
                  <a:lnTo>
                    <a:pt x="36059" y="18359"/>
                  </a:lnTo>
                  <a:lnTo>
                    <a:pt x="36059" y="18030"/>
                  </a:lnTo>
                  <a:lnTo>
                    <a:pt x="35977" y="17700"/>
                  </a:lnTo>
                  <a:lnTo>
                    <a:pt x="35853" y="17042"/>
                  </a:lnTo>
                  <a:lnTo>
                    <a:pt x="35730" y="16260"/>
                  </a:lnTo>
                  <a:lnTo>
                    <a:pt x="35648" y="15436"/>
                  </a:lnTo>
                  <a:lnTo>
                    <a:pt x="35401" y="12349"/>
                  </a:lnTo>
                  <a:lnTo>
                    <a:pt x="35277" y="10785"/>
                  </a:lnTo>
                  <a:lnTo>
                    <a:pt x="35154" y="9221"/>
                  </a:lnTo>
                  <a:lnTo>
                    <a:pt x="34948" y="7821"/>
                  </a:lnTo>
                  <a:lnTo>
                    <a:pt x="35648" y="7163"/>
                  </a:lnTo>
                  <a:lnTo>
                    <a:pt x="36306" y="6463"/>
                  </a:lnTo>
                  <a:lnTo>
                    <a:pt x="37582" y="5063"/>
                  </a:lnTo>
                  <a:lnTo>
                    <a:pt x="40052" y="2141"/>
                  </a:lnTo>
                  <a:lnTo>
                    <a:pt x="40134" y="1976"/>
                  </a:lnTo>
                  <a:lnTo>
                    <a:pt x="40217" y="1812"/>
                  </a:lnTo>
                  <a:lnTo>
                    <a:pt x="40258" y="1606"/>
                  </a:lnTo>
                  <a:lnTo>
                    <a:pt x="40217" y="1441"/>
                  </a:lnTo>
                  <a:lnTo>
                    <a:pt x="40175" y="1235"/>
                  </a:lnTo>
                  <a:lnTo>
                    <a:pt x="40052" y="1112"/>
                  </a:lnTo>
                  <a:lnTo>
                    <a:pt x="39928" y="988"/>
                  </a:lnTo>
                  <a:lnTo>
                    <a:pt x="39723" y="906"/>
                  </a:lnTo>
                  <a:lnTo>
                    <a:pt x="37829" y="577"/>
                  </a:lnTo>
                  <a:lnTo>
                    <a:pt x="35936" y="330"/>
                  </a:lnTo>
                  <a:lnTo>
                    <a:pt x="34042" y="124"/>
                  </a:lnTo>
                  <a:lnTo>
                    <a:pt x="32149" y="42"/>
                  </a:lnTo>
                  <a:lnTo>
                    <a:pt x="30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0" name="Google Shape;3860;p119"/>
          <p:cNvGrpSpPr/>
          <p:nvPr/>
        </p:nvGrpSpPr>
        <p:grpSpPr>
          <a:xfrm>
            <a:off x="1191719" y="2977875"/>
            <a:ext cx="1049858" cy="1275964"/>
            <a:chOff x="2243750" y="1727050"/>
            <a:chExt cx="788300" cy="958075"/>
          </a:xfrm>
        </p:grpSpPr>
        <p:sp>
          <p:nvSpPr>
            <p:cNvPr id="3861" name="Google Shape;3861;p119"/>
            <p:cNvSpPr/>
            <p:nvPr/>
          </p:nvSpPr>
          <p:spPr>
            <a:xfrm>
              <a:off x="2264325" y="2161325"/>
              <a:ext cx="342725" cy="306675"/>
            </a:xfrm>
            <a:custGeom>
              <a:avLst/>
              <a:gdLst/>
              <a:ahLst/>
              <a:cxnLst/>
              <a:rect l="l" t="t" r="r" b="b"/>
              <a:pathLst>
                <a:path w="13709" h="12267" extrusionOk="0">
                  <a:moveTo>
                    <a:pt x="7040" y="2182"/>
                  </a:moveTo>
                  <a:lnTo>
                    <a:pt x="7657" y="2223"/>
                  </a:lnTo>
                  <a:lnTo>
                    <a:pt x="8275" y="2346"/>
                  </a:lnTo>
                  <a:lnTo>
                    <a:pt x="8851" y="2470"/>
                  </a:lnTo>
                  <a:lnTo>
                    <a:pt x="9386" y="2676"/>
                  </a:lnTo>
                  <a:lnTo>
                    <a:pt x="9633" y="2840"/>
                  </a:lnTo>
                  <a:lnTo>
                    <a:pt x="9880" y="2964"/>
                  </a:lnTo>
                  <a:lnTo>
                    <a:pt x="10086" y="3170"/>
                  </a:lnTo>
                  <a:lnTo>
                    <a:pt x="10250" y="3375"/>
                  </a:lnTo>
                  <a:lnTo>
                    <a:pt x="10415" y="3581"/>
                  </a:lnTo>
                  <a:lnTo>
                    <a:pt x="10539" y="3869"/>
                  </a:lnTo>
                  <a:lnTo>
                    <a:pt x="10621" y="4158"/>
                  </a:lnTo>
                  <a:lnTo>
                    <a:pt x="10662" y="4446"/>
                  </a:lnTo>
                  <a:lnTo>
                    <a:pt x="10662" y="4734"/>
                  </a:lnTo>
                  <a:lnTo>
                    <a:pt x="10580" y="5022"/>
                  </a:lnTo>
                  <a:lnTo>
                    <a:pt x="10539" y="5310"/>
                  </a:lnTo>
                  <a:lnTo>
                    <a:pt x="10415" y="5557"/>
                  </a:lnTo>
                  <a:lnTo>
                    <a:pt x="10292" y="5845"/>
                  </a:lnTo>
                  <a:lnTo>
                    <a:pt x="10127" y="6092"/>
                  </a:lnTo>
                  <a:lnTo>
                    <a:pt x="9715" y="6545"/>
                  </a:lnTo>
                  <a:lnTo>
                    <a:pt x="9263" y="6957"/>
                  </a:lnTo>
                  <a:lnTo>
                    <a:pt x="8769" y="7368"/>
                  </a:lnTo>
                  <a:lnTo>
                    <a:pt x="8233" y="7698"/>
                  </a:lnTo>
                  <a:lnTo>
                    <a:pt x="7657" y="8109"/>
                  </a:lnTo>
                  <a:lnTo>
                    <a:pt x="7040" y="8480"/>
                  </a:lnTo>
                  <a:lnTo>
                    <a:pt x="6710" y="8685"/>
                  </a:lnTo>
                  <a:lnTo>
                    <a:pt x="6381" y="8850"/>
                  </a:lnTo>
                  <a:lnTo>
                    <a:pt x="6175" y="8974"/>
                  </a:lnTo>
                  <a:lnTo>
                    <a:pt x="5970" y="9097"/>
                  </a:lnTo>
                  <a:lnTo>
                    <a:pt x="5681" y="9221"/>
                  </a:lnTo>
                  <a:lnTo>
                    <a:pt x="5352" y="9303"/>
                  </a:lnTo>
                  <a:lnTo>
                    <a:pt x="5023" y="9344"/>
                  </a:lnTo>
                  <a:lnTo>
                    <a:pt x="4693" y="9303"/>
                  </a:lnTo>
                  <a:lnTo>
                    <a:pt x="4364" y="9221"/>
                  </a:lnTo>
                  <a:lnTo>
                    <a:pt x="4035" y="9056"/>
                  </a:lnTo>
                  <a:lnTo>
                    <a:pt x="3788" y="8850"/>
                  </a:lnTo>
                  <a:lnTo>
                    <a:pt x="3582" y="8603"/>
                  </a:lnTo>
                  <a:lnTo>
                    <a:pt x="3376" y="8315"/>
                  </a:lnTo>
                  <a:lnTo>
                    <a:pt x="3253" y="8027"/>
                  </a:lnTo>
                  <a:lnTo>
                    <a:pt x="3006" y="7368"/>
                  </a:lnTo>
                  <a:lnTo>
                    <a:pt x="2841" y="6751"/>
                  </a:lnTo>
                  <a:lnTo>
                    <a:pt x="2759" y="6133"/>
                  </a:lnTo>
                  <a:lnTo>
                    <a:pt x="2718" y="5804"/>
                  </a:lnTo>
                  <a:lnTo>
                    <a:pt x="2759" y="5516"/>
                  </a:lnTo>
                  <a:lnTo>
                    <a:pt x="2800" y="5187"/>
                  </a:lnTo>
                  <a:lnTo>
                    <a:pt x="2841" y="4898"/>
                  </a:lnTo>
                  <a:lnTo>
                    <a:pt x="2965" y="4610"/>
                  </a:lnTo>
                  <a:lnTo>
                    <a:pt x="3047" y="4363"/>
                  </a:lnTo>
                  <a:lnTo>
                    <a:pt x="3335" y="3869"/>
                  </a:lnTo>
                  <a:lnTo>
                    <a:pt x="3706" y="3458"/>
                  </a:lnTo>
                  <a:lnTo>
                    <a:pt x="4117" y="3087"/>
                  </a:lnTo>
                  <a:lnTo>
                    <a:pt x="4364" y="2882"/>
                  </a:lnTo>
                  <a:lnTo>
                    <a:pt x="4652" y="2717"/>
                  </a:lnTo>
                  <a:lnTo>
                    <a:pt x="5187" y="2470"/>
                  </a:lnTo>
                  <a:lnTo>
                    <a:pt x="5805" y="2305"/>
                  </a:lnTo>
                  <a:lnTo>
                    <a:pt x="6422" y="2223"/>
                  </a:lnTo>
                  <a:lnTo>
                    <a:pt x="7040" y="2182"/>
                  </a:lnTo>
                  <a:close/>
                  <a:moveTo>
                    <a:pt x="6710" y="0"/>
                  </a:moveTo>
                  <a:lnTo>
                    <a:pt x="6258" y="41"/>
                  </a:lnTo>
                  <a:lnTo>
                    <a:pt x="5805" y="124"/>
                  </a:lnTo>
                  <a:lnTo>
                    <a:pt x="5352" y="206"/>
                  </a:lnTo>
                  <a:lnTo>
                    <a:pt x="4899" y="329"/>
                  </a:lnTo>
                  <a:lnTo>
                    <a:pt x="4446" y="494"/>
                  </a:lnTo>
                  <a:lnTo>
                    <a:pt x="3994" y="659"/>
                  </a:lnTo>
                  <a:lnTo>
                    <a:pt x="3582" y="906"/>
                  </a:lnTo>
                  <a:lnTo>
                    <a:pt x="3170" y="1153"/>
                  </a:lnTo>
                  <a:lnTo>
                    <a:pt x="2800" y="1441"/>
                  </a:lnTo>
                  <a:lnTo>
                    <a:pt x="2430" y="1729"/>
                  </a:lnTo>
                  <a:lnTo>
                    <a:pt x="2100" y="2099"/>
                  </a:lnTo>
                  <a:lnTo>
                    <a:pt x="1771" y="2429"/>
                  </a:lnTo>
                  <a:lnTo>
                    <a:pt x="1442" y="2840"/>
                  </a:lnTo>
                  <a:lnTo>
                    <a:pt x="1195" y="3211"/>
                  </a:lnTo>
                  <a:lnTo>
                    <a:pt x="907" y="3664"/>
                  </a:lnTo>
                  <a:lnTo>
                    <a:pt x="701" y="4075"/>
                  </a:lnTo>
                  <a:lnTo>
                    <a:pt x="495" y="4528"/>
                  </a:lnTo>
                  <a:lnTo>
                    <a:pt x="330" y="4981"/>
                  </a:lnTo>
                  <a:lnTo>
                    <a:pt x="207" y="5434"/>
                  </a:lnTo>
                  <a:lnTo>
                    <a:pt x="124" y="5928"/>
                  </a:lnTo>
                  <a:lnTo>
                    <a:pt x="42" y="6421"/>
                  </a:lnTo>
                  <a:lnTo>
                    <a:pt x="1" y="6874"/>
                  </a:lnTo>
                  <a:lnTo>
                    <a:pt x="1" y="7368"/>
                  </a:lnTo>
                  <a:lnTo>
                    <a:pt x="42" y="7862"/>
                  </a:lnTo>
                  <a:lnTo>
                    <a:pt x="124" y="8356"/>
                  </a:lnTo>
                  <a:lnTo>
                    <a:pt x="248" y="8809"/>
                  </a:lnTo>
                  <a:lnTo>
                    <a:pt x="413" y="9303"/>
                  </a:lnTo>
                  <a:lnTo>
                    <a:pt x="618" y="9797"/>
                  </a:lnTo>
                  <a:lnTo>
                    <a:pt x="865" y="10250"/>
                  </a:lnTo>
                  <a:lnTo>
                    <a:pt x="1153" y="10702"/>
                  </a:lnTo>
                  <a:lnTo>
                    <a:pt x="1524" y="11073"/>
                  </a:lnTo>
                  <a:lnTo>
                    <a:pt x="1894" y="11443"/>
                  </a:lnTo>
                  <a:lnTo>
                    <a:pt x="2306" y="11773"/>
                  </a:lnTo>
                  <a:lnTo>
                    <a:pt x="2759" y="12020"/>
                  </a:lnTo>
                  <a:lnTo>
                    <a:pt x="3047" y="12143"/>
                  </a:lnTo>
                  <a:lnTo>
                    <a:pt x="3294" y="12225"/>
                  </a:lnTo>
                  <a:lnTo>
                    <a:pt x="3623" y="12267"/>
                  </a:lnTo>
                  <a:lnTo>
                    <a:pt x="3911" y="12225"/>
                  </a:lnTo>
                  <a:lnTo>
                    <a:pt x="4200" y="12143"/>
                  </a:lnTo>
                  <a:lnTo>
                    <a:pt x="4488" y="12020"/>
                  </a:lnTo>
                  <a:lnTo>
                    <a:pt x="5064" y="11731"/>
                  </a:lnTo>
                  <a:lnTo>
                    <a:pt x="5846" y="11443"/>
                  </a:lnTo>
                  <a:lnTo>
                    <a:pt x="6628" y="11196"/>
                  </a:lnTo>
                  <a:lnTo>
                    <a:pt x="7698" y="10538"/>
                  </a:lnTo>
                  <a:lnTo>
                    <a:pt x="8769" y="9838"/>
                  </a:lnTo>
                  <a:lnTo>
                    <a:pt x="9921" y="9056"/>
                  </a:lnTo>
                  <a:lnTo>
                    <a:pt x="11032" y="8233"/>
                  </a:lnTo>
                  <a:lnTo>
                    <a:pt x="12103" y="7327"/>
                  </a:lnTo>
                  <a:lnTo>
                    <a:pt x="13132" y="6421"/>
                  </a:lnTo>
                  <a:lnTo>
                    <a:pt x="13338" y="6216"/>
                  </a:lnTo>
                  <a:lnTo>
                    <a:pt x="13502" y="5969"/>
                  </a:lnTo>
                  <a:lnTo>
                    <a:pt x="13626" y="5722"/>
                  </a:lnTo>
                  <a:lnTo>
                    <a:pt x="13708" y="5475"/>
                  </a:lnTo>
                  <a:lnTo>
                    <a:pt x="13708" y="5187"/>
                  </a:lnTo>
                  <a:lnTo>
                    <a:pt x="13626" y="4940"/>
                  </a:lnTo>
                  <a:lnTo>
                    <a:pt x="13461" y="4446"/>
                  </a:lnTo>
                  <a:lnTo>
                    <a:pt x="13255" y="3993"/>
                  </a:lnTo>
                  <a:lnTo>
                    <a:pt x="13049" y="3581"/>
                  </a:lnTo>
                  <a:lnTo>
                    <a:pt x="12802" y="3211"/>
                  </a:lnTo>
                  <a:lnTo>
                    <a:pt x="12514" y="2799"/>
                  </a:lnTo>
                  <a:lnTo>
                    <a:pt x="12226" y="2429"/>
                  </a:lnTo>
                  <a:lnTo>
                    <a:pt x="11897" y="2099"/>
                  </a:lnTo>
                  <a:lnTo>
                    <a:pt x="11526" y="1770"/>
                  </a:lnTo>
                  <a:lnTo>
                    <a:pt x="11156" y="1482"/>
                  </a:lnTo>
                  <a:lnTo>
                    <a:pt x="10786" y="1235"/>
                  </a:lnTo>
                  <a:lnTo>
                    <a:pt x="10374" y="988"/>
                  </a:lnTo>
                  <a:lnTo>
                    <a:pt x="9962" y="741"/>
                  </a:lnTo>
                  <a:lnTo>
                    <a:pt x="9509" y="576"/>
                  </a:lnTo>
                  <a:lnTo>
                    <a:pt x="9057" y="371"/>
                  </a:lnTo>
                  <a:lnTo>
                    <a:pt x="8604" y="247"/>
                  </a:lnTo>
                  <a:lnTo>
                    <a:pt x="8151" y="124"/>
                  </a:lnTo>
                  <a:lnTo>
                    <a:pt x="7657" y="82"/>
                  </a:lnTo>
                  <a:lnTo>
                    <a:pt x="7204" y="41"/>
                  </a:lnTo>
                  <a:lnTo>
                    <a:pt x="6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19"/>
            <p:cNvSpPr/>
            <p:nvPr/>
          </p:nvSpPr>
          <p:spPr>
            <a:xfrm>
              <a:off x="2724325" y="1752775"/>
              <a:ext cx="115275" cy="292275"/>
            </a:xfrm>
            <a:custGeom>
              <a:avLst/>
              <a:gdLst/>
              <a:ahLst/>
              <a:cxnLst/>
              <a:rect l="l" t="t" r="r" b="b"/>
              <a:pathLst>
                <a:path w="4611" h="11691" extrusionOk="0">
                  <a:moveTo>
                    <a:pt x="4611" y="1"/>
                  </a:moveTo>
                  <a:lnTo>
                    <a:pt x="4158" y="289"/>
                  </a:lnTo>
                  <a:lnTo>
                    <a:pt x="3746" y="577"/>
                  </a:lnTo>
                  <a:lnTo>
                    <a:pt x="3335" y="947"/>
                  </a:lnTo>
                  <a:lnTo>
                    <a:pt x="3005" y="1359"/>
                  </a:lnTo>
                  <a:lnTo>
                    <a:pt x="2553" y="1894"/>
                  </a:lnTo>
                  <a:lnTo>
                    <a:pt x="2182" y="2512"/>
                  </a:lnTo>
                  <a:lnTo>
                    <a:pt x="1894" y="3129"/>
                  </a:lnTo>
                  <a:lnTo>
                    <a:pt x="1647" y="3788"/>
                  </a:lnTo>
                  <a:lnTo>
                    <a:pt x="1441" y="4487"/>
                  </a:lnTo>
                  <a:lnTo>
                    <a:pt x="1235" y="5146"/>
                  </a:lnTo>
                  <a:lnTo>
                    <a:pt x="947" y="6545"/>
                  </a:lnTo>
                  <a:lnTo>
                    <a:pt x="371" y="9715"/>
                  </a:lnTo>
                  <a:lnTo>
                    <a:pt x="83" y="11320"/>
                  </a:lnTo>
                  <a:lnTo>
                    <a:pt x="1" y="11691"/>
                  </a:lnTo>
                  <a:lnTo>
                    <a:pt x="1894" y="10085"/>
                  </a:lnTo>
                  <a:lnTo>
                    <a:pt x="3788" y="8480"/>
                  </a:lnTo>
                  <a:lnTo>
                    <a:pt x="3746" y="8315"/>
                  </a:lnTo>
                  <a:lnTo>
                    <a:pt x="3705" y="7739"/>
                  </a:lnTo>
                  <a:lnTo>
                    <a:pt x="3705" y="7122"/>
                  </a:lnTo>
                  <a:lnTo>
                    <a:pt x="3746" y="6504"/>
                  </a:lnTo>
                  <a:lnTo>
                    <a:pt x="3993" y="4117"/>
                  </a:lnTo>
                  <a:lnTo>
                    <a:pt x="4281" y="2059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9"/>
            <p:cNvSpPr/>
            <p:nvPr/>
          </p:nvSpPr>
          <p:spPr>
            <a:xfrm>
              <a:off x="2696550" y="2171600"/>
              <a:ext cx="86450" cy="171875"/>
            </a:xfrm>
            <a:custGeom>
              <a:avLst/>
              <a:gdLst/>
              <a:ahLst/>
              <a:cxnLst/>
              <a:rect l="l" t="t" r="r" b="b"/>
              <a:pathLst>
                <a:path w="3458" h="6875" extrusionOk="0">
                  <a:moveTo>
                    <a:pt x="3458" y="1"/>
                  </a:moveTo>
                  <a:lnTo>
                    <a:pt x="1153" y="1812"/>
                  </a:lnTo>
                  <a:lnTo>
                    <a:pt x="865" y="2059"/>
                  </a:lnTo>
                  <a:lnTo>
                    <a:pt x="371" y="4611"/>
                  </a:lnTo>
                  <a:lnTo>
                    <a:pt x="124" y="5928"/>
                  </a:lnTo>
                  <a:lnTo>
                    <a:pt x="0" y="6546"/>
                  </a:lnTo>
                  <a:lnTo>
                    <a:pt x="124" y="6628"/>
                  </a:lnTo>
                  <a:lnTo>
                    <a:pt x="288" y="6710"/>
                  </a:lnTo>
                  <a:lnTo>
                    <a:pt x="1112" y="6669"/>
                  </a:lnTo>
                  <a:lnTo>
                    <a:pt x="1935" y="6710"/>
                  </a:lnTo>
                  <a:lnTo>
                    <a:pt x="2840" y="6875"/>
                  </a:lnTo>
                  <a:lnTo>
                    <a:pt x="2840" y="6422"/>
                  </a:lnTo>
                  <a:lnTo>
                    <a:pt x="2799" y="5887"/>
                  </a:lnTo>
                  <a:lnTo>
                    <a:pt x="2840" y="5352"/>
                  </a:lnTo>
                  <a:lnTo>
                    <a:pt x="2923" y="4282"/>
                  </a:lnTo>
                  <a:lnTo>
                    <a:pt x="3046" y="3211"/>
                  </a:lnTo>
                  <a:lnTo>
                    <a:pt x="3334" y="947"/>
                  </a:lnTo>
                  <a:lnTo>
                    <a:pt x="3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9"/>
            <p:cNvSpPr/>
            <p:nvPr/>
          </p:nvSpPr>
          <p:spPr>
            <a:xfrm>
              <a:off x="2660525" y="2354775"/>
              <a:ext cx="225400" cy="309775"/>
            </a:xfrm>
            <a:custGeom>
              <a:avLst/>
              <a:gdLst/>
              <a:ahLst/>
              <a:cxnLst/>
              <a:rect l="l" t="t" r="r" b="b"/>
              <a:pathLst>
                <a:path w="9016" h="12391" extrusionOk="0">
                  <a:moveTo>
                    <a:pt x="3252" y="1812"/>
                  </a:moveTo>
                  <a:lnTo>
                    <a:pt x="3499" y="1853"/>
                  </a:lnTo>
                  <a:lnTo>
                    <a:pt x="3829" y="1894"/>
                  </a:lnTo>
                  <a:lnTo>
                    <a:pt x="4158" y="2018"/>
                  </a:lnTo>
                  <a:lnTo>
                    <a:pt x="4323" y="2100"/>
                  </a:lnTo>
                  <a:lnTo>
                    <a:pt x="4446" y="2182"/>
                  </a:lnTo>
                  <a:lnTo>
                    <a:pt x="4775" y="2306"/>
                  </a:lnTo>
                  <a:lnTo>
                    <a:pt x="5105" y="2512"/>
                  </a:lnTo>
                  <a:lnTo>
                    <a:pt x="5393" y="2759"/>
                  </a:lnTo>
                  <a:lnTo>
                    <a:pt x="5640" y="3006"/>
                  </a:lnTo>
                  <a:lnTo>
                    <a:pt x="5804" y="3252"/>
                  </a:lnTo>
                  <a:lnTo>
                    <a:pt x="5928" y="3499"/>
                  </a:lnTo>
                  <a:lnTo>
                    <a:pt x="6051" y="3788"/>
                  </a:lnTo>
                  <a:lnTo>
                    <a:pt x="6134" y="4035"/>
                  </a:lnTo>
                  <a:lnTo>
                    <a:pt x="6257" y="4611"/>
                  </a:lnTo>
                  <a:lnTo>
                    <a:pt x="6298" y="5187"/>
                  </a:lnTo>
                  <a:lnTo>
                    <a:pt x="6298" y="5722"/>
                  </a:lnTo>
                  <a:lnTo>
                    <a:pt x="6257" y="6299"/>
                  </a:lnTo>
                  <a:lnTo>
                    <a:pt x="6216" y="6834"/>
                  </a:lnTo>
                  <a:lnTo>
                    <a:pt x="6093" y="7369"/>
                  </a:lnTo>
                  <a:lnTo>
                    <a:pt x="5969" y="7822"/>
                  </a:lnTo>
                  <a:lnTo>
                    <a:pt x="5763" y="8315"/>
                  </a:lnTo>
                  <a:lnTo>
                    <a:pt x="5516" y="8727"/>
                  </a:lnTo>
                  <a:lnTo>
                    <a:pt x="5352" y="8933"/>
                  </a:lnTo>
                  <a:lnTo>
                    <a:pt x="5146" y="9098"/>
                  </a:lnTo>
                  <a:lnTo>
                    <a:pt x="4940" y="9303"/>
                  </a:lnTo>
                  <a:lnTo>
                    <a:pt x="4693" y="9427"/>
                  </a:lnTo>
                  <a:lnTo>
                    <a:pt x="4446" y="9550"/>
                  </a:lnTo>
                  <a:lnTo>
                    <a:pt x="4199" y="9633"/>
                  </a:lnTo>
                  <a:lnTo>
                    <a:pt x="3664" y="9756"/>
                  </a:lnTo>
                  <a:lnTo>
                    <a:pt x="3088" y="9838"/>
                  </a:lnTo>
                  <a:lnTo>
                    <a:pt x="2306" y="9838"/>
                  </a:lnTo>
                  <a:lnTo>
                    <a:pt x="2059" y="9756"/>
                  </a:lnTo>
                  <a:lnTo>
                    <a:pt x="1812" y="9633"/>
                  </a:lnTo>
                  <a:lnTo>
                    <a:pt x="1688" y="9468"/>
                  </a:lnTo>
                  <a:lnTo>
                    <a:pt x="1565" y="9221"/>
                  </a:lnTo>
                  <a:lnTo>
                    <a:pt x="1524" y="8974"/>
                  </a:lnTo>
                  <a:lnTo>
                    <a:pt x="1482" y="8315"/>
                  </a:lnTo>
                  <a:lnTo>
                    <a:pt x="1441" y="7616"/>
                  </a:lnTo>
                  <a:lnTo>
                    <a:pt x="1482" y="6257"/>
                  </a:lnTo>
                  <a:lnTo>
                    <a:pt x="1565" y="4940"/>
                  </a:lnTo>
                  <a:lnTo>
                    <a:pt x="1729" y="3623"/>
                  </a:lnTo>
                  <a:lnTo>
                    <a:pt x="1812" y="3170"/>
                  </a:lnTo>
                  <a:lnTo>
                    <a:pt x="1976" y="2759"/>
                  </a:lnTo>
                  <a:lnTo>
                    <a:pt x="2059" y="2553"/>
                  </a:lnTo>
                  <a:lnTo>
                    <a:pt x="2182" y="2347"/>
                  </a:lnTo>
                  <a:lnTo>
                    <a:pt x="2347" y="2182"/>
                  </a:lnTo>
                  <a:lnTo>
                    <a:pt x="2511" y="2018"/>
                  </a:lnTo>
                  <a:lnTo>
                    <a:pt x="2758" y="1894"/>
                  </a:lnTo>
                  <a:lnTo>
                    <a:pt x="3005" y="1812"/>
                  </a:lnTo>
                  <a:close/>
                  <a:moveTo>
                    <a:pt x="1153" y="1"/>
                  </a:moveTo>
                  <a:lnTo>
                    <a:pt x="947" y="1071"/>
                  </a:lnTo>
                  <a:lnTo>
                    <a:pt x="741" y="2100"/>
                  </a:lnTo>
                  <a:lnTo>
                    <a:pt x="412" y="4240"/>
                  </a:lnTo>
                  <a:lnTo>
                    <a:pt x="165" y="6422"/>
                  </a:lnTo>
                  <a:lnTo>
                    <a:pt x="42" y="8562"/>
                  </a:lnTo>
                  <a:lnTo>
                    <a:pt x="1" y="9468"/>
                  </a:lnTo>
                  <a:lnTo>
                    <a:pt x="1" y="10415"/>
                  </a:lnTo>
                  <a:lnTo>
                    <a:pt x="1" y="10785"/>
                  </a:lnTo>
                  <a:lnTo>
                    <a:pt x="42" y="11156"/>
                  </a:lnTo>
                  <a:lnTo>
                    <a:pt x="165" y="11526"/>
                  </a:lnTo>
                  <a:lnTo>
                    <a:pt x="247" y="11691"/>
                  </a:lnTo>
                  <a:lnTo>
                    <a:pt x="330" y="11855"/>
                  </a:lnTo>
                  <a:lnTo>
                    <a:pt x="453" y="11979"/>
                  </a:lnTo>
                  <a:lnTo>
                    <a:pt x="618" y="12102"/>
                  </a:lnTo>
                  <a:lnTo>
                    <a:pt x="947" y="12267"/>
                  </a:lnTo>
                  <a:lnTo>
                    <a:pt x="1318" y="12349"/>
                  </a:lnTo>
                  <a:lnTo>
                    <a:pt x="1688" y="12391"/>
                  </a:lnTo>
                  <a:lnTo>
                    <a:pt x="2511" y="12391"/>
                  </a:lnTo>
                  <a:lnTo>
                    <a:pt x="2923" y="12349"/>
                  </a:lnTo>
                  <a:lnTo>
                    <a:pt x="3376" y="12308"/>
                  </a:lnTo>
                  <a:lnTo>
                    <a:pt x="3787" y="12226"/>
                  </a:lnTo>
                  <a:lnTo>
                    <a:pt x="4199" y="12102"/>
                  </a:lnTo>
                  <a:lnTo>
                    <a:pt x="4570" y="11938"/>
                  </a:lnTo>
                  <a:lnTo>
                    <a:pt x="4981" y="11773"/>
                  </a:lnTo>
                  <a:lnTo>
                    <a:pt x="5352" y="11608"/>
                  </a:lnTo>
                  <a:lnTo>
                    <a:pt x="5722" y="11403"/>
                  </a:lnTo>
                  <a:lnTo>
                    <a:pt x="6051" y="11156"/>
                  </a:lnTo>
                  <a:lnTo>
                    <a:pt x="6381" y="10909"/>
                  </a:lnTo>
                  <a:lnTo>
                    <a:pt x="6710" y="10662"/>
                  </a:lnTo>
                  <a:lnTo>
                    <a:pt x="6998" y="10374"/>
                  </a:lnTo>
                  <a:lnTo>
                    <a:pt x="7286" y="10085"/>
                  </a:lnTo>
                  <a:lnTo>
                    <a:pt x="7574" y="9756"/>
                  </a:lnTo>
                  <a:lnTo>
                    <a:pt x="7821" y="9386"/>
                  </a:lnTo>
                  <a:lnTo>
                    <a:pt x="8068" y="9056"/>
                  </a:lnTo>
                  <a:lnTo>
                    <a:pt x="8274" y="8686"/>
                  </a:lnTo>
                  <a:lnTo>
                    <a:pt x="8439" y="8315"/>
                  </a:lnTo>
                  <a:lnTo>
                    <a:pt x="8603" y="7904"/>
                  </a:lnTo>
                  <a:lnTo>
                    <a:pt x="8727" y="7533"/>
                  </a:lnTo>
                  <a:lnTo>
                    <a:pt x="8850" y="7122"/>
                  </a:lnTo>
                  <a:lnTo>
                    <a:pt x="8933" y="6710"/>
                  </a:lnTo>
                  <a:lnTo>
                    <a:pt x="8974" y="6299"/>
                  </a:lnTo>
                  <a:lnTo>
                    <a:pt x="9015" y="5846"/>
                  </a:lnTo>
                  <a:lnTo>
                    <a:pt x="9015" y="5434"/>
                  </a:lnTo>
                  <a:lnTo>
                    <a:pt x="9015" y="5022"/>
                  </a:lnTo>
                  <a:lnTo>
                    <a:pt x="8933" y="4611"/>
                  </a:lnTo>
                  <a:lnTo>
                    <a:pt x="8850" y="4199"/>
                  </a:lnTo>
                  <a:lnTo>
                    <a:pt x="8727" y="3829"/>
                  </a:lnTo>
                  <a:lnTo>
                    <a:pt x="8562" y="3417"/>
                  </a:lnTo>
                  <a:lnTo>
                    <a:pt x="8398" y="3047"/>
                  </a:lnTo>
                  <a:lnTo>
                    <a:pt x="8192" y="2717"/>
                  </a:lnTo>
                  <a:lnTo>
                    <a:pt x="7904" y="2388"/>
                  </a:lnTo>
                  <a:lnTo>
                    <a:pt x="7616" y="2059"/>
                  </a:lnTo>
                  <a:lnTo>
                    <a:pt x="7327" y="1771"/>
                  </a:lnTo>
                  <a:lnTo>
                    <a:pt x="6998" y="1524"/>
                  </a:lnTo>
                  <a:lnTo>
                    <a:pt x="6669" y="1318"/>
                  </a:lnTo>
                  <a:lnTo>
                    <a:pt x="6340" y="1112"/>
                  </a:lnTo>
                  <a:lnTo>
                    <a:pt x="5969" y="906"/>
                  </a:lnTo>
                  <a:lnTo>
                    <a:pt x="5599" y="742"/>
                  </a:lnTo>
                  <a:lnTo>
                    <a:pt x="4817" y="495"/>
                  </a:lnTo>
                  <a:lnTo>
                    <a:pt x="4364" y="371"/>
                  </a:lnTo>
                  <a:lnTo>
                    <a:pt x="3911" y="289"/>
                  </a:lnTo>
                  <a:lnTo>
                    <a:pt x="3005" y="165"/>
                  </a:lnTo>
                  <a:lnTo>
                    <a:pt x="2059" y="8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19"/>
            <p:cNvSpPr/>
            <p:nvPr/>
          </p:nvSpPr>
          <p:spPr>
            <a:xfrm>
              <a:off x="2579225" y="1851575"/>
              <a:ext cx="433275" cy="421925"/>
            </a:xfrm>
            <a:custGeom>
              <a:avLst/>
              <a:gdLst/>
              <a:ahLst/>
              <a:cxnLst/>
              <a:rect l="l" t="t" r="r" b="b"/>
              <a:pathLst>
                <a:path w="17331" h="16877" extrusionOk="0">
                  <a:moveTo>
                    <a:pt x="17330" y="0"/>
                  </a:moveTo>
                  <a:lnTo>
                    <a:pt x="16836" y="206"/>
                  </a:lnTo>
                  <a:lnTo>
                    <a:pt x="16342" y="453"/>
                  </a:lnTo>
                  <a:lnTo>
                    <a:pt x="15437" y="988"/>
                  </a:lnTo>
                  <a:lnTo>
                    <a:pt x="14531" y="1606"/>
                  </a:lnTo>
                  <a:lnTo>
                    <a:pt x="13667" y="2264"/>
                  </a:lnTo>
                  <a:lnTo>
                    <a:pt x="11897" y="3705"/>
                  </a:lnTo>
                  <a:lnTo>
                    <a:pt x="10127" y="5146"/>
                  </a:lnTo>
                  <a:lnTo>
                    <a:pt x="8357" y="6586"/>
                  </a:lnTo>
                  <a:lnTo>
                    <a:pt x="6628" y="8109"/>
                  </a:lnTo>
                  <a:lnTo>
                    <a:pt x="5722" y="8891"/>
                  </a:lnTo>
                  <a:lnTo>
                    <a:pt x="5681" y="8974"/>
                  </a:lnTo>
                  <a:lnTo>
                    <a:pt x="5558" y="9015"/>
                  </a:lnTo>
                  <a:lnTo>
                    <a:pt x="2800" y="11526"/>
                  </a:lnTo>
                  <a:lnTo>
                    <a:pt x="1" y="14078"/>
                  </a:lnTo>
                  <a:lnTo>
                    <a:pt x="577" y="14736"/>
                  </a:lnTo>
                  <a:lnTo>
                    <a:pt x="865" y="15107"/>
                  </a:lnTo>
                  <a:lnTo>
                    <a:pt x="1071" y="15477"/>
                  </a:lnTo>
                  <a:lnTo>
                    <a:pt x="1441" y="16136"/>
                  </a:lnTo>
                  <a:lnTo>
                    <a:pt x="1606" y="16506"/>
                  </a:lnTo>
                  <a:lnTo>
                    <a:pt x="1771" y="16877"/>
                  </a:lnTo>
                  <a:lnTo>
                    <a:pt x="2141" y="16548"/>
                  </a:lnTo>
                  <a:lnTo>
                    <a:pt x="2553" y="16177"/>
                  </a:lnTo>
                  <a:lnTo>
                    <a:pt x="3417" y="15518"/>
                  </a:lnTo>
                  <a:lnTo>
                    <a:pt x="4817" y="14407"/>
                  </a:lnTo>
                  <a:lnTo>
                    <a:pt x="4858" y="14284"/>
                  </a:lnTo>
                  <a:lnTo>
                    <a:pt x="4940" y="14242"/>
                  </a:lnTo>
                  <a:lnTo>
                    <a:pt x="5064" y="14160"/>
                  </a:lnTo>
                  <a:lnTo>
                    <a:pt x="5146" y="14160"/>
                  </a:lnTo>
                  <a:lnTo>
                    <a:pt x="5681" y="13707"/>
                  </a:lnTo>
                  <a:lnTo>
                    <a:pt x="8398" y="11567"/>
                  </a:lnTo>
                  <a:lnTo>
                    <a:pt x="8480" y="11485"/>
                  </a:lnTo>
                  <a:lnTo>
                    <a:pt x="8562" y="11443"/>
                  </a:lnTo>
                  <a:lnTo>
                    <a:pt x="9797" y="10456"/>
                  </a:lnTo>
                  <a:lnTo>
                    <a:pt x="11691" y="8974"/>
                  </a:lnTo>
                  <a:lnTo>
                    <a:pt x="12596" y="8192"/>
                  </a:lnTo>
                  <a:lnTo>
                    <a:pt x="13502" y="7409"/>
                  </a:lnTo>
                  <a:lnTo>
                    <a:pt x="14243" y="6627"/>
                  </a:lnTo>
                  <a:lnTo>
                    <a:pt x="14984" y="5845"/>
                  </a:lnTo>
                  <a:lnTo>
                    <a:pt x="15642" y="4981"/>
                  </a:lnTo>
                  <a:lnTo>
                    <a:pt x="15931" y="4528"/>
                  </a:lnTo>
                  <a:lnTo>
                    <a:pt x="16219" y="4075"/>
                  </a:lnTo>
                  <a:lnTo>
                    <a:pt x="16466" y="3581"/>
                  </a:lnTo>
                  <a:lnTo>
                    <a:pt x="16671" y="3129"/>
                  </a:lnTo>
                  <a:lnTo>
                    <a:pt x="16877" y="2635"/>
                  </a:lnTo>
                  <a:lnTo>
                    <a:pt x="17042" y="2100"/>
                  </a:lnTo>
                  <a:lnTo>
                    <a:pt x="17165" y="1606"/>
                  </a:lnTo>
                  <a:lnTo>
                    <a:pt x="17248" y="1070"/>
                  </a:lnTo>
                  <a:lnTo>
                    <a:pt x="17330" y="535"/>
                  </a:lnTo>
                  <a:lnTo>
                    <a:pt x="17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19"/>
            <p:cNvSpPr/>
            <p:nvPr/>
          </p:nvSpPr>
          <p:spPr>
            <a:xfrm>
              <a:off x="2332250" y="2215850"/>
              <a:ext cx="198650" cy="179075"/>
            </a:xfrm>
            <a:custGeom>
              <a:avLst/>
              <a:gdLst/>
              <a:ahLst/>
              <a:cxnLst/>
              <a:rect l="l" t="t" r="r" b="b"/>
              <a:pathLst>
                <a:path w="7946" h="7163" extrusionOk="0">
                  <a:moveTo>
                    <a:pt x="4076" y="824"/>
                  </a:moveTo>
                  <a:lnTo>
                    <a:pt x="4570" y="865"/>
                  </a:lnTo>
                  <a:lnTo>
                    <a:pt x="5064" y="906"/>
                  </a:lnTo>
                  <a:lnTo>
                    <a:pt x="5558" y="989"/>
                  </a:lnTo>
                  <a:lnTo>
                    <a:pt x="5969" y="1112"/>
                  </a:lnTo>
                  <a:lnTo>
                    <a:pt x="6340" y="1236"/>
                  </a:lnTo>
                  <a:lnTo>
                    <a:pt x="6546" y="1359"/>
                  </a:lnTo>
                  <a:lnTo>
                    <a:pt x="6710" y="1483"/>
                  </a:lnTo>
                  <a:lnTo>
                    <a:pt x="6875" y="1647"/>
                  </a:lnTo>
                  <a:lnTo>
                    <a:pt x="6998" y="1812"/>
                  </a:lnTo>
                  <a:lnTo>
                    <a:pt x="7081" y="2018"/>
                  </a:lnTo>
                  <a:lnTo>
                    <a:pt x="7122" y="2224"/>
                  </a:lnTo>
                  <a:lnTo>
                    <a:pt x="7122" y="2470"/>
                  </a:lnTo>
                  <a:lnTo>
                    <a:pt x="7081" y="2676"/>
                  </a:lnTo>
                  <a:lnTo>
                    <a:pt x="7039" y="2882"/>
                  </a:lnTo>
                  <a:lnTo>
                    <a:pt x="6916" y="3129"/>
                  </a:lnTo>
                  <a:lnTo>
                    <a:pt x="6710" y="3500"/>
                  </a:lnTo>
                  <a:lnTo>
                    <a:pt x="6340" y="3911"/>
                  </a:lnTo>
                  <a:lnTo>
                    <a:pt x="5928" y="4282"/>
                  </a:lnTo>
                  <a:lnTo>
                    <a:pt x="5022" y="4940"/>
                  </a:lnTo>
                  <a:lnTo>
                    <a:pt x="4076" y="5558"/>
                  </a:lnTo>
                  <a:lnTo>
                    <a:pt x="3952" y="5599"/>
                  </a:lnTo>
                  <a:lnTo>
                    <a:pt x="3088" y="6052"/>
                  </a:lnTo>
                  <a:lnTo>
                    <a:pt x="2676" y="6257"/>
                  </a:lnTo>
                  <a:lnTo>
                    <a:pt x="2470" y="6299"/>
                  </a:lnTo>
                  <a:lnTo>
                    <a:pt x="2223" y="6340"/>
                  </a:lnTo>
                  <a:lnTo>
                    <a:pt x="1976" y="6299"/>
                  </a:lnTo>
                  <a:lnTo>
                    <a:pt x="1812" y="6216"/>
                  </a:lnTo>
                  <a:lnTo>
                    <a:pt x="1647" y="6052"/>
                  </a:lnTo>
                  <a:lnTo>
                    <a:pt x="1483" y="5887"/>
                  </a:lnTo>
                  <a:lnTo>
                    <a:pt x="1359" y="5681"/>
                  </a:lnTo>
                  <a:lnTo>
                    <a:pt x="1277" y="5475"/>
                  </a:lnTo>
                  <a:lnTo>
                    <a:pt x="1112" y="5023"/>
                  </a:lnTo>
                  <a:lnTo>
                    <a:pt x="989" y="4570"/>
                  </a:lnTo>
                  <a:lnTo>
                    <a:pt x="906" y="4117"/>
                  </a:lnTo>
                  <a:lnTo>
                    <a:pt x="865" y="3664"/>
                  </a:lnTo>
                  <a:lnTo>
                    <a:pt x="906" y="3211"/>
                  </a:lnTo>
                  <a:lnTo>
                    <a:pt x="989" y="2759"/>
                  </a:lnTo>
                  <a:lnTo>
                    <a:pt x="1194" y="2347"/>
                  </a:lnTo>
                  <a:lnTo>
                    <a:pt x="1441" y="1977"/>
                  </a:lnTo>
                  <a:lnTo>
                    <a:pt x="1812" y="1606"/>
                  </a:lnTo>
                  <a:lnTo>
                    <a:pt x="2223" y="1318"/>
                  </a:lnTo>
                  <a:lnTo>
                    <a:pt x="2635" y="1112"/>
                  </a:lnTo>
                  <a:lnTo>
                    <a:pt x="3129" y="947"/>
                  </a:lnTo>
                  <a:lnTo>
                    <a:pt x="3582" y="865"/>
                  </a:lnTo>
                  <a:lnTo>
                    <a:pt x="4076" y="824"/>
                  </a:lnTo>
                  <a:close/>
                  <a:moveTo>
                    <a:pt x="4323" y="1"/>
                  </a:moveTo>
                  <a:lnTo>
                    <a:pt x="3705" y="42"/>
                  </a:lnTo>
                  <a:lnTo>
                    <a:pt x="3088" y="124"/>
                  </a:lnTo>
                  <a:lnTo>
                    <a:pt x="2470" y="289"/>
                  </a:lnTo>
                  <a:lnTo>
                    <a:pt x="1935" y="536"/>
                  </a:lnTo>
                  <a:lnTo>
                    <a:pt x="1647" y="701"/>
                  </a:lnTo>
                  <a:lnTo>
                    <a:pt x="1400" y="906"/>
                  </a:lnTo>
                  <a:lnTo>
                    <a:pt x="989" y="1277"/>
                  </a:lnTo>
                  <a:lnTo>
                    <a:pt x="618" y="1688"/>
                  </a:lnTo>
                  <a:lnTo>
                    <a:pt x="330" y="2182"/>
                  </a:lnTo>
                  <a:lnTo>
                    <a:pt x="248" y="2429"/>
                  </a:lnTo>
                  <a:lnTo>
                    <a:pt x="124" y="2717"/>
                  </a:lnTo>
                  <a:lnTo>
                    <a:pt x="83" y="3006"/>
                  </a:lnTo>
                  <a:lnTo>
                    <a:pt x="42" y="3335"/>
                  </a:lnTo>
                  <a:lnTo>
                    <a:pt x="1" y="3623"/>
                  </a:lnTo>
                  <a:lnTo>
                    <a:pt x="42" y="3952"/>
                  </a:lnTo>
                  <a:lnTo>
                    <a:pt x="124" y="4570"/>
                  </a:lnTo>
                  <a:lnTo>
                    <a:pt x="289" y="5187"/>
                  </a:lnTo>
                  <a:lnTo>
                    <a:pt x="536" y="5846"/>
                  </a:lnTo>
                  <a:lnTo>
                    <a:pt x="659" y="6134"/>
                  </a:lnTo>
                  <a:lnTo>
                    <a:pt x="865" y="6422"/>
                  </a:lnTo>
                  <a:lnTo>
                    <a:pt x="1071" y="6669"/>
                  </a:lnTo>
                  <a:lnTo>
                    <a:pt x="1318" y="6875"/>
                  </a:lnTo>
                  <a:lnTo>
                    <a:pt x="1647" y="7040"/>
                  </a:lnTo>
                  <a:lnTo>
                    <a:pt x="1976" y="7122"/>
                  </a:lnTo>
                  <a:lnTo>
                    <a:pt x="2306" y="7163"/>
                  </a:lnTo>
                  <a:lnTo>
                    <a:pt x="2635" y="7122"/>
                  </a:lnTo>
                  <a:lnTo>
                    <a:pt x="2964" y="7040"/>
                  </a:lnTo>
                  <a:lnTo>
                    <a:pt x="3253" y="6916"/>
                  </a:lnTo>
                  <a:lnTo>
                    <a:pt x="3458" y="6793"/>
                  </a:lnTo>
                  <a:lnTo>
                    <a:pt x="3664" y="6669"/>
                  </a:lnTo>
                  <a:lnTo>
                    <a:pt x="3993" y="6504"/>
                  </a:lnTo>
                  <a:lnTo>
                    <a:pt x="4323" y="6299"/>
                  </a:lnTo>
                  <a:lnTo>
                    <a:pt x="4940" y="5928"/>
                  </a:lnTo>
                  <a:lnTo>
                    <a:pt x="5516" y="5517"/>
                  </a:lnTo>
                  <a:lnTo>
                    <a:pt x="6052" y="5187"/>
                  </a:lnTo>
                  <a:lnTo>
                    <a:pt x="6546" y="4776"/>
                  </a:lnTo>
                  <a:lnTo>
                    <a:pt x="6998" y="4364"/>
                  </a:lnTo>
                  <a:lnTo>
                    <a:pt x="7410" y="3911"/>
                  </a:lnTo>
                  <a:lnTo>
                    <a:pt x="7575" y="3664"/>
                  </a:lnTo>
                  <a:lnTo>
                    <a:pt x="7698" y="3376"/>
                  </a:lnTo>
                  <a:lnTo>
                    <a:pt x="7822" y="3129"/>
                  </a:lnTo>
                  <a:lnTo>
                    <a:pt x="7863" y="2841"/>
                  </a:lnTo>
                  <a:lnTo>
                    <a:pt x="7945" y="2553"/>
                  </a:lnTo>
                  <a:lnTo>
                    <a:pt x="7945" y="2265"/>
                  </a:lnTo>
                  <a:lnTo>
                    <a:pt x="7904" y="1977"/>
                  </a:lnTo>
                  <a:lnTo>
                    <a:pt x="7822" y="1688"/>
                  </a:lnTo>
                  <a:lnTo>
                    <a:pt x="7698" y="1400"/>
                  </a:lnTo>
                  <a:lnTo>
                    <a:pt x="7533" y="1194"/>
                  </a:lnTo>
                  <a:lnTo>
                    <a:pt x="7369" y="989"/>
                  </a:lnTo>
                  <a:lnTo>
                    <a:pt x="7163" y="783"/>
                  </a:lnTo>
                  <a:lnTo>
                    <a:pt x="6916" y="659"/>
                  </a:lnTo>
                  <a:lnTo>
                    <a:pt x="6669" y="495"/>
                  </a:lnTo>
                  <a:lnTo>
                    <a:pt x="6134" y="289"/>
                  </a:lnTo>
                  <a:lnTo>
                    <a:pt x="5558" y="165"/>
                  </a:lnTo>
                  <a:lnTo>
                    <a:pt x="4940" y="42"/>
                  </a:lnTo>
                  <a:lnTo>
                    <a:pt x="4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9"/>
            <p:cNvSpPr/>
            <p:nvPr/>
          </p:nvSpPr>
          <p:spPr>
            <a:xfrm>
              <a:off x="2243750" y="1727050"/>
              <a:ext cx="788300" cy="958075"/>
            </a:xfrm>
            <a:custGeom>
              <a:avLst/>
              <a:gdLst/>
              <a:ahLst/>
              <a:cxnLst/>
              <a:rect l="l" t="t" r="r" b="b"/>
              <a:pathLst>
                <a:path w="31532" h="38323" extrusionOk="0">
                  <a:moveTo>
                    <a:pt x="23834" y="1030"/>
                  </a:moveTo>
                  <a:lnTo>
                    <a:pt x="23504" y="3088"/>
                  </a:lnTo>
                  <a:lnTo>
                    <a:pt x="23216" y="5146"/>
                  </a:lnTo>
                  <a:lnTo>
                    <a:pt x="22969" y="7533"/>
                  </a:lnTo>
                  <a:lnTo>
                    <a:pt x="22928" y="8151"/>
                  </a:lnTo>
                  <a:lnTo>
                    <a:pt x="22928" y="8768"/>
                  </a:lnTo>
                  <a:lnTo>
                    <a:pt x="22969" y="9344"/>
                  </a:lnTo>
                  <a:lnTo>
                    <a:pt x="23011" y="9509"/>
                  </a:lnTo>
                  <a:lnTo>
                    <a:pt x="21117" y="11114"/>
                  </a:lnTo>
                  <a:lnTo>
                    <a:pt x="19224" y="12720"/>
                  </a:lnTo>
                  <a:lnTo>
                    <a:pt x="19306" y="12349"/>
                  </a:lnTo>
                  <a:lnTo>
                    <a:pt x="19594" y="10744"/>
                  </a:lnTo>
                  <a:lnTo>
                    <a:pt x="20170" y="7574"/>
                  </a:lnTo>
                  <a:lnTo>
                    <a:pt x="20458" y="6175"/>
                  </a:lnTo>
                  <a:lnTo>
                    <a:pt x="20664" y="5516"/>
                  </a:lnTo>
                  <a:lnTo>
                    <a:pt x="20870" y="4817"/>
                  </a:lnTo>
                  <a:lnTo>
                    <a:pt x="21117" y="4158"/>
                  </a:lnTo>
                  <a:lnTo>
                    <a:pt x="21405" y="3541"/>
                  </a:lnTo>
                  <a:lnTo>
                    <a:pt x="21776" y="2923"/>
                  </a:lnTo>
                  <a:lnTo>
                    <a:pt x="22228" y="2388"/>
                  </a:lnTo>
                  <a:lnTo>
                    <a:pt x="22558" y="1976"/>
                  </a:lnTo>
                  <a:lnTo>
                    <a:pt x="22969" y="1606"/>
                  </a:lnTo>
                  <a:lnTo>
                    <a:pt x="23381" y="1318"/>
                  </a:lnTo>
                  <a:lnTo>
                    <a:pt x="23834" y="1030"/>
                  </a:lnTo>
                  <a:close/>
                  <a:moveTo>
                    <a:pt x="30749" y="4981"/>
                  </a:moveTo>
                  <a:lnTo>
                    <a:pt x="30749" y="5516"/>
                  </a:lnTo>
                  <a:lnTo>
                    <a:pt x="30667" y="6051"/>
                  </a:lnTo>
                  <a:lnTo>
                    <a:pt x="30584" y="6587"/>
                  </a:lnTo>
                  <a:lnTo>
                    <a:pt x="30461" y="7081"/>
                  </a:lnTo>
                  <a:lnTo>
                    <a:pt x="30296" y="7616"/>
                  </a:lnTo>
                  <a:lnTo>
                    <a:pt x="30090" y="8110"/>
                  </a:lnTo>
                  <a:lnTo>
                    <a:pt x="29885" y="8562"/>
                  </a:lnTo>
                  <a:lnTo>
                    <a:pt x="29638" y="9056"/>
                  </a:lnTo>
                  <a:lnTo>
                    <a:pt x="29350" y="9509"/>
                  </a:lnTo>
                  <a:lnTo>
                    <a:pt x="29061" y="9962"/>
                  </a:lnTo>
                  <a:lnTo>
                    <a:pt x="28403" y="10826"/>
                  </a:lnTo>
                  <a:lnTo>
                    <a:pt x="27662" y="11608"/>
                  </a:lnTo>
                  <a:lnTo>
                    <a:pt x="26921" y="12390"/>
                  </a:lnTo>
                  <a:lnTo>
                    <a:pt x="26015" y="13173"/>
                  </a:lnTo>
                  <a:lnTo>
                    <a:pt x="25110" y="13955"/>
                  </a:lnTo>
                  <a:lnTo>
                    <a:pt x="23216" y="15437"/>
                  </a:lnTo>
                  <a:lnTo>
                    <a:pt x="21981" y="16424"/>
                  </a:lnTo>
                  <a:lnTo>
                    <a:pt x="21899" y="16466"/>
                  </a:lnTo>
                  <a:lnTo>
                    <a:pt x="21817" y="16548"/>
                  </a:lnTo>
                  <a:lnTo>
                    <a:pt x="19100" y="18688"/>
                  </a:lnTo>
                  <a:lnTo>
                    <a:pt x="18565" y="19141"/>
                  </a:lnTo>
                  <a:lnTo>
                    <a:pt x="18483" y="19141"/>
                  </a:lnTo>
                  <a:lnTo>
                    <a:pt x="18359" y="19223"/>
                  </a:lnTo>
                  <a:lnTo>
                    <a:pt x="18277" y="19265"/>
                  </a:lnTo>
                  <a:lnTo>
                    <a:pt x="18236" y="19388"/>
                  </a:lnTo>
                  <a:lnTo>
                    <a:pt x="16836" y="20499"/>
                  </a:lnTo>
                  <a:lnTo>
                    <a:pt x="15972" y="21158"/>
                  </a:lnTo>
                  <a:lnTo>
                    <a:pt x="15560" y="21529"/>
                  </a:lnTo>
                  <a:lnTo>
                    <a:pt x="15190" y="21858"/>
                  </a:lnTo>
                  <a:lnTo>
                    <a:pt x="15025" y="21487"/>
                  </a:lnTo>
                  <a:lnTo>
                    <a:pt x="14860" y="21117"/>
                  </a:lnTo>
                  <a:lnTo>
                    <a:pt x="14490" y="20458"/>
                  </a:lnTo>
                  <a:lnTo>
                    <a:pt x="14284" y="20088"/>
                  </a:lnTo>
                  <a:lnTo>
                    <a:pt x="13996" y="19717"/>
                  </a:lnTo>
                  <a:lnTo>
                    <a:pt x="13420" y="19059"/>
                  </a:lnTo>
                  <a:lnTo>
                    <a:pt x="16219" y="16507"/>
                  </a:lnTo>
                  <a:lnTo>
                    <a:pt x="18977" y="13996"/>
                  </a:lnTo>
                  <a:lnTo>
                    <a:pt x="19100" y="13955"/>
                  </a:lnTo>
                  <a:lnTo>
                    <a:pt x="19141" y="13872"/>
                  </a:lnTo>
                  <a:lnTo>
                    <a:pt x="20047" y="13090"/>
                  </a:lnTo>
                  <a:lnTo>
                    <a:pt x="21776" y="11567"/>
                  </a:lnTo>
                  <a:lnTo>
                    <a:pt x="23546" y="10127"/>
                  </a:lnTo>
                  <a:lnTo>
                    <a:pt x="25316" y="8686"/>
                  </a:lnTo>
                  <a:lnTo>
                    <a:pt x="27086" y="7245"/>
                  </a:lnTo>
                  <a:lnTo>
                    <a:pt x="27950" y="6587"/>
                  </a:lnTo>
                  <a:lnTo>
                    <a:pt x="28856" y="5969"/>
                  </a:lnTo>
                  <a:lnTo>
                    <a:pt x="29761" y="5434"/>
                  </a:lnTo>
                  <a:lnTo>
                    <a:pt x="30255" y="5187"/>
                  </a:lnTo>
                  <a:lnTo>
                    <a:pt x="30749" y="4981"/>
                  </a:lnTo>
                  <a:close/>
                  <a:moveTo>
                    <a:pt x="21570" y="17783"/>
                  </a:moveTo>
                  <a:lnTo>
                    <a:pt x="21446" y="18729"/>
                  </a:lnTo>
                  <a:lnTo>
                    <a:pt x="21158" y="20993"/>
                  </a:lnTo>
                  <a:lnTo>
                    <a:pt x="21035" y="22064"/>
                  </a:lnTo>
                  <a:lnTo>
                    <a:pt x="20952" y="23134"/>
                  </a:lnTo>
                  <a:lnTo>
                    <a:pt x="20911" y="23669"/>
                  </a:lnTo>
                  <a:lnTo>
                    <a:pt x="20952" y="24204"/>
                  </a:lnTo>
                  <a:lnTo>
                    <a:pt x="20952" y="24657"/>
                  </a:lnTo>
                  <a:lnTo>
                    <a:pt x="20047" y="24492"/>
                  </a:lnTo>
                  <a:lnTo>
                    <a:pt x="19224" y="24451"/>
                  </a:lnTo>
                  <a:lnTo>
                    <a:pt x="18400" y="24492"/>
                  </a:lnTo>
                  <a:lnTo>
                    <a:pt x="18236" y="24410"/>
                  </a:lnTo>
                  <a:lnTo>
                    <a:pt x="18112" y="24328"/>
                  </a:lnTo>
                  <a:lnTo>
                    <a:pt x="18236" y="23710"/>
                  </a:lnTo>
                  <a:lnTo>
                    <a:pt x="18483" y="22393"/>
                  </a:lnTo>
                  <a:lnTo>
                    <a:pt x="18977" y="19841"/>
                  </a:lnTo>
                  <a:lnTo>
                    <a:pt x="19265" y="19594"/>
                  </a:lnTo>
                  <a:lnTo>
                    <a:pt x="21570" y="17783"/>
                  </a:lnTo>
                  <a:close/>
                  <a:moveTo>
                    <a:pt x="7533" y="17371"/>
                  </a:moveTo>
                  <a:lnTo>
                    <a:pt x="8027" y="17412"/>
                  </a:lnTo>
                  <a:lnTo>
                    <a:pt x="8480" y="17453"/>
                  </a:lnTo>
                  <a:lnTo>
                    <a:pt x="8974" y="17495"/>
                  </a:lnTo>
                  <a:lnTo>
                    <a:pt x="9427" y="17618"/>
                  </a:lnTo>
                  <a:lnTo>
                    <a:pt x="9880" y="17742"/>
                  </a:lnTo>
                  <a:lnTo>
                    <a:pt x="10332" y="17947"/>
                  </a:lnTo>
                  <a:lnTo>
                    <a:pt x="10785" y="18112"/>
                  </a:lnTo>
                  <a:lnTo>
                    <a:pt x="11197" y="18359"/>
                  </a:lnTo>
                  <a:lnTo>
                    <a:pt x="11609" y="18606"/>
                  </a:lnTo>
                  <a:lnTo>
                    <a:pt x="11979" y="18853"/>
                  </a:lnTo>
                  <a:lnTo>
                    <a:pt x="12349" y="19141"/>
                  </a:lnTo>
                  <a:lnTo>
                    <a:pt x="12720" y="19470"/>
                  </a:lnTo>
                  <a:lnTo>
                    <a:pt x="13049" y="19800"/>
                  </a:lnTo>
                  <a:lnTo>
                    <a:pt x="13337" y="20170"/>
                  </a:lnTo>
                  <a:lnTo>
                    <a:pt x="13625" y="20582"/>
                  </a:lnTo>
                  <a:lnTo>
                    <a:pt x="13872" y="20952"/>
                  </a:lnTo>
                  <a:lnTo>
                    <a:pt x="14078" y="21364"/>
                  </a:lnTo>
                  <a:lnTo>
                    <a:pt x="14284" y="21817"/>
                  </a:lnTo>
                  <a:lnTo>
                    <a:pt x="14449" y="22311"/>
                  </a:lnTo>
                  <a:lnTo>
                    <a:pt x="14531" y="22558"/>
                  </a:lnTo>
                  <a:lnTo>
                    <a:pt x="14531" y="22846"/>
                  </a:lnTo>
                  <a:lnTo>
                    <a:pt x="14449" y="23093"/>
                  </a:lnTo>
                  <a:lnTo>
                    <a:pt x="14325" y="23340"/>
                  </a:lnTo>
                  <a:lnTo>
                    <a:pt x="14161" y="23587"/>
                  </a:lnTo>
                  <a:lnTo>
                    <a:pt x="13955" y="23792"/>
                  </a:lnTo>
                  <a:lnTo>
                    <a:pt x="12926" y="24698"/>
                  </a:lnTo>
                  <a:lnTo>
                    <a:pt x="11855" y="25604"/>
                  </a:lnTo>
                  <a:lnTo>
                    <a:pt x="10744" y="26427"/>
                  </a:lnTo>
                  <a:lnTo>
                    <a:pt x="9592" y="27209"/>
                  </a:lnTo>
                  <a:lnTo>
                    <a:pt x="8521" y="27909"/>
                  </a:lnTo>
                  <a:lnTo>
                    <a:pt x="7451" y="28567"/>
                  </a:lnTo>
                  <a:lnTo>
                    <a:pt x="6669" y="28814"/>
                  </a:lnTo>
                  <a:lnTo>
                    <a:pt x="5887" y="29102"/>
                  </a:lnTo>
                  <a:lnTo>
                    <a:pt x="5311" y="29391"/>
                  </a:lnTo>
                  <a:lnTo>
                    <a:pt x="5023" y="29514"/>
                  </a:lnTo>
                  <a:lnTo>
                    <a:pt x="4734" y="29596"/>
                  </a:lnTo>
                  <a:lnTo>
                    <a:pt x="4446" y="29638"/>
                  </a:lnTo>
                  <a:lnTo>
                    <a:pt x="4117" y="29596"/>
                  </a:lnTo>
                  <a:lnTo>
                    <a:pt x="3870" y="29514"/>
                  </a:lnTo>
                  <a:lnTo>
                    <a:pt x="3582" y="29391"/>
                  </a:lnTo>
                  <a:lnTo>
                    <a:pt x="3129" y="29144"/>
                  </a:lnTo>
                  <a:lnTo>
                    <a:pt x="2717" y="28814"/>
                  </a:lnTo>
                  <a:lnTo>
                    <a:pt x="2347" y="28444"/>
                  </a:lnTo>
                  <a:lnTo>
                    <a:pt x="1976" y="28073"/>
                  </a:lnTo>
                  <a:lnTo>
                    <a:pt x="1688" y="27621"/>
                  </a:lnTo>
                  <a:lnTo>
                    <a:pt x="1441" y="27168"/>
                  </a:lnTo>
                  <a:lnTo>
                    <a:pt x="1236" y="26674"/>
                  </a:lnTo>
                  <a:lnTo>
                    <a:pt x="1071" y="26180"/>
                  </a:lnTo>
                  <a:lnTo>
                    <a:pt x="947" y="25727"/>
                  </a:lnTo>
                  <a:lnTo>
                    <a:pt x="865" y="25233"/>
                  </a:lnTo>
                  <a:lnTo>
                    <a:pt x="824" y="24739"/>
                  </a:lnTo>
                  <a:lnTo>
                    <a:pt x="824" y="24245"/>
                  </a:lnTo>
                  <a:lnTo>
                    <a:pt x="865" y="23792"/>
                  </a:lnTo>
                  <a:lnTo>
                    <a:pt x="947" y="23299"/>
                  </a:lnTo>
                  <a:lnTo>
                    <a:pt x="1030" y="22805"/>
                  </a:lnTo>
                  <a:lnTo>
                    <a:pt x="1153" y="22352"/>
                  </a:lnTo>
                  <a:lnTo>
                    <a:pt x="1318" y="21899"/>
                  </a:lnTo>
                  <a:lnTo>
                    <a:pt x="1524" y="21446"/>
                  </a:lnTo>
                  <a:lnTo>
                    <a:pt x="1730" y="21035"/>
                  </a:lnTo>
                  <a:lnTo>
                    <a:pt x="2018" y="20582"/>
                  </a:lnTo>
                  <a:lnTo>
                    <a:pt x="2265" y="20211"/>
                  </a:lnTo>
                  <a:lnTo>
                    <a:pt x="2594" y="19800"/>
                  </a:lnTo>
                  <a:lnTo>
                    <a:pt x="2923" y="19470"/>
                  </a:lnTo>
                  <a:lnTo>
                    <a:pt x="3253" y="19100"/>
                  </a:lnTo>
                  <a:lnTo>
                    <a:pt x="3623" y="18812"/>
                  </a:lnTo>
                  <a:lnTo>
                    <a:pt x="3993" y="18524"/>
                  </a:lnTo>
                  <a:lnTo>
                    <a:pt x="4405" y="18277"/>
                  </a:lnTo>
                  <a:lnTo>
                    <a:pt x="4817" y="18030"/>
                  </a:lnTo>
                  <a:lnTo>
                    <a:pt x="5269" y="17865"/>
                  </a:lnTo>
                  <a:lnTo>
                    <a:pt x="5722" y="17700"/>
                  </a:lnTo>
                  <a:lnTo>
                    <a:pt x="6175" y="17577"/>
                  </a:lnTo>
                  <a:lnTo>
                    <a:pt x="6628" y="17495"/>
                  </a:lnTo>
                  <a:lnTo>
                    <a:pt x="7081" y="17412"/>
                  </a:lnTo>
                  <a:lnTo>
                    <a:pt x="7533" y="17371"/>
                  </a:lnTo>
                  <a:close/>
                  <a:moveTo>
                    <a:pt x="17824" y="25110"/>
                  </a:moveTo>
                  <a:lnTo>
                    <a:pt x="18730" y="25192"/>
                  </a:lnTo>
                  <a:lnTo>
                    <a:pt x="19676" y="25274"/>
                  </a:lnTo>
                  <a:lnTo>
                    <a:pt x="20582" y="25398"/>
                  </a:lnTo>
                  <a:lnTo>
                    <a:pt x="21035" y="25480"/>
                  </a:lnTo>
                  <a:lnTo>
                    <a:pt x="21488" y="25604"/>
                  </a:lnTo>
                  <a:lnTo>
                    <a:pt x="22270" y="25851"/>
                  </a:lnTo>
                  <a:lnTo>
                    <a:pt x="22640" y="26015"/>
                  </a:lnTo>
                  <a:lnTo>
                    <a:pt x="23011" y="26221"/>
                  </a:lnTo>
                  <a:lnTo>
                    <a:pt x="23340" y="26427"/>
                  </a:lnTo>
                  <a:lnTo>
                    <a:pt x="23669" y="26633"/>
                  </a:lnTo>
                  <a:lnTo>
                    <a:pt x="23998" y="26880"/>
                  </a:lnTo>
                  <a:lnTo>
                    <a:pt x="24287" y="27168"/>
                  </a:lnTo>
                  <a:lnTo>
                    <a:pt x="24575" y="27497"/>
                  </a:lnTo>
                  <a:lnTo>
                    <a:pt x="24863" y="27826"/>
                  </a:lnTo>
                  <a:lnTo>
                    <a:pt x="25069" y="28156"/>
                  </a:lnTo>
                  <a:lnTo>
                    <a:pt x="25233" y="28526"/>
                  </a:lnTo>
                  <a:lnTo>
                    <a:pt x="25398" y="28938"/>
                  </a:lnTo>
                  <a:lnTo>
                    <a:pt x="25521" y="29308"/>
                  </a:lnTo>
                  <a:lnTo>
                    <a:pt x="25604" y="29720"/>
                  </a:lnTo>
                  <a:lnTo>
                    <a:pt x="25686" y="30131"/>
                  </a:lnTo>
                  <a:lnTo>
                    <a:pt x="25686" y="30543"/>
                  </a:lnTo>
                  <a:lnTo>
                    <a:pt x="25686" y="30955"/>
                  </a:lnTo>
                  <a:lnTo>
                    <a:pt x="25645" y="31408"/>
                  </a:lnTo>
                  <a:lnTo>
                    <a:pt x="25604" y="31819"/>
                  </a:lnTo>
                  <a:lnTo>
                    <a:pt x="25521" y="32231"/>
                  </a:lnTo>
                  <a:lnTo>
                    <a:pt x="25398" y="32642"/>
                  </a:lnTo>
                  <a:lnTo>
                    <a:pt x="25274" y="33013"/>
                  </a:lnTo>
                  <a:lnTo>
                    <a:pt x="25110" y="33424"/>
                  </a:lnTo>
                  <a:lnTo>
                    <a:pt x="24945" y="33795"/>
                  </a:lnTo>
                  <a:lnTo>
                    <a:pt x="24739" y="34165"/>
                  </a:lnTo>
                  <a:lnTo>
                    <a:pt x="24492" y="34495"/>
                  </a:lnTo>
                  <a:lnTo>
                    <a:pt x="24245" y="34865"/>
                  </a:lnTo>
                  <a:lnTo>
                    <a:pt x="23957" y="35194"/>
                  </a:lnTo>
                  <a:lnTo>
                    <a:pt x="23669" y="35483"/>
                  </a:lnTo>
                  <a:lnTo>
                    <a:pt x="23381" y="35771"/>
                  </a:lnTo>
                  <a:lnTo>
                    <a:pt x="23052" y="36018"/>
                  </a:lnTo>
                  <a:lnTo>
                    <a:pt x="22722" y="36265"/>
                  </a:lnTo>
                  <a:lnTo>
                    <a:pt x="22393" y="36512"/>
                  </a:lnTo>
                  <a:lnTo>
                    <a:pt x="22023" y="36717"/>
                  </a:lnTo>
                  <a:lnTo>
                    <a:pt x="21652" y="36882"/>
                  </a:lnTo>
                  <a:lnTo>
                    <a:pt x="21241" y="37047"/>
                  </a:lnTo>
                  <a:lnTo>
                    <a:pt x="20870" y="37211"/>
                  </a:lnTo>
                  <a:lnTo>
                    <a:pt x="20458" y="37335"/>
                  </a:lnTo>
                  <a:lnTo>
                    <a:pt x="20047" y="37417"/>
                  </a:lnTo>
                  <a:lnTo>
                    <a:pt x="19594" y="37458"/>
                  </a:lnTo>
                  <a:lnTo>
                    <a:pt x="19182" y="37500"/>
                  </a:lnTo>
                  <a:lnTo>
                    <a:pt x="18359" y="37500"/>
                  </a:lnTo>
                  <a:lnTo>
                    <a:pt x="17989" y="37458"/>
                  </a:lnTo>
                  <a:lnTo>
                    <a:pt x="17618" y="37376"/>
                  </a:lnTo>
                  <a:lnTo>
                    <a:pt x="17289" y="37211"/>
                  </a:lnTo>
                  <a:lnTo>
                    <a:pt x="17124" y="37088"/>
                  </a:lnTo>
                  <a:lnTo>
                    <a:pt x="17001" y="36964"/>
                  </a:lnTo>
                  <a:lnTo>
                    <a:pt x="16918" y="36800"/>
                  </a:lnTo>
                  <a:lnTo>
                    <a:pt x="16836" y="36635"/>
                  </a:lnTo>
                  <a:lnTo>
                    <a:pt x="16713" y="36265"/>
                  </a:lnTo>
                  <a:lnTo>
                    <a:pt x="16672" y="35894"/>
                  </a:lnTo>
                  <a:lnTo>
                    <a:pt x="16672" y="35524"/>
                  </a:lnTo>
                  <a:lnTo>
                    <a:pt x="16672" y="34577"/>
                  </a:lnTo>
                  <a:lnTo>
                    <a:pt x="16713" y="33671"/>
                  </a:lnTo>
                  <a:lnTo>
                    <a:pt x="16836" y="31531"/>
                  </a:lnTo>
                  <a:lnTo>
                    <a:pt x="17083" y="29349"/>
                  </a:lnTo>
                  <a:lnTo>
                    <a:pt x="17412" y="27209"/>
                  </a:lnTo>
                  <a:lnTo>
                    <a:pt x="17618" y="26180"/>
                  </a:lnTo>
                  <a:lnTo>
                    <a:pt x="17824" y="25110"/>
                  </a:lnTo>
                  <a:close/>
                  <a:moveTo>
                    <a:pt x="24245" y="1"/>
                  </a:moveTo>
                  <a:lnTo>
                    <a:pt x="23875" y="124"/>
                  </a:lnTo>
                  <a:lnTo>
                    <a:pt x="23546" y="289"/>
                  </a:lnTo>
                  <a:lnTo>
                    <a:pt x="22928" y="618"/>
                  </a:lnTo>
                  <a:lnTo>
                    <a:pt x="22352" y="1071"/>
                  </a:lnTo>
                  <a:lnTo>
                    <a:pt x="21858" y="1524"/>
                  </a:lnTo>
                  <a:lnTo>
                    <a:pt x="21405" y="2059"/>
                  </a:lnTo>
                  <a:lnTo>
                    <a:pt x="20994" y="2635"/>
                  </a:lnTo>
                  <a:lnTo>
                    <a:pt x="20664" y="3252"/>
                  </a:lnTo>
                  <a:lnTo>
                    <a:pt x="20376" y="3911"/>
                  </a:lnTo>
                  <a:lnTo>
                    <a:pt x="20088" y="4611"/>
                  </a:lnTo>
                  <a:lnTo>
                    <a:pt x="19882" y="5311"/>
                  </a:lnTo>
                  <a:lnTo>
                    <a:pt x="19676" y="6010"/>
                  </a:lnTo>
                  <a:lnTo>
                    <a:pt x="19512" y="6751"/>
                  </a:lnTo>
                  <a:lnTo>
                    <a:pt x="19224" y="8151"/>
                  </a:lnTo>
                  <a:lnTo>
                    <a:pt x="18977" y="9509"/>
                  </a:lnTo>
                  <a:lnTo>
                    <a:pt x="18277" y="13337"/>
                  </a:lnTo>
                  <a:lnTo>
                    <a:pt x="18277" y="13420"/>
                  </a:lnTo>
                  <a:lnTo>
                    <a:pt x="18277" y="13543"/>
                  </a:lnTo>
                  <a:lnTo>
                    <a:pt x="16466" y="15148"/>
                  </a:lnTo>
                  <a:lnTo>
                    <a:pt x="14655" y="16795"/>
                  </a:lnTo>
                  <a:lnTo>
                    <a:pt x="12843" y="18524"/>
                  </a:lnTo>
                  <a:lnTo>
                    <a:pt x="12185" y="17989"/>
                  </a:lnTo>
                  <a:lnTo>
                    <a:pt x="11444" y="17577"/>
                  </a:lnTo>
                  <a:lnTo>
                    <a:pt x="10950" y="17330"/>
                  </a:lnTo>
                  <a:lnTo>
                    <a:pt x="10456" y="17124"/>
                  </a:lnTo>
                  <a:lnTo>
                    <a:pt x="9962" y="16918"/>
                  </a:lnTo>
                  <a:lnTo>
                    <a:pt x="9427" y="16795"/>
                  </a:lnTo>
                  <a:lnTo>
                    <a:pt x="8892" y="16671"/>
                  </a:lnTo>
                  <a:lnTo>
                    <a:pt x="8398" y="16589"/>
                  </a:lnTo>
                  <a:lnTo>
                    <a:pt x="7328" y="16589"/>
                  </a:lnTo>
                  <a:lnTo>
                    <a:pt x="6793" y="16630"/>
                  </a:lnTo>
                  <a:lnTo>
                    <a:pt x="6257" y="16713"/>
                  </a:lnTo>
                  <a:lnTo>
                    <a:pt x="5763" y="16795"/>
                  </a:lnTo>
                  <a:lnTo>
                    <a:pt x="5228" y="16960"/>
                  </a:lnTo>
                  <a:lnTo>
                    <a:pt x="4734" y="17165"/>
                  </a:lnTo>
                  <a:lnTo>
                    <a:pt x="4240" y="17412"/>
                  </a:lnTo>
                  <a:lnTo>
                    <a:pt x="3788" y="17659"/>
                  </a:lnTo>
                  <a:lnTo>
                    <a:pt x="3335" y="17989"/>
                  </a:lnTo>
                  <a:lnTo>
                    <a:pt x="2882" y="18318"/>
                  </a:lnTo>
                  <a:lnTo>
                    <a:pt x="2470" y="18688"/>
                  </a:lnTo>
                  <a:lnTo>
                    <a:pt x="2100" y="19100"/>
                  </a:lnTo>
                  <a:lnTo>
                    <a:pt x="1730" y="19512"/>
                  </a:lnTo>
                  <a:lnTo>
                    <a:pt x="1441" y="19964"/>
                  </a:lnTo>
                  <a:lnTo>
                    <a:pt x="1112" y="20417"/>
                  </a:lnTo>
                  <a:lnTo>
                    <a:pt x="865" y="20911"/>
                  </a:lnTo>
                  <a:lnTo>
                    <a:pt x="618" y="21405"/>
                  </a:lnTo>
                  <a:lnTo>
                    <a:pt x="412" y="21899"/>
                  </a:lnTo>
                  <a:lnTo>
                    <a:pt x="289" y="22434"/>
                  </a:lnTo>
                  <a:lnTo>
                    <a:pt x="124" y="22969"/>
                  </a:lnTo>
                  <a:lnTo>
                    <a:pt x="42" y="23504"/>
                  </a:lnTo>
                  <a:lnTo>
                    <a:pt x="1" y="24039"/>
                  </a:lnTo>
                  <a:lnTo>
                    <a:pt x="1" y="24616"/>
                  </a:lnTo>
                  <a:lnTo>
                    <a:pt x="42" y="25151"/>
                  </a:lnTo>
                  <a:lnTo>
                    <a:pt x="124" y="25727"/>
                  </a:lnTo>
                  <a:lnTo>
                    <a:pt x="248" y="26262"/>
                  </a:lnTo>
                  <a:lnTo>
                    <a:pt x="412" y="26838"/>
                  </a:lnTo>
                  <a:lnTo>
                    <a:pt x="618" y="27374"/>
                  </a:lnTo>
                  <a:lnTo>
                    <a:pt x="906" y="27868"/>
                  </a:lnTo>
                  <a:lnTo>
                    <a:pt x="1194" y="28361"/>
                  </a:lnTo>
                  <a:lnTo>
                    <a:pt x="1565" y="28814"/>
                  </a:lnTo>
                  <a:lnTo>
                    <a:pt x="1935" y="29226"/>
                  </a:lnTo>
                  <a:lnTo>
                    <a:pt x="2388" y="29596"/>
                  </a:lnTo>
                  <a:lnTo>
                    <a:pt x="2923" y="29967"/>
                  </a:lnTo>
                  <a:lnTo>
                    <a:pt x="3211" y="30131"/>
                  </a:lnTo>
                  <a:lnTo>
                    <a:pt x="3500" y="30255"/>
                  </a:lnTo>
                  <a:lnTo>
                    <a:pt x="3788" y="30337"/>
                  </a:lnTo>
                  <a:lnTo>
                    <a:pt x="4076" y="30420"/>
                  </a:lnTo>
                  <a:lnTo>
                    <a:pt x="4405" y="30461"/>
                  </a:lnTo>
                  <a:lnTo>
                    <a:pt x="4693" y="30420"/>
                  </a:lnTo>
                  <a:lnTo>
                    <a:pt x="4734" y="30420"/>
                  </a:lnTo>
                  <a:lnTo>
                    <a:pt x="4776" y="30502"/>
                  </a:lnTo>
                  <a:lnTo>
                    <a:pt x="4858" y="30543"/>
                  </a:lnTo>
                  <a:lnTo>
                    <a:pt x="5023" y="30543"/>
                  </a:lnTo>
                  <a:lnTo>
                    <a:pt x="5681" y="30337"/>
                  </a:lnTo>
                  <a:lnTo>
                    <a:pt x="6299" y="30049"/>
                  </a:lnTo>
                  <a:lnTo>
                    <a:pt x="6916" y="29761"/>
                  </a:lnTo>
                  <a:lnTo>
                    <a:pt x="7533" y="29432"/>
                  </a:lnTo>
                  <a:lnTo>
                    <a:pt x="8727" y="28732"/>
                  </a:lnTo>
                  <a:lnTo>
                    <a:pt x="9839" y="27991"/>
                  </a:lnTo>
                  <a:lnTo>
                    <a:pt x="10991" y="27250"/>
                  </a:lnTo>
                  <a:lnTo>
                    <a:pt x="12061" y="26427"/>
                  </a:lnTo>
                  <a:lnTo>
                    <a:pt x="13132" y="25562"/>
                  </a:lnTo>
                  <a:lnTo>
                    <a:pt x="14161" y="24698"/>
                  </a:lnTo>
                  <a:lnTo>
                    <a:pt x="14613" y="24245"/>
                  </a:lnTo>
                  <a:lnTo>
                    <a:pt x="14819" y="24039"/>
                  </a:lnTo>
                  <a:lnTo>
                    <a:pt x="15025" y="23792"/>
                  </a:lnTo>
                  <a:lnTo>
                    <a:pt x="15148" y="23504"/>
                  </a:lnTo>
                  <a:lnTo>
                    <a:pt x="15272" y="23257"/>
                  </a:lnTo>
                  <a:lnTo>
                    <a:pt x="15313" y="22928"/>
                  </a:lnTo>
                  <a:lnTo>
                    <a:pt x="15313" y="22599"/>
                  </a:lnTo>
                  <a:lnTo>
                    <a:pt x="15807" y="22311"/>
                  </a:lnTo>
                  <a:lnTo>
                    <a:pt x="16260" y="21981"/>
                  </a:lnTo>
                  <a:lnTo>
                    <a:pt x="17165" y="21282"/>
                  </a:lnTo>
                  <a:lnTo>
                    <a:pt x="18030" y="20582"/>
                  </a:lnTo>
                  <a:lnTo>
                    <a:pt x="17742" y="22105"/>
                  </a:lnTo>
                  <a:lnTo>
                    <a:pt x="17495" y="23422"/>
                  </a:lnTo>
                  <a:lnTo>
                    <a:pt x="17412" y="24039"/>
                  </a:lnTo>
                  <a:lnTo>
                    <a:pt x="17412" y="24286"/>
                  </a:lnTo>
                  <a:lnTo>
                    <a:pt x="17371" y="24328"/>
                  </a:lnTo>
                  <a:lnTo>
                    <a:pt x="17289" y="24369"/>
                  </a:lnTo>
                  <a:lnTo>
                    <a:pt x="17207" y="24410"/>
                  </a:lnTo>
                  <a:lnTo>
                    <a:pt x="17124" y="24492"/>
                  </a:lnTo>
                  <a:lnTo>
                    <a:pt x="17083" y="24616"/>
                  </a:lnTo>
                  <a:lnTo>
                    <a:pt x="16877" y="25686"/>
                  </a:lnTo>
                  <a:lnTo>
                    <a:pt x="16672" y="26756"/>
                  </a:lnTo>
                  <a:lnTo>
                    <a:pt x="16466" y="27826"/>
                  </a:lnTo>
                  <a:lnTo>
                    <a:pt x="16301" y="28938"/>
                  </a:lnTo>
                  <a:lnTo>
                    <a:pt x="16095" y="31119"/>
                  </a:lnTo>
                  <a:lnTo>
                    <a:pt x="15931" y="33301"/>
                  </a:lnTo>
                  <a:lnTo>
                    <a:pt x="15848" y="34371"/>
                  </a:lnTo>
                  <a:lnTo>
                    <a:pt x="15848" y="35441"/>
                  </a:lnTo>
                  <a:lnTo>
                    <a:pt x="15848" y="35894"/>
                  </a:lnTo>
                  <a:lnTo>
                    <a:pt x="15931" y="36306"/>
                  </a:lnTo>
                  <a:lnTo>
                    <a:pt x="16013" y="36717"/>
                  </a:lnTo>
                  <a:lnTo>
                    <a:pt x="16178" y="37088"/>
                  </a:lnTo>
                  <a:lnTo>
                    <a:pt x="16260" y="37294"/>
                  </a:lnTo>
                  <a:lnTo>
                    <a:pt x="16425" y="37500"/>
                  </a:lnTo>
                  <a:lnTo>
                    <a:pt x="16548" y="37664"/>
                  </a:lnTo>
                  <a:lnTo>
                    <a:pt x="16713" y="37788"/>
                  </a:lnTo>
                  <a:lnTo>
                    <a:pt x="17083" y="37994"/>
                  </a:lnTo>
                  <a:lnTo>
                    <a:pt x="17495" y="38158"/>
                  </a:lnTo>
                  <a:lnTo>
                    <a:pt x="17948" y="38282"/>
                  </a:lnTo>
                  <a:lnTo>
                    <a:pt x="18400" y="38323"/>
                  </a:lnTo>
                  <a:lnTo>
                    <a:pt x="18853" y="38323"/>
                  </a:lnTo>
                  <a:lnTo>
                    <a:pt x="19306" y="38282"/>
                  </a:lnTo>
                  <a:lnTo>
                    <a:pt x="19759" y="38240"/>
                  </a:lnTo>
                  <a:lnTo>
                    <a:pt x="20211" y="38158"/>
                  </a:lnTo>
                  <a:lnTo>
                    <a:pt x="20705" y="38076"/>
                  </a:lnTo>
                  <a:lnTo>
                    <a:pt x="21117" y="37952"/>
                  </a:lnTo>
                  <a:lnTo>
                    <a:pt x="21570" y="37788"/>
                  </a:lnTo>
                  <a:lnTo>
                    <a:pt x="22023" y="37623"/>
                  </a:lnTo>
                  <a:lnTo>
                    <a:pt x="22434" y="37417"/>
                  </a:lnTo>
                  <a:lnTo>
                    <a:pt x="22805" y="37170"/>
                  </a:lnTo>
                  <a:lnTo>
                    <a:pt x="23216" y="36923"/>
                  </a:lnTo>
                  <a:lnTo>
                    <a:pt x="23587" y="36635"/>
                  </a:lnTo>
                  <a:lnTo>
                    <a:pt x="23957" y="36347"/>
                  </a:lnTo>
                  <a:lnTo>
                    <a:pt x="24287" y="36018"/>
                  </a:lnTo>
                  <a:lnTo>
                    <a:pt x="24616" y="35688"/>
                  </a:lnTo>
                  <a:lnTo>
                    <a:pt x="24904" y="35318"/>
                  </a:lnTo>
                  <a:lnTo>
                    <a:pt x="25192" y="34947"/>
                  </a:lnTo>
                  <a:lnTo>
                    <a:pt x="25439" y="34536"/>
                  </a:lnTo>
                  <a:lnTo>
                    <a:pt x="25645" y="34124"/>
                  </a:lnTo>
                  <a:lnTo>
                    <a:pt x="25851" y="33713"/>
                  </a:lnTo>
                  <a:lnTo>
                    <a:pt x="26057" y="33260"/>
                  </a:lnTo>
                  <a:lnTo>
                    <a:pt x="26180" y="32807"/>
                  </a:lnTo>
                  <a:lnTo>
                    <a:pt x="26304" y="32354"/>
                  </a:lnTo>
                  <a:lnTo>
                    <a:pt x="26386" y="31860"/>
                  </a:lnTo>
                  <a:lnTo>
                    <a:pt x="26468" y="31408"/>
                  </a:lnTo>
                  <a:lnTo>
                    <a:pt x="26509" y="30914"/>
                  </a:lnTo>
                  <a:lnTo>
                    <a:pt x="26509" y="30461"/>
                  </a:lnTo>
                  <a:lnTo>
                    <a:pt x="26468" y="29967"/>
                  </a:lnTo>
                  <a:lnTo>
                    <a:pt x="26386" y="29514"/>
                  </a:lnTo>
                  <a:lnTo>
                    <a:pt x="26304" y="29061"/>
                  </a:lnTo>
                  <a:lnTo>
                    <a:pt x="26180" y="28608"/>
                  </a:lnTo>
                  <a:lnTo>
                    <a:pt x="25974" y="28156"/>
                  </a:lnTo>
                  <a:lnTo>
                    <a:pt x="25768" y="27744"/>
                  </a:lnTo>
                  <a:lnTo>
                    <a:pt x="25521" y="27332"/>
                  </a:lnTo>
                  <a:lnTo>
                    <a:pt x="25192" y="26921"/>
                  </a:lnTo>
                  <a:lnTo>
                    <a:pt x="24863" y="26592"/>
                  </a:lnTo>
                  <a:lnTo>
                    <a:pt x="24492" y="26221"/>
                  </a:lnTo>
                  <a:lnTo>
                    <a:pt x="24081" y="25933"/>
                  </a:lnTo>
                  <a:lnTo>
                    <a:pt x="23669" y="25645"/>
                  </a:lnTo>
                  <a:lnTo>
                    <a:pt x="23258" y="25398"/>
                  </a:lnTo>
                  <a:lnTo>
                    <a:pt x="22805" y="25192"/>
                  </a:lnTo>
                  <a:lnTo>
                    <a:pt x="22311" y="24986"/>
                  </a:lnTo>
                  <a:lnTo>
                    <a:pt x="21652" y="24780"/>
                  </a:lnTo>
                  <a:lnTo>
                    <a:pt x="21652" y="24122"/>
                  </a:lnTo>
                  <a:lnTo>
                    <a:pt x="21734" y="23134"/>
                  </a:lnTo>
                  <a:lnTo>
                    <a:pt x="21817" y="22022"/>
                  </a:lnTo>
                  <a:lnTo>
                    <a:pt x="21940" y="20952"/>
                  </a:lnTo>
                  <a:lnTo>
                    <a:pt x="22228" y="18812"/>
                  </a:lnTo>
                  <a:lnTo>
                    <a:pt x="22352" y="17783"/>
                  </a:lnTo>
                  <a:lnTo>
                    <a:pt x="22434" y="17083"/>
                  </a:lnTo>
                  <a:lnTo>
                    <a:pt x="23463" y="16260"/>
                  </a:lnTo>
                  <a:lnTo>
                    <a:pt x="25398" y="14778"/>
                  </a:lnTo>
                  <a:lnTo>
                    <a:pt x="26304" y="13996"/>
                  </a:lnTo>
                  <a:lnTo>
                    <a:pt x="27250" y="13173"/>
                  </a:lnTo>
                  <a:lnTo>
                    <a:pt x="28115" y="12349"/>
                  </a:lnTo>
                  <a:lnTo>
                    <a:pt x="28938" y="11444"/>
                  </a:lnTo>
                  <a:lnTo>
                    <a:pt x="29308" y="10950"/>
                  </a:lnTo>
                  <a:lnTo>
                    <a:pt x="29679" y="10497"/>
                  </a:lnTo>
                  <a:lnTo>
                    <a:pt x="30008" y="9962"/>
                  </a:lnTo>
                  <a:lnTo>
                    <a:pt x="30337" y="9468"/>
                  </a:lnTo>
                  <a:lnTo>
                    <a:pt x="30626" y="8851"/>
                  </a:lnTo>
                  <a:lnTo>
                    <a:pt x="30914" y="8274"/>
                  </a:lnTo>
                  <a:lnTo>
                    <a:pt x="31120" y="7657"/>
                  </a:lnTo>
                  <a:lnTo>
                    <a:pt x="31284" y="6998"/>
                  </a:lnTo>
                  <a:lnTo>
                    <a:pt x="31449" y="6381"/>
                  </a:lnTo>
                  <a:lnTo>
                    <a:pt x="31531" y="5722"/>
                  </a:lnTo>
                  <a:lnTo>
                    <a:pt x="31531" y="5064"/>
                  </a:lnTo>
                  <a:lnTo>
                    <a:pt x="31531" y="4405"/>
                  </a:lnTo>
                  <a:lnTo>
                    <a:pt x="31449" y="4240"/>
                  </a:lnTo>
                  <a:lnTo>
                    <a:pt x="31367" y="4117"/>
                  </a:lnTo>
                  <a:lnTo>
                    <a:pt x="31202" y="4035"/>
                  </a:lnTo>
                  <a:lnTo>
                    <a:pt x="30996" y="4035"/>
                  </a:lnTo>
                  <a:lnTo>
                    <a:pt x="30502" y="4240"/>
                  </a:lnTo>
                  <a:lnTo>
                    <a:pt x="30008" y="4446"/>
                  </a:lnTo>
                  <a:lnTo>
                    <a:pt x="29514" y="4652"/>
                  </a:lnTo>
                  <a:lnTo>
                    <a:pt x="29020" y="4940"/>
                  </a:lnTo>
                  <a:lnTo>
                    <a:pt x="28115" y="5516"/>
                  </a:lnTo>
                  <a:lnTo>
                    <a:pt x="27250" y="6134"/>
                  </a:lnTo>
                  <a:lnTo>
                    <a:pt x="25439" y="7533"/>
                  </a:lnTo>
                  <a:lnTo>
                    <a:pt x="23628" y="9015"/>
                  </a:lnTo>
                  <a:lnTo>
                    <a:pt x="23587" y="9015"/>
                  </a:lnTo>
                  <a:lnTo>
                    <a:pt x="23628" y="8851"/>
                  </a:lnTo>
                  <a:lnTo>
                    <a:pt x="23751" y="7698"/>
                  </a:lnTo>
                  <a:lnTo>
                    <a:pt x="23875" y="6504"/>
                  </a:lnTo>
                  <a:lnTo>
                    <a:pt x="23998" y="5269"/>
                  </a:lnTo>
                  <a:lnTo>
                    <a:pt x="24328" y="2882"/>
                  </a:lnTo>
                  <a:lnTo>
                    <a:pt x="24781" y="495"/>
                  </a:lnTo>
                  <a:lnTo>
                    <a:pt x="24781" y="371"/>
                  </a:lnTo>
                  <a:lnTo>
                    <a:pt x="24739" y="289"/>
                  </a:lnTo>
                  <a:lnTo>
                    <a:pt x="24698" y="165"/>
                  </a:lnTo>
                  <a:lnTo>
                    <a:pt x="24657" y="83"/>
                  </a:lnTo>
                  <a:lnTo>
                    <a:pt x="24575" y="42"/>
                  </a:lnTo>
                  <a:lnTo>
                    <a:pt x="24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19"/>
            <p:cNvSpPr/>
            <p:nvPr/>
          </p:nvSpPr>
          <p:spPr>
            <a:xfrm>
              <a:off x="2696550" y="2400050"/>
              <a:ext cx="121450" cy="200700"/>
            </a:xfrm>
            <a:custGeom>
              <a:avLst/>
              <a:gdLst/>
              <a:ahLst/>
              <a:cxnLst/>
              <a:rect l="l" t="t" r="r" b="b"/>
              <a:pathLst>
                <a:path w="4858" h="8028" extrusionOk="0">
                  <a:moveTo>
                    <a:pt x="1729" y="783"/>
                  </a:moveTo>
                  <a:lnTo>
                    <a:pt x="1811" y="824"/>
                  </a:lnTo>
                  <a:lnTo>
                    <a:pt x="1976" y="865"/>
                  </a:lnTo>
                  <a:lnTo>
                    <a:pt x="2264" y="906"/>
                  </a:lnTo>
                  <a:lnTo>
                    <a:pt x="2552" y="989"/>
                  </a:lnTo>
                  <a:lnTo>
                    <a:pt x="2717" y="948"/>
                  </a:lnTo>
                  <a:lnTo>
                    <a:pt x="2882" y="1030"/>
                  </a:lnTo>
                  <a:lnTo>
                    <a:pt x="3046" y="1153"/>
                  </a:lnTo>
                  <a:lnTo>
                    <a:pt x="3211" y="1277"/>
                  </a:lnTo>
                  <a:lnTo>
                    <a:pt x="3540" y="1606"/>
                  </a:lnTo>
                  <a:lnTo>
                    <a:pt x="3746" y="1935"/>
                  </a:lnTo>
                  <a:lnTo>
                    <a:pt x="3911" y="2306"/>
                  </a:lnTo>
                  <a:lnTo>
                    <a:pt x="3993" y="2718"/>
                  </a:lnTo>
                  <a:lnTo>
                    <a:pt x="4034" y="3088"/>
                  </a:lnTo>
                  <a:lnTo>
                    <a:pt x="4075" y="3500"/>
                  </a:lnTo>
                  <a:lnTo>
                    <a:pt x="4075" y="3911"/>
                  </a:lnTo>
                  <a:lnTo>
                    <a:pt x="3993" y="4734"/>
                  </a:lnTo>
                  <a:lnTo>
                    <a:pt x="3911" y="5146"/>
                  </a:lnTo>
                  <a:lnTo>
                    <a:pt x="3828" y="5558"/>
                  </a:lnTo>
                  <a:lnTo>
                    <a:pt x="3705" y="5928"/>
                  </a:lnTo>
                  <a:lnTo>
                    <a:pt x="3499" y="6299"/>
                  </a:lnTo>
                  <a:lnTo>
                    <a:pt x="3376" y="6463"/>
                  </a:lnTo>
                  <a:lnTo>
                    <a:pt x="3252" y="6628"/>
                  </a:lnTo>
                  <a:lnTo>
                    <a:pt x="2923" y="6875"/>
                  </a:lnTo>
                  <a:lnTo>
                    <a:pt x="2552" y="7040"/>
                  </a:lnTo>
                  <a:lnTo>
                    <a:pt x="2182" y="7163"/>
                  </a:lnTo>
                  <a:lnTo>
                    <a:pt x="1770" y="7204"/>
                  </a:lnTo>
                  <a:lnTo>
                    <a:pt x="988" y="7204"/>
                  </a:lnTo>
                  <a:lnTo>
                    <a:pt x="906" y="7163"/>
                  </a:lnTo>
                  <a:lnTo>
                    <a:pt x="865" y="7081"/>
                  </a:lnTo>
                  <a:lnTo>
                    <a:pt x="823" y="5969"/>
                  </a:lnTo>
                  <a:lnTo>
                    <a:pt x="823" y="4899"/>
                  </a:lnTo>
                  <a:lnTo>
                    <a:pt x="865" y="3788"/>
                  </a:lnTo>
                  <a:lnTo>
                    <a:pt x="988" y="2718"/>
                  </a:lnTo>
                  <a:lnTo>
                    <a:pt x="1029" y="2306"/>
                  </a:lnTo>
                  <a:lnTo>
                    <a:pt x="1070" y="1853"/>
                  </a:lnTo>
                  <a:lnTo>
                    <a:pt x="1194" y="1441"/>
                  </a:lnTo>
                  <a:lnTo>
                    <a:pt x="1276" y="1236"/>
                  </a:lnTo>
                  <a:lnTo>
                    <a:pt x="1400" y="1030"/>
                  </a:lnTo>
                  <a:lnTo>
                    <a:pt x="1523" y="906"/>
                  </a:lnTo>
                  <a:lnTo>
                    <a:pt x="1647" y="824"/>
                  </a:lnTo>
                  <a:lnTo>
                    <a:pt x="1729" y="783"/>
                  </a:lnTo>
                  <a:close/>
                  <a:moveTo>
                    <a:pt x="1564" y="1"/>
                  </a:moveTo>
                  <a:lnTo>
                    <a:pt x="1317" y="83"/>
                  </a:lnTo>
                  <a:lnTo>
                    <a:pt x="1070" y="207"/>
                  </a:lnTo>
                  <a:lnTo>
                    <a:pt x="906" y="371"/>
                  </a:lnTo>
                  <a:lnTo>
                    <a:pt x="741" y="536"/>
                  </a:lnTo>
                  <a:lnTo>
                    <a:pt x="618" y="742"/>
                  </a:lnTo>
                  <a:lnTo>
                    <a:pt x="535" y="948"/>
                  </a:lnTo>
                  <a:lnTo>
                    <a:pt x="371" y="1359"/>
                  </a:lnTo>
                  <a:lnTo>
                    <a:pt x="288" y="1812"/>
                  </a:lnTo>
                  <a:lnTo>
                    <a:pt x="124" y="3129"/>
                  </a:lnTo>
                  <a:lnTo>
                    <a:pt x="41" y="4446"/>
                  </a:lnTo>
                  <a:lnTo>
                    <a:pt x="0" y="5805"/>
                  </a:lnTo>
                  <a:lnTo>
                    <a:pt x="41" y="6504"/>
                  </a:lnTo>
                  <a:lnTo>
                    <a:pt x="83" y="7163"/>
                  </a:lnTo>
                  <a:lnTo>
                    <a:pt x="124" y="7410"/>
                  </a:lnTo>
                  <a:lnTo>
                    <a:pt x="247" y="7657"/>
                  </a:lnTo>
                  <a:lnTo>
                    <a:pt x="371" y="7822"/>
                  </a:lnTo>
                  <a:lnTo>
                    <a:pt x="618" y="7945"/>
                  </a:lnTo>
                  <a:lnTo>
                    <a:pt x="865" y="8027"/>
                  </a:lnTo>
                  <a:lnTo>
                    <a:pt x="1647" y="8027"/>
                  </a:lnTo>
                  <a:lnTo>
                    <a:pt x="2223" y="7945"/>
                  </a:lnTo>
                  <a:lnTo>
                    <a:pt x="2758" y="7822"/>
                  </a:lnTo>
                  <a:lnTo>
                    <a:pt x="3005" y="7739"/>
                  </a:lnTo>
                  <a:lnTo>
                    <a:pt x="3252" y="7616"/>
                  </a:lnTo>
                  <a:lnTo>
                    <a:pt x="3499" y="7492"/>
                  </a:lnTo>
                  <a:lnTo>
                    <a:pt x="3705" y="7287"/>
                  </a:lnTo>
                  <a:lnTo>
                    <a:pt x="3911" y="7122"/>
                  </a:lnTo>
                  <a:lnTo>
                    <a:pt x="4075" y="6916"/>
                  </a:lnTo>
                  <a:lnTo>
                    <a:pt x="4322" y="6504"/>
                  </a:lnTo>
                  <a:lnTo>
                    <a:pt x="4528" y="6011"/>
                  </a:lnTo>
                  <a:lnTo>
                    <a:pt x="4652" y="5558"/>
                  </a:lnTo>
                  <a:lnTo>
                    <a:pt x="4775" y="5023"/>
                  </a:lnTo>
                  <a:lnTo>
                    <a:pt x="4816" y="4488"/>
                  </a:lnTo>
                  <a:lnTo>
                    <a:pt x="4857" y="3911"/>
                  </a:lnTo>
                  <a:lnTo>
                    <a:pt x="4857" y="3376"/>
                  </a:lnTo>
                  <a:lnTo>
                    <a:pt x="4816" y="2800"/>
                  </a:lnTo>
                  <a:lnTo>
                    <a:pt x="4693" y="2224"/>
                  </a:lnTo>
                  <a:lnTo>
                    <a:pt x="4610" y="1977"/>
                  </a:lnTo>
                  <a:lnTo>
                    <a:pt x="4487" y="1688"/>
                  </a:lnTo>
                  <a:lnTo>
                    <a:pt x="4363" y="1441"/>
                  </a:lnTo>
                  <a:lnTo>
                    <a:pt x="4199" y="1195"/>
                  </a:lnTo>
                  <a:lnTo>
                    <a:pt x="3952" y="948"/>
                  </a:lnTo>
                  <a:lnTo>
                    <a:pt x="3664" y="701"/>
                  </a:lnTo>
                  <a:lnTo>
                    <a:pt x="3334" y="495"/>
                  </a:lnTo>
                  <a:lnTo>
                    <a:pt x="3005" y="371"/>
                  </a:lnTo>
                  <a:lnTo>
                    <a:pt x="2882" y="289"/>
                  </a:lnTo>
                  <a:lnTo>
                    <a:pt x="2717" y="207"/>
                  </a:lnTo>
                  <a:lnTo>
                    <a:pt x="2388" y="83"/>
                  </a:lnTo>
                  <a:lnTo>
                    <a:pt x="2058" y="4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19"/>
            <p:cNvSpPr/>
            <p:nvPr/>
          </p:nvSpPr>
          <p:spPr>
            <a:xfrm>
              <a:off x="2734625" y="2088250"/>
              <a:ext cx="36025" cy="36050"/>
            </a:xfrm>
            <a:custGeom>
              <a:avLst/>
              <a:gdLst/>
              <a:ahLst/>
              <a:cxnLst/>
              <a:rect l="l" t="t" r="r" b="b"/>
              <a:pathLst>
                <a:path w="1441" h="1442" extrusionOk="0">
                  <a:moveTo>
                    <a:pt x="576" y="1"/>
                  </a:moveTo>
                  <a:lnTo>
                    <a:pt x="453" y="42"/>
                  </a:lnTo>
                  <a:lnTo>
                    <a:pt x="330" y="124"/>
                  </a:lnTo>
                  <a:lnTo>
                    <a:pt x="206" y="206"/>
                  </a:lnTo>
                  <a:lnTo>
                    <a:pt x="124" y="289"/>
                  </a:lnTo>
                  <a:lnTo>
                    <a:pt x="83" y="412"/>
                  </a:lnTo>
                  <a:lnTo>
                    <a:pt x="41" y="577"/>
                  </a:lnTo>
                  <a:lnTo>
                    <a:pt x="0" y="700"/>
                  </a:lnTo>
                  <a:lnTo>
                    <a:pt x="41" y="906"/>
                  </a:lnTo>
                  <a:lnTo>
                    <a:pt x="124" y="1071"/>
                  </a:lnTo>
                  <a:lnTo>
                    <a:pt x="206" y="1194"/>
                  </a:lnTo>
                  <a:lnTo>
                    <a:pt x="371" y="1318"/>
                  </a:lnTo>
                  <a:lnTo>
                    <a:pt x="535" y="1400"/>
                  </a:lnTo>
                  <a:lnTo>
                    <a:pt x="741" y="1441"/>
                  </a:lnTo>
                  <a:lnTo>
                    <a:pt x="865" y="1400"/>
                  </a:lnTo>
                  <a:lnTo>
                    <a:pt x="988" y="1359"/>
                  </a:lnTo>
                  <a:lnTo>
                    <a:pt x="1112" y="1318"/>
                  </a:lnTo>
                  <a:lnTo>
                    <a:pt x="1235" y="1194"/>
                  </a:lnTo>
                  <a:lnTo>
                    <a:pt x="1317" y="1112"/>
                  </a:lnTo>
                  <a:lnTo>
                    <a:pt x="1400" y="989"/>
                  </a:lnTo>
                  <a:lnTo>
                    <a:pt x="1441" y="865"/>
                  </a:lnTo>
                  <a:lnTo>
                    <a:pt x="1441" y="700"/>
                  </a:lnTo>
                  <a:lnTo>
                    <a:pt x="1441" y="495"/>
                  </a:lnTo>
                  <a:lnTo>
                    <a:pt x="1359" y="330"/>
                  </a:lnTo>
                  <a:lnTo>
                    <a:pt x="1235" y="206"/>
                  </a:lnTo>
                  <a:lnTo>
                    <a:pt x="1112" y="83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9"/>
            <p:cNvSpPr/>
            <p:nvPr/>
          </p:nvSpPr>
          <p:spPr>
            <a:xfrm>
              <a:off x="2785050" y="1752775"/>
              <a:ext cx="54550" cy="240825"/>
            </a:xfrm>
            <a:custGeom>
              <a:avLst/>
              <a:gdLst/>
              <a:ahLst/>
              <a:cxnLst/>
              <a:rect l="l" t="t" r="r" b="b"/>
              <a:pathLst>
                <a:path w="2182" h="9633" extrusionOk="0">
                  <a:moveTo>
                    <a:pt x="2182" y="1"/>
                  </a:moveTo>
                  <a:lnTo>
                    <a:pt x="1729" y="289"/>
                  </a:lnTo>
                  <a:lnTo>
                    <a:pt x="1276" y="618"/>
                  </a:lnTo>
                  <a:lnTo>
                    <a:pt x="1235" y="865"/>
                  </a:lnTo>
                  <a:lnTo>
                    <a:pt x="906" y="2512"/>
                  </a:lnTo>
                  <a:lnTo>
                    <a:pt x="618" y="4199"/>
                  </a:lnTo>
                  <a:lnTo>
                    <a:pt x="412" y="5558"/>
                  </a:lnTo>
                  <a:lnTo>
                    <a:pt x="247" y="6916"/>
                  </a:lnTo>
                  <a:lnTo>
                    <a:pt x="82" y="8274"/>
                  </a:lnTo>
                  <a:lnTo>
                    <a:pt x="0" y="9633"/>
                  </a:lnTo>
                  <a:lnTo>
                    <a:pt x="1359" y="8480"/>
                  </a:lnTo>
                  <a:lnTo>
                    <a:pt x="1317" y="8315"/>
                  </a:lnTo>
                  <a:lnTo>
                    <a:pt x="1276" y="7739"/>
                  </a:lnTo>
                  <a:lnTo>
                    <a:pt x="1276" y="7122"/>
                  </a:lnTo>
                  <a:lnTo>
                    <a:pt x="1317" y="6504"/>
                  </a:lnTo>
                  <a:lnTo>
                    <a:pt x="1564" y="4117"/>
                  </a:lnTo>
                  <a:lnTo>
                    <a:pt x="1852" y="2059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9"/>
            <p:cNvSpPr/>
            <p:nvPr/>
          </p:nvSpPr>
          <p:spPr>
            <a:xfrm>
              <a:off x="2744900" y="1851575"/>
              <a:ext cx="267600" cy="202750"/>
            </a:xfrm>
            <a:custGeom>
              <a:avLst/>
              <a:gdLst/>
              <a:ahLst/>
              <a:cxnLst/>
              <a:rect l="l" t="t" r="r" b="b"/>
              <a:pathLst>
                <a:path w="10704" h="8110" extrusionOk="0">
                  <a:moveTo>
                    <a:pt x="10703" y="0"/>
                  </a:moveTo>
                  <a:lnTo>
                    <a:pt x="10209" y="206"/>
                  </a:lnTo>
                  <a:lnTo>
                    <a:pt x="9715" y="453"/>
                  </a:lnTo>
                  <a:lnTo>
                    <a:pt x="8810" y="988"/>
                  </a:lnTo>
                  <a:lnTo>
                    <a:pt x="7904" y="1606"/>
                  </a:lnTo>
                  <a:lnTo>
                    <a:pt x="7040" y="2264"/>
                  </a:lnTo>
                  <a:lnTo>
                    <a:pt x="5270" y="3705"/>
                  </a:lnTo>
                  <a:lnTo>
                    <a:pt x="3500" y="5146"/>
                  </a:lnTo>
                  <a:lnTo>
                    <a:pt x="1730" y="6586"/>
                  </a:lnTo>
                  <a:lnTo>
                    <a:pt x="1" y="8109"/>
                  </a:lnTo>
                  <a:lnTo>
                    <a:pt x="454" y="8109"/>
                  </a:lnTo>
                  <a:lnTo>
                    <a:pt x="659" y="8027"/>
                  </a:lnTo>
                  <a:lnTo>
                    <a:pt x="1071" y="7862"/>
                  </a:lnTo>
                  <a:lnTo>
                    <a:pt x="1483" y="7656"/>
                  </a:lnTo>
                  <a:lnTo>
                    <a:pt x="2306" y="7163"/>
                  </a:lnTo>
                  <a:lnTo>
                    <a:pt x="3129" y="6669"/>
                  </a:lnTo>
                  <a:lnTo>
                    <a:pt x="4693" y="5557"/>
                  </a:lnTo>
                  <a:lnTo>
                    <a:pt x="5475" y="4981"/>
                  </a:lnTo>
                  <a:lnTo>
                    <a:pt x="6258" y="4405"/>
                  </a:lnTo>
                  <a:lnTo>
                    <a:pt x="8439" y="2593"/>
                  </a:lnTo>
                  <a:lnTo>
                    <a:pt x="10662" y="865"/>
                  </a:lnTo>
                  <a:lnTo>
                    <a:pt x="10703" y="412"/>
                  </a:lnTo>
                  <a:lnTo>
                    <a:pt x="10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19"/>
            <p:cNvSpPr/>
            <p:nvPr/>
          </p:nvSpPr>
          <p:spPr>
            <a:xfrm>
              <a:off x="2420750" y="218292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1" y="1"/>
                  </a:moveTo>
                  <a:lnTo>
                    <a:pt x="1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1B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19"/>
            <p:cNvSpPr/>
            <p:nvPr/>
          </p:nvSpPr>
          <p:spPr>
            <a:xfrm>
              <a:off x="2323000" y="2180875"/>
              <a:ext cx="111150" cy="70000"/>
            </a:xfrm>
            <a:custGeom>
              <a:avLst/>
              <a:gdLst/>
              <a:ahLst/>
              <a:cxnLst/>
              <a:rect l="l" t="t" r="r" b="b"/>
              <a:pathLst>
                <a:path w="4446" h="2800" extrusionOk="0">
                  <a:moveTo>
                    <a:pt x="3376" y="0"/>
                  </a:moveTo>
                  <a:lnTo>
                    <a:pt x="2882" y="41"/>
                  </a:lnTo>
                  <a:lnTo>
                    <a:pt x="2346" y="206"/>
                  </a:lnTo>
                  <a:lnTo>
                    <a:pt x="1853" y="412"/>
                  </a:lnTo>
                  <a:lnTo>
                    <a:pt x="1400" y="659"/>
                  </a:lnTo>
                  <a:lnTo>
                    <a:pt x="865" y="1029"/>
                  </a:lnTo>
                  <a:lnTo>
                    <a:pt x="659" y="1235"/>
                  </a:lnTo>
                  <a:lnTo>
                    <a:pt x="453" y="1441"/>
                  </a:lnTo>
                  <a:lnTo>
                    <a:pt x="288" y="1688"/>
                  </a:lnTo>
                  <a:lnTo>
                    <a:pt x="124" y="1935"/>
                  </a:lnTo>
                  <a:lnTo>
                    <a:pt x="41" y="2223"/>
                  </a:lnTo>
                  <a:lnTo>
                    <a:pt x="0" y="2388"/>
                  </a:lnTo>
                  <a:lnTo>
                    <a:pt x="41" y="2511"/>
                  </a:lnTo>
                  <a:lnTo>
                    <a:pt x="83" y="2635"/>
                  </a:lnTo>
                  <a:lnTo>
                    <a:pt x="165" y="2717"/>
                  </a:lnTo>
                  <a:lnTo>
                    <a:pt x="288" y="2758"/>
                  </a:lnTo>
                  <a:lnTo>
                    <a:pt x="371" y="2799"/>
                  </a:lnTo>
                  <a:lnTo>
                    <a:pt x="618" y="2758"/>
                  </a:lnTo>
                  <a:lnTo>
                    <a:pt x="823" y="2635"/>
                  </a:lnTo>
                  <a:lnTo>
                    <a:pt x="1235" y="2346"/>
                  </a:lnTo>
                  <a:lnTo>
                    <a:pt x="1606" y="2100"/>
                  </a:lnTo>
                  <a:lnTo>
                    <a:pt x="2017" y="1853"/>
                  </a:lnTo>
                  <a:lnTo>
                    <a:pt x="2429" y="1688"/>
                  </a:lnTo>
                  <a:lnTo>
                    <a:pt x="2511" y="1606"/>
                  </a:lnTo>
                  <a:lnTo>
                    <a:pt x="2758" y="1523"/>
                  </a:lnTo>
                  <a:lnTo>
                    <a:pt x="3211" y="1400"/>
                  </a:lnTo>
                  <a:lnTo>
                    <a:pt x="3705" y="1317"/>
                  </a:lnTo>
                  <a:lnTo>
                    <a:pt x="3869" y="1235"/>
                  </a:lnTo>
                  <a:lnTo>
                    <a:pt x="4034" y="1153"/>
                  </a:lnTo>
                  <a:lnTo>
                    <a:pt x="4075" y="1112"/>
                  </a:lnTo>
                  <a:lnTo>
                    <a:pt x="4158" y="1070"/>
                  </a:lnTo>
                  <a:lnTo>
                    <a:pt x="4281" y="947"/>
                  </a:lnTo>
                  <a:lnTo>
                    <a:pt x="4405" y="823"/>
                  </a:lnTo>
                  <a:lnTo>
                    <a:pt x="4446" y="659"/>
                  </a:lnTo>
                  <a:lnTo>
                    <a:pt x="4405" y="453"/>
                  </a:lnTo>
                  <a:lnTo>
                    <a:pt x="4322" y="330"/>
                  </a:lnTo>
                  <a:lnTo>
                    <a:pt x="4240" y="247"/>
                  </a:lnTo>
                  <a:lnTo>
                    <a:pt x="3993" y="124"/>
                  </a:lnTo>
                  <a:lnTo>
                    <a:pt x="3911" y="83"/>
                  </a:lnTo>
                  <a:lnTo>
                    <a:pt x="3787" y="41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rgbClr val="61B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9"/>
            <p:cNvSpPr/>
            <p:nvPr/>
          </p:nvSpPr>
          <p:spPr>
            <a:xfrm>
              <a:off x="2456775" y="2175725"/>
              <a:ext cx="45300" cy="30900"/>
            </a:xfrm>
            <a:custGeom>
              <a:avLst/>
              <a:gdLst/>
              <a:ahLst/>
              <a:cxnLst/>
              <a:rect l="l" t="t" r="r" b="b"/>
              <a:pathLst>
                <a:path w="1812" h="1236" extrusionOk="0">
                  <a:moveTo>
                    <a:pt x="659" y="0"/>
                  </a:moveTo>
                  <a:lnTo>
                    <a:pt x="535" y="42"/>
                  </a:lnTo>
                  <a:lnTo>
                    <a:pt x="288" y="165"/>
                  </a:lnTo>
                  <a:lnTo>
                    <a:pt x="165" y="247"/>
                  </a:lnTo>
                  <a:lnTo>
                    <a:pt x="83" y="371"/>
                  </a:lnTo>
                  <a:lnTo>
                    <a:pt x="0" y="536"/>
                  </a:lnTo>
                  <a:lnTo>
                    <a:pt x="0" y="618"/>
                  </a:lnTo>
                  <a:lnTo>
                    <a:pt x="0" y="700"/>
                  </a:lnTo>
                  <a:lnTo>
                    <a:pt x="83" y="824"/>
                  </a:lnTo>
                  <a:lnTo>
                    <a:pt x="124" y="947"/>
                  </a:lnTo>
                  <a:lnTo>
                    <a:pt x="247" y="1029"/>
                  </a:lnTo>
                  <a:lnTo>
                    <a:pt x="330" y="1071"/>
                  </a:lnTo>
                  <a:lnTo>
                    <a:pt x="412" y="1071"/>
                  </a:lnTo>
                  <a:lnTo>
                    <a:pt x="577" y="1153"/>
                  </a:lnTo>
                  <a:lnTo>
                    <a:pt x="700" y="1194"/>
                  </a:lnTo>
                  <a:lnTo>
                    <a:pt x="947" y="1235"/>
                  </a:lnTo>
                  <a:lnTo>
                    <a:pt x="1194" y="1194"/>
                  </a:lnTo>
                  <a:lnTo>
                    <a:pt x="1318" y="1153"/>
                  </a:lnTo>
                  <a:lnTo>
                    <a:pt x="1441" y="1153"/>
                  </a:lnTo>
                  <a:lnTo>
                    <a:pt x="1606" y="1071"/>
                  </a:lnTo>
                  <a:lnTo>
                    <a:pt x="1729" y="988"/>
                  </a:lnTo>
                  <a:lnTo>
                    <a:pt x="1770" y="824"/>
                  </a:lnTo>
                  <a:lnTo>
                    <a:pt x="1811" y="700"/>
                  </a:lnTo>
                  <a:lnTo>
                    <a:pt x="1729" y="536"/>
                  </a:lnTo>
                  <a:lnTo>
                    <a:pt x="1606" y="371"/>
                  </a:lnTo>
                  <a:lnTo>
                    <a:pt x="1565" y="330"/>
                  </a:lnTo>
                  <a:lnTo>
                    <a:pt x="1441" y="206"/>
                  </a:lnTo>
                  <a:lnTo>
                    <a:pt x="1318" y="124"/>
                  </a:lnTo>
                  <a:lnTo>
                    <a:pt x="1153" y="42"/>
                  </a:lnTo>
                  <a:lnTo>
                    <a:pt x="947" y="4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61B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19"/>
            <p:cNvSpPr/>
            <p:nvPr/>
          </p:nvSpPr>
          <p:spPr>
            <a:xfrm>
              <a:off x="2834425" y="2435050"/>
              <a:ext cx="35025" cy="92625"/>
            </a:xfrm>
            <a:custGeom>
              <a:avLst/>
              <a:gdLst/>
              <a:ahLst/>
              <a:cxnLst/>
              <a:rect l="l" t="t" r="r" b="b"/>
              <a:pathLst>
                <a:path w="1401" h="3705" extrusionOk="0">
                  <a:moveTo>
                    <a:pt x="289" y="0"/>
                  </a:moveTo>
                  <a:lnTo>
                    <a:pt x="207" y="83"/>
                  </a:lnTo>
                  <a:lnTo>
                    <a:pt x="83" y="288"/>
                  </a:lnTo>
                  <a:lnTo>
                    <a:pt x="42" y="494"/>
                  </a:lnTo>
                  <a:lnTo>
                    <a:pt x="1" y="700"/>
                  </a:lnTo>
                  <a:lnTo>
                    <a:pt x="42" y="947"/>
                  </a:lnTo>
                  <a:lnTo>
                    <a:pt x="83" y="1770"/>
                  </a:lnTo>
                  <a:lnTo>
                    <a:pt x="1" y="2594"/>
                  </a:lnTo>
                  <a:lnTo>
                    <a:pt x="42" y="3046"/>
                  </a:lnTo>
                  <a:lnTo>
                    <a:pt x="83" y="3293"/>
                  </a:lnTo>
                  <a:lnTo>
                    <a:pt x="207" y="3458"/>
                  </a:lnTo>
                  <a:lnTo>
                    <a:pt x="289" y="3623"/>
                  </a:lnTo>
                  <a:lnTo>
                    <a:pt x="371" y="3705"/>
                  </a:lnTo>
                  <a:lnTo>
                    <a:pt x="495" y="3705"/>
                  </a:lnTo>
                  <a:lnTo>
                    <a:pt x="660" y="3623"/>
                  </a:lnTo>
                  <a:lnTo>
                    <a:pt x="701" y="3581"/>
                  </a:lnTo>
                  <a:lnTo>
                    <a:pt x="865" y="3499"/>
                  </a:lnTo>
                  <a:lnTo>
                    <a:pt x="989" y="3417"/>
                  </a:lnTo>
                  <a:lnTo>
                    <a:pt x="1071" y="3293"/>
                  </a:lnTo>
                  <a:lnTo>
                    <a:pt x="1236" y="3005"/>
                  </a:lnTo>
                  <a:lnTo>
                    <a:pt x="1318" y="2717"/>
                  </a:lnTo>
                  <a:lnTo>
                    <a:pt x="1400" y="2429"/>
                  </a:lnTo>
                  <a:lnTo>
                    <a:pt x="1400" y="2100"/>
                  </a:lnTo>
                  <a:lnTo>
                    <a:pt x="1400" y="1811"/>
                  </a:lnTo>
                  <a:lnTo>
                    <a:pt x="1359" y="1276"/>
                  </a:lnTo>
                  <a:lnTo>
                    <a:pt x="1277" y="988"/>
                  </a:lnTo>
                  <a:lnTo>
                    <a:pt x="1195" y="741"/>
                  </a:lnTo>
                  <a:lnTo>
                    <a:pt x="1071" y="412"/>
                  </a:lnTo>
                  <a:lnTo>
                    <a:pt x="865" y="165"/>
                  </a:lnTo>
                  <a:lnTo>
                    <a:pt x="742" y="41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61B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19"/>
            <p:cNvSpPr/>
            <p:nvPr/>
          </p:nvSpPr>
          <p:spPr>
            <a:xfrm>
              <a:off x="2821050" y="2562650"/>
              <a:ext cx="27825" cy="31925"/>
            </a:xfrm>
            <a:custGeom>
              <a:avLst/>
              <a:gdLst/>
              <a:ahLst/>
              <a:cxnLst/>
              <a:rect l="l" t="t" r="r" b="b"/>
              <a:pathLst>
                <a:path w="1113" h="1277" extrusionOk="0">
                  <a:moveTo>
                    <a:pt x="577" y="0"/>
                  </a:moveTo>
                  <a:lnTo>
                    <a:pt x="495" y="42"/>
                  </a:lnTo>
                  <a:lnTo>
                    <a:pt x="412" y="83"/>
                  </a:lnTo>
                  <a:lnTo>
                    <a:pt x="330" y="165"/>
                  </a:lnTo>
                  <a:lnTo>
                    <a:pt x="248" y="247"/>
                  </a:lnTo>
                  <a:lnTo>
                    <a:pt x="207" y="330"/>
                  </a:lnTo>
                  <a:lnTo>
                    <a:pt x="124" y="536"/>
                  </a:lnTo>
                  <a:lnTo>
                    <a:pt x="83" y="618"/>
                  </a:lnTo>
                  <a:lnTo>
                    <a:pt x="42" y="783"/>
                  </a:lnTo>
                  <a:lnTo>
                    <a:pt x="1" y="906"/>
                  </a:lnTo>
                  <a:lnTo>
                    <a:pt x="1" y="1030"/>
                  </a:lnTo>
                  <a:lnTo>
                    <a:pt x="83" y="1153"/>
                  </a:lnTo>
                  <a:lnTo>
                    <a:pt x="166" y="1235"/>
                  </a:lnTo>
                  <a:lnTo>
                    <a:pt x="289" y="1277"/>
                  </a:lnTo>
                  <a:lnTo>
                    <a:pt x="536" y="1235"/>
                  </a:lnTo>
                  <a:lnTo>
                    <a:pt x="742" y="1153"/>
                  </a:lnTo>
                  <a:lnTo>
                    <a:pt x="865" y="1030"/>
                  </a:lnTo>
                  <a:lnTo>
                    <a:pt x="1030" y="865"/>
                  </a:lnTo>
                  <a:lnTo>
                    <a:pt x="1112" y="659"/>
                  </a:lnTo>
                  <a:lnTo>
                    <a:pt x="1112" y="494"/>
                  </a:lnTo>
                  <a:lnTo>
                    <a:pt x="1071" y="371"/>
                  </a:lnTo>
                  <a:lnTo>
                    <a:pt x="1071" y="247"/>
                  </a:lnTo>
                  <a:lnTo>
                    <a:pt x="1030" y="165"/>
                  </a:lnTo>
                  <a:lnTo>
                    <a:pt x="948" y="83"/>
                  </a:lnTo>
                  <a:lnTo>
                    <a:pt x="865" y="42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61B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4290;p132">
            <a:extLst>
              <a:ext uri="{FF2B5EF4-FFF2-40B4-BE49-F238E27FC236}">
                <a16:creationId xmlns:a16="http://schemas.microsoft.com/office/drawing/2014/main" id="{ED89F583-C87A-FAF7-B1C0-997D5F218963}"/>
              </a:ext>
            </a:extLst>
          </p:cNvPr>
          <p:cNvSpPr txBox="1">
            <a:spLocks/>
          </p:cNvSpPr>
          <p:nvPr/>
        </p:nvSpPr>
        <p:spPr>
          <a:xfrm>
            <a:off x="311700" y="2017042"/>
            <a:ext cx="85206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ermanent Marker"/>
              <a:buNone/>
              <a:defRPr sz="2600" b="0" i="0" u="none" strike="noStrike" cap="non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IN" sz="48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543479"/>
            <a:ext cx="6138471" cy="1980898"/>
          </a:xfrm>
        </p:spPr>
        <p:txBody>
          <a:bodyPr/>
          <a:lstStyle/>
          <a:p>
            <a:r>
              <a:rPr lang="en-IN" dirty="0"/>
              <a:t>Pixie-Sketch is a web application designed to convert images into pencil sketches effortlessly.</a:t>
            </a:r>
          </a:p>
          <a:p>
            <a:r>
              <a:rPr lang="en-IN" dirty="0"/>
              <a:t>Developed with a focus on simplicity, accessibility, and user engagement.</a:t>
            </a:r>
          </a:p>
          <a:p>
            <a:r>
              <a:rPr lang="en-IN" dirty="0"/>
              <a:t>Built using Flask, Python, and OpenCV, and deployed via Render.</a:t>
            </a:r>
          </a:p>
        </p:txBody>
      </p:sp>
    </p:spTree>
    <p:extLst>
      <p:ext uri="{BB962C8B-B14F-4D97-AF65-F5344CB8AC3E}">
        <p14:creationId xmlns:p14="http://schemas.microsoft.com/office/powerpoint/2010/main" val="423320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1980898"/>
          </a:xfrm>
        </p:spPr>
        <p:txBody>
          <a:bodyPr/>
          <a:lstStyle/>
          <a:p>
            <a:r>
              <a:rPr lang="en-US" dirty="0"/>
              <a:t>Many existing tools for image conversion are complex and not user-friendly, especially for children.</a:t>
            </a:r>
          </a:p>
          <a:p>
            <a:r>
              <a:rPr lang="en-US" dirty="0"/>
              <a:t>Lack of intuitive interfaces that cater to both novice and advanced users.</a:t>
            </a:r>
          </a:p>
          <a:p>
            <a:r>
              <a:rPr lang="en-US" dirty="0"/>
              <a:t>Pixie-Sketch addresses this gap by offering a simple, kid-friendly tool for creating pencil sketches.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65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 Project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1980898"/>
          </a:xfrm>
        </p:spPr>
        <p:txBody>
          <a:bodyPr/>
          <a:lstStyle/>
          <a:p>
            <a:r>
              <a:rPr lang="en-US" dirty="0"/>
              <a:t>Provide an easy-to-use platform for converting images into pencil sketches.</a:t>
            </a:r>
          </a:p>
          <a:p>
            <a:r>
              <a:rPr lang="en-US" dirty="0"/>
              <a:t>Design an interface that is intuitive for users of all ages, particularly children.</a:t>
            </a:r>
          </a:p>
          <a:p>
            <a:r>
              <a:rPr lang="en-US" dirty="0"/>
              <a:t>Include both basic and advanced features to cater to a wide range of users.</a:t>
            </a:r>
          </a:p>
          <a:p>
            <a:r>
              <a:rPr lang="en-US" dirty="0"/>
              <a:t>Enable online deployment for broad accessibility.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89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Basic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2758698"/>
          </a:xfrm>
        </p:spPr>
        <p:txBody>
          <a:bodyPr/>
          <a:lstStyle/>
          <a:p>
            <a:r>
              <a:rPr lang="en-US" dirty="0"/>
              <a:t>Image Upload and Processing: Supports image uploads from various devices (PC, mobile, tablet). Includes basic preprocessing such as resizing and normalization for optimal results.</a:t>
            </a:r>
          </a:p>
          <a:p>
            <a:r>
              <a:rPr lang="en-US" dirty="0"/>
              <a:t>Pencil Sketch Conversion: Converts images into grayscale sketches with an option for colored sketches.</a:t>
            </a:r>
          </a:p>
          <a:p>
            <a:r>
              <a:rPr lang="en-US" dirty="0"/>
              <a:t>Simple UI/UX: Features a kid-friendly interface with large buttons and intuitive navigation. Provides visual and auditory feedback to guide users through actions.</a:t>
            </a:r>
          </a:p>
          <a:p>
            <a:r>
              <a:rPr lang="en-US" dirty="0"/>
              <a:t>Voice Commands (Basic):Implements basic voice commands such as 'start', 'stop’ and 'save' for hands-free operation.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29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Advanced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2758698"/>
          </a:xfrm>
        </p:spPr>
        <p:txBody>
          <a:bodyPr/>
          <a:lstStyle/>
          <a:p>
            <a:r>
              <a:rPr lang="en-US" dirty="0"/>
              <a:t>Enhanced Sketch Customization: Users can adjust the intensity and stroke size of pencil sketches. Offers a variety of pencil styles and effects such as charcoal and shading.</a:t>
            </a:r>
          </a:p>
          <a:p>
            <a:endParaRPr lang="en-US" dirty="0"/>
          </a:p>
          <a:p>
            <a:r>
              <a:rPr lang="en-US" dirty="0"/>
              <a:t>Advanced Image Editing: Allows users to export their sketches for further editing, such as coloring in MS Paint.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87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Technical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2758698"/>
          </a:xfrm>
        </p:spPr>
        <p:txBody>
          <a:bodyPr/>
          <a:lstStyle/>
          <a:p>
            <a:r>
              <a:rPr lang="en-US" dirty="0"/>
              <a:t>Backend:</a:t>
            </a:r>
          </a:p>
          <a:p>
            <a:r>
              <a:rPr lang="en-US" dirty="0"/>
              <a:t>Flask: Web framework for building the application.</a:t>
            </a:r>
          </a:p>
          <a:p>
            <a:r>
              <a:rPr lang="en-US" dirty="0"/>
              <a:t>Python: Primary programming language.</a:t>
            </a:r>
          </a:p>
          <a:p>
            <a:endParaRPr lang="en-US" dirty="0"/>
          </a:p>
          <a:p>
            <a:r>
              <a:rPr lang="en-US" dirty="0"/>
              <a:t>Frontend: HTML, CSS for creating the user interface.</a:t>
            </a:r>
          </a:p>
          <a:p>
            <a:endParaRPr lang="en-US" dirty="0"/>
          </a:p>
          <a:p>
            <a:r>
              <a:rPr lang="en-US" dirty="0"/>
              <a:t>Image Processing: OpenCV library used for converting images to sketches and other image processing tasks.</a:t>
            </a:r>
          </a:p>
          <a:p>
            <a:endParaRPr lang="en-US" dirty="0"/>
          </a:p>
          <a:p>
            <a:r>
              <a:rPr lang="en-US" dirty="0"/>
              <a:t>Deployment: Render hosting platform for deploying the web application online.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42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App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2758698"/>
          </a:xfrm>
        </p:spPr>
        <p:txBody>
          <a:bodyPr/>
          <a:lstStyle/>
          <a:p>
            <a:r>
              <a:rPr lang="en-US" dirty="0"/>
              <a:t>Step 1: User uploads an image.</a:t>
            </a:r>
          </a:p>
          <a:p>
            <a:r>
              <a:rPr lang="en-US" dirty="0"/>
              <a:t>Step 2: The image undergoes preprocessing.</a:t>
            </a:r>
          </a:p>
          <a:p>
            <a:r>
              <a:rPr lang="en-US" dirty="0"/>
              <a:t>Step 3: Image is converted into a pencil sketch using OpenCV.</a:t>
            </a:r>
          </a:p>
          <a:p>
            <a:r>
              <a:rPr lang="en-US" dirty="0"/>
              <a:t>Step 4: Users can customize the sketch or export it to MS Paint for further editing.</a:t>
            </a:r>
          </a:p>
          <a:p>
            <a:r>
              <a:rPr lang="en-US" dirty="0"/>
              <a:t>Step 5: Final output is saved or shared.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13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243" y="201592"/>
            <a:ext cx="5523513" cy="928800"/>
          </a:xfrm>
        </p:spPr>
        <p:txBody>
          <a:bodyPr/>
          <a:lstStyle/>
          <a:p>
            <a:r>
              <a:rPr lang="en-US" dirty="0"/>
              <a:t>App flow chart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CB8F6A-63B1-2FE0-BA03-4E4C193D6FC1}"/>
              </a:ext>
            </a:extLst>
          </p:cNvPr>
          <p:cNvSpPr/>
          <p:nvPr/>
        </p:nvSpPr>
        <p:spPr>
          <a:xfrm>
            <a:off x="966019" y="2199355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Upload images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C4AC09-50CD-CB2D-E049-68DD70F39A3D}"/>
              </a:ext>
            </a:extLst>
          </p:cNvPr>
          <p:cNvSpPr/>
          <p:nvPr/>
        </p:nvSpPr>
        <p:spPr>
          <a:xfrm>
            <a:off x="2562411" y="1297861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Pencil Sketch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45C4D9-4078-723D-D931-DC96B71AEF3F}"/>
              </a:ext>
            </a:extLst>
          </p:cNvPr>
          <p:cNvSpPr/>
          <p:nvPr/>
        </p:nvSpPr>
        <p:spPr>
          <a:xfrm>
            <a:off x="2562411" y="2199354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Charcoal Sketch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183077-4531-5C55-5225-E9F7B0160718}"/>
              </a:ext>
            </a:extLst>
          </p:cNvPr>
          <p:cNvSpPr/>
          <p:nvPr/>
        </p:nvSpPr>
        <p:spPr>
          <a:xfrm>
            <a:off x="2562411" y="3100847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Colored Sketch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37BF5A-0058-459B-D872-085D4098411B}"/>
              </a:ext>
            </a:extLst>
          </p:cNvPr>
          <p:cNvSpPr/>
          <p:nvPr/>
        </p:nvSpPr>
        <p:spPr>
          <a:xfrm>
            <a:off x="5406633" y="4111426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Voice Commands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E89795-60F6-713B-697A-06905AE1548C}"/>
              </a:ext>
            </a:extLst>
          </p:cNvPr>
          <p:cNvSpPr/>
          <p:nvPr/>
        </p:nvSpPr>
        <p:spPr>
          <a:xfrm>
            <a:off x="4846195" y="2199353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Export to MS Paint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AA32A0-1F60-28AA-57CF-DB11F52178A8}"/>
              </a:ext>
            </a:extLst>
          </p:cNvPr>
          <p:cNvSpPr/>
          <p:nvPr/>
        </p:nvSpPr>
        <p:spPr>
          <a:xfrm>
            <a:off x="6799249" y="2199353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Saved Image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D54B61-4D5C-6AD6-0193-B01C9A6CA52A}"/>
              </a:ext>
            </a:extLst>
          </p:cNvPr>
          <p:cNvSpPr/>
          <p:nvPr/>
        </p:nvSpPr>
        <p:spPr>
          <a:xfrm>
            <a:off x="3559520" y="4111426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Adjust Intensity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C52432-861C-4521-634F-B1D27ECB1AE0}"/>
              </a:ext>
            </a:extLst>
          </p:cNvPr>
          <p:cNvCxnSpPr>
            <a:stCxn id="12" idx="3"/>
            <a:endCxn id="16" idx="0"/>
          </p:cNvCxnSpPr>
          <p:nvPr/>
        </p:nvCxnSpPr>
        <p:spPr>
          <a:xfrm>
            <a:off x="3849086" y="3473244"/>
            <a:ext cx="353772" cy="63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6E50D3-9843-6A8E-ADDF-ACD83408F439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>
            <a:off x="3849086" y="2571751"/>
            <a:ext cx="353772" cy="153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D62743-7FC6-BD5D-1821-4F1CC0151076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>
            <a:off x="3849086" y="1670258"/>
            <a:ext cx="353772" cy="244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28E4FB-8C36-E1EC-3590-2B58CAC0C79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849086" y="1670258"/>
            <a:ext cx="997109" cy="901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B4BC18-BCBF-5F56-957B-F3E6D320F32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3849086" y="2571750"/>
            <a:ext cx="9971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D28695-C8CC-A719-2EAF-E5791E587E45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849086" y="2571750"/>
            <a:ext cx="997109" cy="901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E3BC8A-8494-4EC9-1B4D-5668AAC738D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32111" y="2571749"/>
            <a:ext cx="330300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C9B27A-8AC8-2BF8-7469-0ED29D34EF3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252694" y="1670258"/>
            <a:ext cx="309717" cy="901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65C2C3-D782-D8D5-3305-BFBC133A336D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252694" y="2571752"/>
            <a:ext cx="309717" cy="901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DC04E75-ADAC-6A1C-4DF0-E9E8FD0F321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132870" y="2571750"/>
            <a:ext cx="6663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DE4C0B3-735B-9A56-43AF-723C63679774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>
            <a:off x="3849086" y="1670258"/>
            <a:ext cx="2200885" cy="244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6C9FF9C-FFDC-92B1-16A3-59DC430E7AF6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3849086" y="2571751"/>
            <a:ext cx="2200885" cy="153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03D72F-B4DE-27D0-CAEF-226AD19327B5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3849086" y="3473244"/>
            <a:ext cx="2200885" cy="63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63BF09-D8A0-53B0-FD20-988F936A724B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flipH="1">
            <a:off x="6049971" y="2944146"/>
            <a:ext cx="1392616" cy="11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6F2DCE-F016-77B0-60D1-09160D454486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5489533" y="2944146"/>
            <a:ext cx="560438" cy="11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88638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 Out! XL by Slidesgo">
  <a:themeElements>
    <a:clrScheme name="Simple Light">
      <a:dk1>
        <a:srgbClr val="000000"/>
      </a:dk1>
      <a:lt1>
        <a:srgbClr val="F3F1DD"/>
      </a:lt1>
      <a:dk2>
        <a:srgbClr val="C1E1E3"/>
      </a:dk2>
      <a:lt2>
        <a:srgbClr val="F6BE2B"/>
      </a:lt2>
      <a:accent1>
        <a:srgbClr val="7FBFEA"/>
      </a:accent1>
      <a:accent2>
        <a:srgbClr val="E85857"/>
      </a:accent2>
      <a:accent3>
        <a:srgbClr val="BED46B"/>
      </a:accent3>
      <a:accent4>
        <a:srgbClr val="FFFFFF"/>
      </a:accent4>
      <a:accent5>
        <a:srgbClr val="FFE04F"/>
      </a:accent5>
      <a:accent6>
        <a:srgbClr val="F08384"/>
      </a:accent6>
      <a:hlink>
        <a:srgbClr val="01020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537</Words>
  <Application>Microsoft Office PowerPoint</Application>
  <PresentationFormat>On-screen Show (16:9)</PresentationFormat>
  <Paragraphs>63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Nunito</vt:lpstr>
      <vt:lpstr>Permanent Marker</vt:lpstr>
      <vt:lpstr>Sketch Out! XL by Slidesgo</vt:lpstr>
      <vt:lpstr>Pixie-sketch</vt:lpstr>
      <vt:lpstr>Introduction</vt:lpstr>
      <vt:lpstr>Problem Statement</vt:lpstr>
      <vt:lpstr> Project Objectives</vt:lpstr>
      <vt:lpstr>Basic Features</vt:lpstr>
      <vt:lpstr>Advanced Features</vt:lpstr>
      <vt:lpstr>Technical Stack</vt:lpstr>
      <vt:lpstr>App Workflow</vt:lpstr>
      <vt:lpstr>App flow chart</vt:lpstr>
      <vt:lpstr>UI/UX Design</vt:lpstr>
      <vt:lpstr>Voice Commands</vt:lpstr>
      <vt:lpstr>Deployment &amp; Hosting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Vybhav Thalikandathil</cp:lastModifiedBy>
  <cp:revision>9</cp:revision>
  <dcterms:modified xsi:type="dcterms:W3CDTF">2024-08-14T21:53:15Z</dcterms:modified>
</cp:coreProperties>
</file>