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2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2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15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4DE2C37-B3BE-4A85-A2BB-076BCEE03B0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4D3F30F-6CD4-47E2-AC99-E9B7169D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6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Pixiesketch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Capstone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2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children centric, which means the user-interface and features and functions in the application are child friendly.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allows the user to transform any colored drawing image into an empty sketch to let the colorful waves flow.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basically a sandbox for growing artists.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offer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FEATURES</a:t>
            </a:r>
            <a:endParaRPr lang="en-IN" dirty="0" smtClean="0"/>
          </a:p>
          <a:p>
            <a:r>
              <a:rPr lang="en-IN" dirty="0" smtClean="0"/>
              <a:t>Image </a:t>
            </a:r>
            <a:r>
              <a:rPr lang="en-IN" dirty="0"/>
              <a:t>Upload and </a:t>
            </a:r>
            <a:r>
              <a:rPr lang="en-IN" dirty="0" smtClean="0"/>
              <a:t>Processing</a:t>
            </a:r>
          </a:p>
          <a:p>
            <a:r>
              <a:rPr lang="en-IN" dirty="0"/>
              <a:t>Pencil Sketch </a:t>
            </a:r>
            <a:r>
              <a:rPr lang="en-IN" dirty="0" smtClean="0"/>
              <a:t>Conversion</a:t>
            </a:r>
          </a:p>
          <a:p>
            <a:r>
              <a:rPr lang="en-IN" dirty="0"/>
              <a:t>Simple </a:t>
            </a:r>
            <a:r>
              <a:rPr lang="en-IN" dirty="0" smtClean="0"/>
              <a:t>UI/UX</a:t>
            </a:r>
          </a:p>
          <a:p>
            <a:r>
              <a:rPr lang="en-IN" dirty="0"/>
              <a:t>Voice Commands (Basic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ADVANCE FEATURES</a:t>
            </a:r>
          </a:p>
          <a:p>
            <a:r>
              <a:rPr lang="en-IN" dirty="0"/>
              <a:t>Advanced Image </a:t>
            </a:r>
            <a:r>
              <a:rPr lang="en-IN" dirty="0" smtClean="0"/>
              <a:t>Editing</a:t>
            </a:r>
          </a:p>
          <a:p>
            <a:r>
              <a:rPr lang="en-IN" dirty="0"/>
              <a:t>Voice Command </a:t>
            </a:r>
            <a:r>
              <a:rPr lang="en-IN" dirty="0" smtClean="0"/>
              <a:t>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0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933432" cy="1186206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371600" y="2039112"/>
            <a:ext cx="2157984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Colored Image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878324" y="2039112"/>
            <a:ext cx="2157984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Converting from RGB to Grayscale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8275320" y="3919728"/>
            <a:ext cx="2157984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en-IN" dirty="0" err="1"/>
              <a:t>GaussianBlur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284464" y="2061972"/>
            <a:ext cx="2157984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Inverting the image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529584" y="2308860"/>
            <a:ext cx="13487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6195059" y="4185666"/>
            <a:ext cx="2071115" cy="4922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7036308" y="2308860"/>
            <a:ext cx="12481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urved Left Arrow 16"/>
          <p:cNvSpPr/>
          <p:nvPr/>
        </p:nvSpPr>
        <p:spPr>
          <a:xfrm>
            <a:off x="10442448" y="2574036"/>
            <a:ext cx="795528" cy="1962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Explosion 2 17"/>
          <p:cNvSpPr/>
          <p:nvPr/>
        </p:nvSpPr>
        <p:spPr>
          <a:xfrm>
            <a:off x="2788920" y="3273552"/>
            <a:ext cx="3849624" cy="23698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Pencil Sketch!!!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42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teams end goal is to provide smooth interface with visually appealing functions.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45" y="3661454"/>
            <a:ext cx="4708575" cy="2462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0" y="3661454"/>
            <a:ext cx="5145491" cy="24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119</Words>
  <Application>Microsoft Office PowerPoint</Application>
  <PresentationFormat>Widescreen</PresentationFormat>
  <Paragraphs>24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Savon</vt:lpstr>
      <vt:lpstr>Pixiesketch</vt:lpstr>
      <vt:lpstr>Overview</vt:lpstr>
      <vt:lpstr>Features we offer</vt:lpstr>
      <vt:lpstr>Flow Chart</vt:lpstr>
      <vt:lpstr>End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Pixiesketch</dc:title>
  <dc:creator>hp</dc:creator>
  <cp:lastModifiedBy>Nyxx</cp:lastModifiedBy>
  <cp:revision>10</cp:revision>
  <dcterms:created xsi:type="dcterms:W3CDTF">2024-05-27T17:21:32Z</dcterms:created>
  <dcterms:modified xsi:type="dcterms:W3CDTF">2024-05-27T19:10:32Z</dcterms:modified>
</cp:coreProperties>
</file>