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D4E8-68F7-440A-85AF-B998D5B36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ESP8266wifi</a:t>
            </a:r>
            <a:r>
              <a:rPr lang="zh-CN" altLang="en-US" dirty="0"/>
              <a:t>模块的无线智能灯控制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59902-5B05-4E1B-9F11-5CDEA7D4C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4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297A-0AC6-44A3-819B-924B771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A6500-5E17-4929-AB19-DB6E545EA0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该项目是使用了</a:t>
            </a:r>
            <a:r>
              <a:rPr lang="en-US" altLang="zh-CN" dirty="0"/>
              <a:t>ESP8266 </a:t>
            </a:r>
            <a:r>
              <a:rPr lang="en-US" altLang="zh-CN" dirty="0" err="1"/>
              <a:t>nodemcu</a:t>
            </a:r>
            <a:r>
              <a:rPr lang="zh-CN" altLang="en-US" dirty="0"/>
              <a:t>这块开发板，支持</a:t>
            </a:r>
            <a:r>
              <a:rPr lang="en-US" altLang="zh-CN" dirty="0" err="1"/>
              <a:t>WiFi</a:t>
            </a:r>
            <a:r>
              <a:rPr lang="zh-CN" altLang="en-US" dirty="0"/>
              <a:t>链接，通过手机安卓</a:t>
            </a:r>
            <a:r>
              <a:rPr lang="en-US" altLang="zh-CN" dirty="0"/>
              <a:t>APP</a:t>
            </a:r>
            <a:r>
              <a:rPr lang="zh-CN" altLang="en-US" dirty="0"/>
              <a:t>在同一个局域网内达到无线控制的效果</a:t>
            </a:r>
            <a:endParaRPr lang="en-US" altLang="zh-CN" dirty="0"/>
          </a:p>
          <a:p>
            <a:r>
              <a:rPr lang="zh-CN" altLang="en-US" dirty="0"/>
              <a:t>基本功能：开关灯，调整灯的亮度，开启呼吸灯模式</a:t>
            </a:r>
          </a:p>
        </p:txBody>
      </p:sp>
    </p:spTree>
    <p:extLst>
      <p:ext uri="{BB962C8B-B14F-4D97-AF65-F5344CB8AC3E}">
        <p14:creationId xmlns:p14="http://schemas.microsoft.com/office/powerpoint/2010/main" val="30092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297A-0AC6-44A3-819B-924B771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技术方案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A6500-5E17-4929-AB19-DB6E545EA0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方面：前端方面，使用</a:t>
            </a:r>
            <a:r>
              <a:rPr lang="en-US" altLang="zh-CN" dirty="0"/>
              <a:t>AS</a:t>
            </a:r>
            <a:r>
              <a:rPr lang="zh-CN" altLang="en-US" dirty="0"/>
              <a:t>的组件构建</a:t>
            </a:r>
            <a:r>
              <a:rPr lang="en-US" altLang="zh-CN" dirty="0"/>
              <a:t>UI</a:t>
            </a:r>
            <a:r>
              <a:rPr lang="zh-CN" altLang="en-US" dirty="0"/>
              <a:t>界面；后端方面，通过建立子线程来实现</a:t>
            </a:r>
            <a:r>
              <a:rPr lang="en-US" altLang="zh-CN" dirty="0"/>
              <a:t>URL</a:t>
            </a:r>
            <a:r>
              <a:rPr lang="zh-CN" altLang="en-US" dirty="0"/>
              <a:t>的连通，通过</a:t>
            </a:r>
            <a:r>
              <a:rPr lang="en-US" altLang="zh-CN" dirty="0"/>
              <a:t>URL</a:t>
            </a:r>
            <a:r>
              <a:rPr lang="zh-CN" altLang="en-US" dirty="0"/>
              <a:t>使用</a:t>
            </a:r>
            <a:r>
              <a:rPr lang="en-US" altLang="zh-CN" dirty="0"/>
              <a:t>get</a:t>
            </a:r>
            <a:r>
              <a:rPr lang="zh-CN" altLang="en-US" dirty="0"/>
              <a:t>请求向服务器传递参数和参数值，请求服务器的响应</a:t>
            </a:r>
            <a:endParaRPr lang="en-US" altLang="zh-CN" dirty="0"/>
          </a:p>
          <a:p>
            <a:r>
              <a:rPr lang="en-US" altLang="zh-CN" dirty="0"/>
              <a:t>ESP8266</a:t>
            </a:r>
            <a:r>
              <a:rPr lang="zh-CN" altLang="en-US" dirty="0"/>
              <a:t>开发板方面：使用了</a:t>
            </a:r>
            <a:r>
              <a:rPr lang="en-US" altLang="zh-CN" dirty="0"/>
              <a:t>WIFI</a:t>
            </a:r>
            <a:r>
              <a:rPr lang="zh-CN" altLang="en-US" dirty="0"/>
              <a:t>库与本地</a:t>
            </a:r>
            <a:r>
              <a:rPr lang="en-US" altLang="zh-CN" dirty="0" err="1"/>
              <a:t>wifi</a:t>
            </a:r>
            <a:r>
              <a:rPr lang="zh-CN" altLang="en-US" dirty="0"/>
              <a:t>建立链接并且</a:t>
            </a:r>
            <a:r>
              <a:rPr lang="en-US" altLang="zh-CN" dirty="0"/>
              <a:t>webserver</a:t>
            </a:r>
            <a:r>
              <a:rPr lang="zh-CN" altLang="en-US" dirty="0"/>
              <a:t>通过建立闪存文件库，建立了网络服务器用于响应</a:t>
            </a:r>
            <a:r>
              <a:rPr lang="en-US" altLang="zh-CN" dirty="0"/>
              <a:t>HTTP</a:t>
            </a:r>
            <a:r>
              <a:rPr lang="zh-CN" altLang="en-US" dirty="0"/>
              <a:t>请求，响应端口为</a:t>
            </a:r>
            <a:r>
              <a:rPr lang="en-US" altLang="zh-CN" dirty="0"/>
              <a:t>80.</a:t>
            </a:r>
            <a:r>
              <a:rPr lang="zh-CN" altLang="en-US" dirty="0"/>
              <a:t>从而与客户端产生信息交互，通过安卓客户端发送的</a:t>
            </a:r>
            <a:r>
              <a:rPr lang="en-US" altLang="zh-CN" dirty="0"/>
              <a:t>HTTP</a:t>
            </a:r>
            <a:r>
              <a:rPr lang="zh-CN" altLang="en-US" dirty="0"/>
              <a:t>请求进而控制开发板。</a:t>
            </a:r>
          </a:p>
        </p:txBody>
      </p:sp>
    </p:spTree>
    <p:extLst>
      <p:ext uri="{BB962C8B-B14F-4D97-AF65-F5344CB8AC3E}">
        <p14:creationId xmlns:p14="http://schemas.microsoft.com/office/powerpoint/2010/main" val="12251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297A-0AC6-44A3-819B-924B771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D4F942-3872-49B9-A92F-13E1199472DB}"/>
              </a:ext>
            </a:extLst>
          </p:cNvPr>
          <p:cNvSpPr txBox="1"/>
          <p:nvPr/>
        </p:nvSpPr>
        <p:spPr>
          <a:xfrm>
            <a:off x="1589103" y="2099285"/>
            <a:ext cx="8478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开发工具：</a:t>
            </a:r>
            <a:r>
              <a:rPr lang="en-US" altLang="zh-CN" dirty="0"/>
              <a:t>Android Studio</a:t>
            </a:r>
          </a:p>
          <a:p>
            <a:r>
              <a:rPr lang="en-US" altLang="zh-CN" dirty="0"/>
              <a:t>	 	    Arduino</a:t>
            </a:r>
          </a:p>
          <a:p>
            <a:r>
              <a:rPr lang="zh-CN" altLang="en-US" dirty="0"/>
              <a:t>开发语言：</a:t>
            </a:r>
            <a:r>
              <a:rPr lang="en-US" altLang="zh-CN" dirty="0"/>
              <a:t>JAVA (</a:t>
            </a:r>
            <a:r>
              <a:rPr lang="zh-CN" altLang="en-US" dirty="0"/>
              <a:t>安卓前端界面，安卓后端</a:t>
            </a:r>
            <a:r>
              <a:rPr lang="en-US" altLang="zh-CN" dirty="0"/>
              <a:t>)    C++</a:t>
            </a:r>
            <a:r>
              <a:rPr lang="zh-CN" altLang="en-US" dirty="0"/>
              <a:t>（开发板代码）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网络协议：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91720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297A-0AC6-44A3-819B-924B771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E26A66-DF7D-494B-9F82-EE22CEF60E82}"/>
              </a:ext>
            </a:extLst>
          </p:cNvPr>
          <p:cNvSpPr txBox="1"/>
          <p:nvPr/>
        </p:nvSpPr>
        <p:spPr>
          <a:xfrm>
            <a:off x="1526959" y="2214694"/>
            <a:ext cx="8922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代码行数：近</a:t>
            </a:r>
            <a:r>
              <a:rPr lang="en-US" altLang="zh-CN" sz="2400" dirty="0"/>
              <a:t>1000</a:t>
            </a:r>
            <a:r>
              <a:rPr lang="zh-CN" altLang="en-US" sz="2400" dirty="0"/>
              <a:t>行</a:t>
            </a:r>
            <a:endParaRPr lang="en-US" altLang="zh-CN" sz="2400" dirty="0"/>
          </a:p>
          <a:p>
            <a:r>
              <a:rPr lang="zh-CN" altLang="en-US" sz="2400" dirty="0"/>
              <a:t>分工：贾起越</a:t>
            </a:r>
            <a:r>
              <a:rPr lang="en-US" altLang="zh-CN" sz="2400" dirty="0"/>
              <a:t>50</a:t>
            </a:r>
            <a:r>
              <a:rPr lang="zh-CN" altLang="en-US" sz="2400" dirty="0"/>
              <a:t>％（安卓前端和</a:t>
            </a:r>
            <a:r>
              <a:rPr lang="en-US" altLang="zh-CN" sz="2400" dirty="0"/>
              <a:t>JAVA</a:t>
            </a:r>
            <a:r>
              <a:rPr lang="zh-CN" altLang="en-US" sz="2400" dirty="0"/>
              <a:t>后端）</a:t>
            </a:r>
            <a:r>
              <a:rPr lang="en-US" altLang="zh-CN" sz="2400" dirty="0"/>
              <a:t>---</a:t>
            </a:r>
            <a:r>
              <a:rPr lang="zh-CN" altLang="en-US" sz="2400" dirty="0"/>
              <a:t>高文杰</a:t>
            </a:r>
            <a:r>
              <a:rPr lang="en-US" altLang="zh-CN" sz="2400" dirty="0"/>
              <a:t>50</a:t>
            </a:r>
            <a:r>
              <a:rPr lang="zh-CN" altLang="en-US" sz="2400" dirty="0"/>
              <a:t>％（开发板和</a:t>
            </a:r>
            <a:r>
              <a:rPr lang="en-US" altLang="zh-CN" sz="2400" dirty="0"/>
              <a:t>JAVA</a:t>
            </a:r>
            <a:r>
              <a:rPr lang="zh-CN" altLang="en-US" sz="2400" dirty="0"/>
              <a:t>后端）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GitHub</a:t>
            </a:r>
            <a:r>
              <a:rPr lang="zh-CN" altLang="en-US" sz="2400" dirty="0"/>
              <a:t>地址：</a:t>
            </a:r>
            <a:r>
              <a:rPr lang="en-US" altLang="zh-CN" sz="2400" dirty="0"/>
              <a:t>https://github.com/HealerOS/ESP8266-Light/tree/main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053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BE40E-F266-4949-AE2B-495C48E7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部分代码截图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DAD949-A352-49A2-B950-16C5B3448A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3843" y="1855667"/>
            <a:ext cx="10660537" cy="4716770"/>
          </a:xfrm>
        </p:spPr>
      </p:pic>
    </p:spTree>
    <p:extLst>
      <p:ext uri="{BB962C8B-B14F-4D97-AF65-F5344CB8AC3E}">
        <p14:creationId xmlns:p14="http://schemas.microsoft.com/office/powerpoint/2010/main" val="29956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297A-0AC6-44A3-819B-924B771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7705458-CA31-41C6-AE2C-989FD4C14A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0113" y="-66259"/>
            <a:ext cx="10582182" cy="6861794"/>
          </a:xfrm>
        </p:spPr>
      </p:pic>
    </p:spTree>
    <p:extLst>
      <p:ext uri="{BB962C8B-B14F-4D97-AF65-F5344CB8AC3E}">
        <p14:creationId xmlns:p14="http://schemas.microsoft.com/office/powerpoint/2010/main" val="241647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297A-0AC6-44A3-819B-924B771F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5835549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1620450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28</TotalTime>
  <Words>258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Tw Cen MT</vt:lpstr>
      <vt:lpstr>水滴</vt:lpstr>
      <vt:lpstr>基于ESP8266wifi模块的无线智能灯控制</vt:lpstr>
      <vt:lpstr>项目简介</vt:lpstr>
      <vt:lpstr>技术方案 </vt:lpstr>
      <vt:lpstr>技术实现 </vt:lpstr>
      <vt:lpstr>项目总结 </vt:lpstr>
      <vt:lpstr>部分代码截图</vt:lpstr>
      <vt:lpstr>PowerPoint 演示文稿</vt:lpstr>
      <vt:lpstr>项目展示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基于ESP8266wifi模块的无线智能灯控制</dc:title>
  <dc:creator>rjchb tudgbb</dc:creator>
  <cp:lastModifiedBy>rjchb tudgbb</cp:lastModifiedBy>
  <cp:revision>5</cp:revision>
  <dcterms:created xsi:type="dcterms:W3CDTF">2021-05-31T00:13:14Z</dcterms:created>
  <dcterms:modified xsi:type="dcterms:W3CDTF">2021-05-31T00:41:52Z</dcterms:modified>
</cp:coreProperties>
</file>