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86" r:id="rId4"/>
    <p:sldId id="585" r:id="rId5"/>
    <p:sldId id="581" r:id="rId6"/>
    <p:sldId id="583" r:id="rId7"/>
    <p:sldId id="599" r:id="rId8"/>
    <p:sldId id="584" r:id="rId9"/>
    <p:sldId id="593" r:id="rId10"/>
    <p:sldId id="589" r:id="rId11"/>
    <p:sldId id="592" r:id="rId12"/>
    <p:sldId id="591" r:id="rId13"/>
    <p:sldId id="594" r:id="rId14"/>
    <p:sldId id="595" r:id="rId15"/>
    <p:sldId id="596" r:id="rId16"/>
    <p:sldId id="597" r:id="rId17"/>
    <p:sldId id="602" r:id="rId18"/>
    <p:sldId id="600" r:id="rId19"/>
    <p:sldId id="601" r:id="rId20"/>
    <p:sldId id="603" r:id="rId21"/>
    <p:sldId id="604" r:id="rId22"/>
    <p:sldId id="605" r:id="rId23"/>
    <p:sldId id="607" r:id="rId24"/>
    <p:sldId id="608" r:id="rId25"/>
    <p:sldId id="609" r:id="rId26"/>
    <p:sldId id="610" r:id="rId27"/>
    <p:sldId id="613" r:id="rId28"/>
    <p:sldId id="614" r:id="rId29"/>
    <p:sldId id="627" r:id="rId30"/>
    <p:sldId id="617" r:id="rId31"/>
    <p:sldId id="628" r:id="rId32"/>
    <p:sldId id="625" r:id="rId33"/>
    <p:sldId id="630" r:id="rId34"/>
    <p:sldId id="631" r:id="rId35"/>
    <p:sldId id="634" r:id="rId36"/>
    <p:sldId id="636" r:id="rId37"/>
    <p:sldId id="408" r:id="rId38"/>
    <p:sldId id="271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66FF33"/>
    <a:srgbClr val="FFFFFF"/>
    <a:srgbClr val="D2EAFC"/>
    <a:srgbClr val="2196F3"/>
    <a:srgbClr val="117457"/>
    <a:srgbClr val="1969B2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1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664" y="21223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LVGL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 pitchFamily="34" charset="-122"/>
              </a:rPr>
              <a:t>移植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715435" y="1153341"/>
            <a:ext cx="616965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把裁剪后的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库文件复制到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Middlewares/LVGL/GUI/lvgl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路径下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617432" y="13306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715436" y="1523895"/>
            <a:ext cx="661246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》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工程，编译。点击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17432" y="170952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97185B-63F3-948A-B91A-0F31DA9F4CE8}"/>
              </a:ext>
            </a:extLst>
          </p:cNvPr>
          <p:cNvGrpSpPr/>
          <p:nvPr/>
        </p:nvGrpSpPr>
        <p:grpSpPr>
          <a:xfrm>
            <a:off x="4687827" y="1668991"/>
            <a:ext cx="148491" cy="154535"/>
            <a:chOff x="5183981" y="2667000"/>
            <a:chExt cx="186682" cy="20294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872260-4C37-723E-FE91-5B591B6FE24A}"/>
                </a:ext>
              </a:extLst>
            </p:cNvPr>
            <p:cNvSpPr/>
            <p:nvPr/>
          </p:nvSpPr>
          <p:spPr>
            <a:xfrm>
              <a:off x="5226050" y="2667000"/>
              <a:ext cx="88900" cy="101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6AB0C83-6292-4F04-70B3-B1B6C30CBD85}"/>
                </a:ext>
              </a:extLst>
            </p:cNvPr>
            <p:cNvSpPr/>
            <p:nvPr/>
          </p:nvSpPr>
          <p:spPr>
            <a:xfrm>
              <a:off x="5183981" y="2768347"/>
              <a:ext cx="88900" cy="1016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F5E4887-37A8-6D7D-6AF4-8A4A36FE060A}"/>
                </a:ext>
              </a:extLst>
            </p:cNvPr>
            <p:cNvSpPr/>
            <p:nvPr/>
          </p:nvSpPr>
          <p:spPr>
            <a:xfrm>
              <a:off x="5281763" y="2768347"/>
              <a:ext cx="88900" cy="10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EC330E2-CC24-02E3-8267-D79C1523AA4F}"/>
              </a:ext>
            </a:extLst>
          </p:cNvPr>
          <p:cNvSpPr txBox="1"/>
          <p:nvPr/>
        </p:nvSpPr>
        <p:spPr>
          <a:xfrm>
            <a:off x="4813364" y="1525615"/>
            <a:ext cx="352418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图标，修改工程名称，再添加分组：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4558F1C-A2AA-F7E6-A943-03592E5E7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2139816"/>
            <a:ext cx="180733" cy="13342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613B0446-E064-1765-F860-53635DDD5DCB}"/>
              </a:ext>
            </a:extLst>
          </p:cNvPr>
          <p:cNvSpPr txBox="1"/>
          <p:nvPr/>
        </p:nvSpPr>
        <p:spPr>
          <a:xfrm>
            <a:off x="985489" y="2018431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Middlewares/lvgl/example/porting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3C8E707-E43F-BEDC-D2F3-ABEBCE7C8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2409691"/>
            <a:ext cx="180733" cy="13342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E60A83FE-4B64-0857-C97A-A43ADEBEF86F}"/>
              </a:ext>
            </a:extLst>
          </p:cNvPr>
          <p:cNvSpPr txBox="1"/>
          <p:nvPr/>
        </p:nvSpPr>
        <p:spPr>
          <a:xfrm>
            <a:off x="985489" y="2287942"/>
            <a:ext cx="21266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Middlewares/lvgl/src/core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12B1264-A7A7-5D8A-16B5-3CF45C38CF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2679566"/>
            <a:ext cx="180733" cy="133421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65244E48-AE29-BC5B-BB59-CEE33C1C2AF4}"/>
              </a:ext>
            </a:extLst>
          </p:cNvPr>
          <p:cNvSpPr txBox="1"/>
          <p:nvPr/>
        </p:nvSpPr>
        <p:spPr>
          <a:xfrm>
            <a:off x="985489" y="2557453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Middlewares/lvgl/src/draw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82CE419-ECBE-F644-1F73-B3045B1CC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2949441"/>
            <a:ext cx="180733" cy="13342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6B9DF0E-29D4-6C7B-C7E9-60787E612FA9}"/>
              </a:ext>
            </a:extLst>
          </p:cNvPr>
          <p:cNvSpPr txBox="1"/>
          <p:nvPr/>
        </p:nvSpPr>
        <p:spPr>
          <a:xfrm>
            <a:off x="985489" y="2826964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Middlewares/lvgl/src/extra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83F7D7F6-9DA0-EE0A-7459-AD00CC73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3219316"/>
            <a:ext cx="180733" cy="133421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47DF3860-2382-FF25-1A20-F09A6D0F3BEF}"/>
              </a:ext>
            </a:extLst>
          </p:cNvPr>
          <p:cNvSpPr txBox="1"/>
          <p:nvPr/>
        </p:nvSpPr>
        <p:spPr>
          <a:xfrm>
            <a:off x="985489" y="3096475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Middlewares/lvgl/src/font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A56BB91A-FA0E-9BC3-ADF9-DBA4A19D3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4298816"/>
            <a:ext cx="180733" cy="133421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DD50F0A8-161E-8929-4C64-E10DB19FC136}"/>
              </a:ext>
            </a:extLst>
          </p:cNvPr>
          <p:cNvSpPr txBox="1"/>
          <p:nvPr/>
        </p:nvSpPr>
        <p:spPr>
          <a:xfrm>
            <a:off x="985489" y="3365986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Middlewares/lvgl/src/gpu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C701883-F777-EF08-FB9E-2535CD412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3489191"/>
            <a:ext cx="180733" cy="133421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4958D57-2552-1D8F-23D0-5B7E4800B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3759066"/>
            <a:ext cx="180733" cy="133421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E68444C5-79FD-0FC2-8F22-B0EC45BDD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4028941"/>
            <a:ext cx="180733" cy="133421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B5595AAF-E2B8-773C-712B-852F216ECA32}"/>
              </a:ext>
            </a:extLst>
          </p:cNvPr>
          <p:cNvSpPr txBox="1"/>
          <p:nvPr/>
        </p:nvSpPr>
        <p:spPr>
          <a:xfrm>
            <a:off x="985489" y="3635497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Middlewares/lvgl/src/hal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539328-D6E7-7B68-D87F-90D185377AE8}"/>
              </a:ext>
            </a:extLst>
          </p:cNvPr>
          <p:cNvSpPr txBox="1"/>
          <p:nvPr/>
        </p:nvSpPr>
        <p:spPr>
          <a:xfrm>
            <a:off x="985489" y="3905008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Middlewares/lvgl/src/misc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B78A98E-A82B-0DFE-77B3-98324607B341}"/>
              </a:ext>
            </a:extLst>
          </p:cNvPr>
          <p:cNvSpPr txBox="1"/>
          <p:nvPr/>
        </p:nvSpPr>
        <p:spPr>
          <a:xfrm>
            <a:off x="985489" y="4174517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Middlewares/lvgl/src/widgets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F9063FA-00B2-431C-CA6E-72EC0C40729F}"/>
              </a:ext>
            </a:extLst>
          </p:cNvPr>
          <p:cNvSpPr/>
          <p:nvPr/>
        </p:nvSpPr>
        <p:spPr>
          <a:xfrm>
            <a:off x="623782" y="2019850"/>
            <a:ext cx="4023360" cy="254159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6EF4253-4700-F96A-301F-8E42A9ECB3DF}"/>
              </a:ext>
            </a:extLst>
          </p:cNvPr>
          <p:cNvSpPr txBox="1"/>
          <p:nvPr/>
        </p:nvSpPr>
        <p:spPr>
          <a:xfrm>
            <a:off x="3927592" y="596911"/>
            <a:ext cx="128881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83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8" grpId="0" animBg="1"/>
      <p:bldP spid="42" grpId="0"/>
      <p:bldP spid="43" grpId="0"/>
      <p:bldP spid="45" grpId="0"/>
      <p:bldP spid="47" grpId="0"/>
      <p:bldP spid="49" grpId="0"/>
      <p:bldP spid="51" grpId="0"/>
      <p:bldP spid="53" grpId="0"/>
      <p:bldP spid="57" grpId="0"/>
      <p:bldP spid="58" grpId="0"/>
      <p:bldP spid="59" grpId="0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2818342" y="523445"/>
            <a:ext cx="35962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文件到相应分组，如下：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2720339" y="70079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4558F1C-A2AA-F7E6-A943-03592E5E7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640269" y="1219066"/>
            <a:ext cx="180733" cy="13342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613B0446-E064-1765-F860-53635DDD5DCB}"/>
              </a:ext>
            </a:extLst>
          </p:cNvPr>
          <p:cNvSpPr txBox="1"/>
          <p:nvPr/>
        </p:nvSpPr>
        <p:spPr>
          <a:xfrm>
            <a:off x="801339" y="1097681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Middlewares/lvgl/example/porting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3C8E707-E43F-BEDC-D2F3-ABEBCE7C8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640269" y="1811997"/>
            <a:ext cx="180733" cy="13342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E60A83FE-4B64-0857-C97A-A43ADEBEF86F}"/>
              </a:ext>
            </a:extLst>
          </p:cNvPr>
          <p:cNvSpPr txBox="1"/>
          <p:nvPr/>
        </p:nvSpPr>
        <p:spPr>
          <a:xfrm>
            <a:off x="801339" y="1690248"/>
            <a:ext cx="21266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Middlewares/lvgl/src/core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12B1264-A7A7-5D8A-16B5-3CF45C38CF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640269" y="2150928"/>
            <a:ext cx="180733" cy="133421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65244E48-AE29-BC5B-BB59-CEE33C1C2AF4}"/>
              </a:ext>
            </a:extLst>
          </p:cNvPr>
          <p:cNvSpPr txBox="1"/>
          <p:nvPr/>
        </p:nvSpPr>
        <p:spPr>
          <a:xfrm>
            <a:off x="801339" y="2028815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Middlewares/lvgl/src/draw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82CE419-ECBE-F644-1F73-B3045B1CC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640269" y="2743859"/>
            <a:ext cx="180733" cy="13342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6B9DF0E-29D4-6C7B-C7E9-60787E612FA9}"/>
              </a:ext>
            </a:extLst>
          </p:cNvPr>
          <p:cNvSpPr txBox="1"/>
          <p:nvPr/>
        </p:nvSpPr>
        <p:spPr>
          <a:xfrm>
            <a:off x="801339" y="2621382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Middlewares/lvgl/src/extra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83F7D7F6-9DA0-EE0A-7459-AD00CC73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640269" y="3062470"/>
            <a:ext cx="180733" cy="133421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47DF3860-2382-FF25-1A20-F09A6D0F3BEF}"/>
              </a:ext>
            </a:extLst>
          </p:cNvPr>
          <p:cNvSpPr txBox="1"/>
          <p:nvPr/>
        </p:nvSpPr>
        <p:spPr>
          <a:xfrm>
            <a:off x="801339" y="2939629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Middlewares/lvgl/src/font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A56BB91A-FA0E-9BC3-ADF9-DBA4A19D3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640269" y="4336916"/>
            <a:ext cx="180733" cy="133421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DD50F0A8-161E-8929-4C64-E10DB19FC136}"/>
              </a:ext>
            </a:extLst>
          </p:cNvPr>
          <p:cNvSpPr txBox="1"/>
          <p:nvPr/>
        </p:nvSpPr>
        <p:spPr>
          <a:xfrm>
            <a:off x="801339" y="3257876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Middlewares/lvgl/src/gpu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C701883-F777-EF08-FB9E-2535CD412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640269" y="3381081"/>
            <a:ext cx="180733" cy="133421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4958D57-2552-1D8F-23D0-5B7E4800B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640269" y="3699692"/>
            <a:ext cx="180733" cy="133421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E68444C5-79FD-0FC2-8F22-B0EC45BDD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640269" y="4018303"/>
            <a:ext cx="180733" cy="133421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B5595AAF-E2B8-773C-712B-852F216ECA32}"/>
              </a:ext>
            </a:extLst>
          </p:cNvPr>
          <p:cNvSpPr txBox="1"/>
          <p:nvPr/>
        </p:nvSpPr>
        <p:spPr>
          <a:xfrm>
            <a:off x="801339" y="3576123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Middlewares/lvgl/src/hal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539328-D6E7-7B68-D87F-90D185377AE8}"/>
              </a:ext>
            </a:extLst>
          </p:cNvPr>
          <p:cNvSpPr txBox="1"/>
          <p:nvPr/>
        </p:nvSpPr>
        <p:spPr>
          <a:xfrm>
            <a:off x="801339" y="3894370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Middlewares/lvgl/src/misc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B78A98E-A82B-0DFE-77B3-98324607B341}"/>
              </a:ext>
            </a:extLst>
          </p:cNvPr>
          <p:cNvSpPr txBox="1"/>
          <p:nvPr/>
        </p:nvSpPr>
        <p:spPr>
          <a:xfrm>
            <a:off x="801339" y="4212617"/>
            <a:ext cx="23425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Middlewares/lvgl/src/widgets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C4B8C38-4B55-1AFE-04E5-FC1C0C3A4F55}"/>
              </a:ext>
            </a:extLst>
          </p:cNvPr>
          <p:cNvSpPr txBox="1"/>
          <p:nvPr/>
        </p:nvSpPr>
        <p:spPr>
          <a:xfrm>
            <a:off x="393578" y="505182"/>
            <a:ext cx="161196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D61C76B-20A5-B14F-EFC5-65504FE29A8B}"/>
              </a:ext>
            </a:extLst>
          </p:cNvPr>
          <p:cNvCxnSpPr>
            <a:cxnSpLocks/>
          </p:cNvCxnSpPr>
          <p:nvPr/>
        </p:nvCxnSpPr>
        <p:spPr>
          <a:xfrm>
            <a:off x="3537564" y="1301687"/>
            <a:ext cx="647086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2B69EC8-742E-0C71-B463-B6D2A7D67B37}"/>
              </a:ext>
            </a:extLst>
          </p:cNvPr>
          <p:cNvSpPr txBox="1"/>
          <p:nvPr/>
        </p:nvSpPr>
        <p:spPr>
          <a:xfrm>
            <a:off x="4172564" y="1097681"/>
            <a:ext cx="439993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examples/porting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文件夹下的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lv_port_disp_template.c 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 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lv_port_indev_template.c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5BB57EE-9B9E-E866-C93E-E69143BEE809}"/>
              </a:ext>
            </a:extLst>
          </p:cNvPr>
          <p:cNvCxnSpPr>
            <a:cxnSpLocks/>
          </p:cNvCxnSpPr>
          <p:nvPr/>
        </p:nvCxnSpPr>
        <p:spPr>
          <a:xfrm>
            <a:off x="2990850" y="1894618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5053FB-CD8D-CDA9-61B6-E29D106F2433}"/>
              </a:ext>
            </a:extLst>
          </p:cNvPr>
          <p:cNvCxnSpPr>
            <a:cxnSpLocks/>
          </p:cNvCxnSpPr>
          <p:nvPr/>
        </p:nvCxnSpPr>
        <p:spPr>
          <a:xfrm>
            <a:off x="2990850" y="2233549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572DCB7-293C-9194-0879-69A467EE8966}"/>
              </a:ext>
            </a:extLst>
          </p:cNvPr>
          <p:cNvCxnSpPr>
            <a:cxnSpLocks/>
          </p:cNvCxnSpPr>
          <p:nvPr/>
        </p:nvCxnSpPr>
        <p:spPr>
          <a:xfrm>
            <a:off x="2990850" y="2826480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874F484-AF3B-40D1-E5C4-98E608ED55BE}"/>
              </a:ext>
            </a:extLst>
          </p:cNvPr>
          <p:cNvCxnSpPr>
            <a:cxnSpLocks/>
          </p:cNvCxnSpPr>
          <p:nvPr/>
        </p:nvCxnSpPr>
        <p:spPr>
          <a:xfrm>
            <a:off x="2990850" y="3145091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59F440D-B0B5-52A2-26E4-DB0DAA7D60E5}"/>
              </a:ext>
            </a:extLst>
          </p:cNvPr>
          <p:cNvCxnSpPr>
            <a:cxnSpLocks/>
          </p:cNvCxnSpPr>
          <p:nvPr/>
        </p:nvCxnSpPr>
        <p:spPr>
          <a:xfrm>
            <a:off x="2990850" y="3463702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ED0EEC8-767B-932C-C6DA-8D44715C118B}"/>
              </a:ext>
            </a:extLst>
          </p:cNvPr>
          <p:cNvCxnSpPr>
            <a:cxnSpLocks/>
          </p:cNvCxnSpPr>
          <p:nvPr/>
        </p:nvCxnSpPr>
        <p:spPr>
          <a:xfrm>
            <a:off x="2990850" y="3782313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14CBF23-A82C-1FDC-7234-8739756E78E6}"/>
              </a:ext>
            </a:extLst>
          </p:cNvPr>
          <p:cNvCxnSpPr>
            <a:cxnSpLocks/>
          </p:cNvCxnSpPr>
          <p:nvPr/>
        </p:nvCxnSpPr>
        <p:spPr>
          <a:xfrm>
            <a:off x="2990850" y="4100924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C77753B-865B-1A2F-61BE-CE684CD133A9}"/>
              </a:ext>
            </a:extLst>
          </p:cNvPr>
          <p:cNvCxnSpPr>
            <a:cxnSpLocks/>
          </p:cNvCxnSpPr>
          <p:nvPr/>
        </p:nvCxnSpPr>
        <p:spPr>
          <a:xfrm>
            <a:off x="3143864" y="4419537"/>
            <a:ext cx="1040786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73D16C1-E849-5D61-36CC-7527D5C9C634}"/>
              </a:ext>
            </a:extLst>
          </p:cNvPr>
          <p:cNvSpPr txBox="1"/>
          <p:nvPr/>
        </p:nvSpPr>
        <p:spPr>
          <a:xfrm>
            <a:off x="4172564" y="1690116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src/core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文件夹下的全部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AA4293D-FDF9-DA2B-467E-1376A96F4AB5}"/>
              </a:ext>
            </a:extLst>
          </p:cNvPr>
          <p:cNvSpPr txBox="1"/>
          <p:nvPr/>
        </p:nvSpPr>
        <p:spPr>
          <a:xfrm>
            <a:off x="4172564" y="2028551"/>
            <a:ext cx="399988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draw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文件夹下除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nxp_pxp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nxp_vglite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sdl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stm32_dma2d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文件夹之外的全部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2BC6183-CEFD-E8FC-F6C8-995F9FB212A4}"/>
              </a:ext>
            </a:extLst>
          </p:cNvPr>
          <p:cNvSpPr txBox="1"/>
          <p:nvPr/>
        </p:nvSpPr>
        <p:spPr>
          <a:xfrm>
            <a:off x="4172564" y="2620986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extra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文件夹下的全部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729B12C-5A32-DE53-D8DB-5CCBF3A4B38B}"/>
              </a:ext>
            </a:extLst>
          </p:cNvPr>
          <p:cNvSpPr txBox="1"/>
          <p:nvPr/>
        </p:nvSpPr>
        <p:spPr>
          <a:xfrm>
            <a:off x="4172564" y="2939102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font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文件夹下的全部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60150E5-3E4B-7AD7-C882-E4863EC34E13}"/>
              </a:ext>
            </a:extLst>
          </p:cNvPr>
          <p:cNvSpPr txBox="1"/>
          <p:nvPr/>
        </p:nvSpPr>
        <p:spPr>
          <a:xfrm>
            <a:off x="4172564" y="3257218"/>
            <a:ext cx="445073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draw/stm32_dma2d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draw/sdl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文件夹下的全部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E6E48A6-CC0B-B751-45A3-7DBB59EA3655}"/>
              </a:ext>
            </a:extLst>
          </p:cNvPr>
          <p:cNvSpPr txBox="1"/>
          <p:nvPr/>
        </p:nvSpPr>
        <p:spPr>
          <a:xfrm>
            <a:off x="4172564" y="3575334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文件夹下的全部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418F412-C63F-12F0-2C25-86B1009E6701}"/>
              </a:ext>
            </a:extLst>
          </p:cNvPr>
          <p:cNvSpPr txBox="1"/>
          <p:nvPr/>
        </p:nvSpPr>
        <p:spPr>
          <a:xfrm>
            <a:off x="4172564" y="3893450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misc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文件夹下的全部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A885ED0-9763-4614-E840-E2DBCAAEFFA5}"/>
              </a:ext>
            </a:extLst>
          </p:cNvPr>
          <p:cNvSpPr txBox="1"/>
          <p:nvPr/>
        </p:nvSpPr>
        <p:spPr>
          <a:xfrm>
            <a:off x="4172564" y="4211564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widgets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文件夹下的全部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F085891-2BA0-7FC5-40D2-6F102163DA17}"/>
              </a:ext>
            </a:extLst>
          </p:cNvPr>
          <p:cNvSpPr/>
          <p:nvPr/>
        </p:nvSpPr>
        <p:spPr>
          <a:xfrm>
            <a:off x="501650" y="1072280"/>
            <a:ext cx="8147050" cy="355849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46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43" grpId="0"/>
      <p:bldP spid="45" grpId="0"/>
      <p:bldP spid="47" grpId="0"/>
      <p:bldP spid="49" grpId="0"/>
      <p:bldP spid="51" grpId="0"/>
      <p:bldP spid="53" grpId="0"/>
      <p:bldP spid="57" grpId="0"/>
      <p:bldP spid="58" grpId="0"/>
      <p:bldP spid="59" grpId="0"/>
      <p:bldP spid="3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715437" y="3016736"/>
            <a:ext cx="129751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C99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617434" y="319408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715437" y="1117495"/>
            <a:ext cx="15769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添加头文件路径：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17432" y="130312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3B0446-E064-1765-F860-53635DDD5DCB}"/>
              </a:ext>
            </a:extLst>
          </p:cNvPr>
          <p:cNvSpPr txBox="1"/>
          <p:nvPr/>
        </p:nvSpPr>
        <p:spPr>
          <a:xfrm>
            <a:off x="731489" y="1592981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 Middlewares\LVGL\GUI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60A83FE-4B64-0857-C97A-A43ADEBEF86F}"/>
              </a:ext>
            </a:extLst>
          </p:cNvPr>
          <p:cNvSpPr txBox="1"/>
          <p:nvPr/>
        </p:nvSpPr>
        <p:spPr>
          <a:xfrm>
            <a:off x="731489" y="1862492"/>
            <a:ext cx="262131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 Middlewares\LVGL\GUI\lvgl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5244E48-AE29-BC5B-BB59-CEE33C1C2AF4}"/>
              </a:ext>
            </a:extLst>
          </p:cNvPr>
          <p:cNvSpPr txBox="1"/>
          <p:nvPr/>
        </p:nvSpPr>
        <p:spPr>
          <a:xfrm>
            <a:off x="731489" y="2132003"/>
            <a:ext cx="31737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 Middlewares\LVGL\GUI\lvgl\src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6B9DF0E-29D4-6C7B-C7E9-60787E612FA9}"/>
              </a:ext>
            </a:extLst>
          </p:cNvPr>
          <p:cNvSpPr txBox="1"/>
          <p:nvPr/>
        </p:nvSpPr>
        <p:spPr>
          <a:xfrm>
            <a:off x="731489" y="2401514"/>
            <a:ext cx="405641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 Middlewares\LVGL\GUI\lvgl\examples\porting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65FB7A-8714-E875-FAF8-B18423BC059F}"/>
              </a:ext>
            </a:extLst>
          </p:cNvPr>
          <p:cNvSpPr/>
          <p:nvPr/>
        </p:nvSpPr>
        <p:spPr>
          <a:xfrm>
            <a:off x="628650" y="1614593"/>
            <a:ext cx="4056411" cy="114644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8CFC4D2-B97E-E9FF-436F-5F590B3654AE}"/>
              </a:ext>
            </a:extLst>
          </p:cNvPr>
          <p:cNvSpPr txBox="1"/>
          <p:nvPr/>
        </p:nvSpPr>
        <p:spPr>
          <a:xfrm>
            <a:off x="715435" y="3581887"/>
            <a:ext cx="8155515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屏蔽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警告（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慎用，非必须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），在配置界面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C/C++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Misc Controls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栏中填入（不要有空格）：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--diag_suppress=68,111,188,223,546,1295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4CAA0C9-6EC1-E806-B6F1-3A246FC40E87}"/>
              </a:ext>
            </a:extLst>
          </p:cNvPr>
          <p:cNvSpPr/>
          <p:nvPr/>
        </p:nvSpPr>
        <p:spPr>
          <a:xfrm>
            <a:off x="617432" y="375923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B6B23A-0BBB-8E8E-AB65-19EE7F1DFD39}"/>
              </a:ext>
            </a:extLst>
          </p:cNvPr>
          <p:cNvSpPr txBox="1"/>
          <p:nvPr/>
        </p:nvSpPr>
        <p:spPr>
          <a:xfrm>
            <a:off x="3927592" y="596911"/>
            <a:ext cx="128881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58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8" grpId="0" animBg="1"/>
      <p:bldP spid="43" grpId="0"/>
      <p:bldP spid="45" grpId="0"/>
      <p:bldP spid="47" grpId="0"/>
      <p:bldP spid="49" grpId="0"/>
      <p:bldP spid="2" grpId="0" animBg="1"/>
      <p:bldP spid="38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1204385" y="1305741"/>
            <a:ext cx="547320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lv_port_disp_template.c/h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的条件编译指令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#if 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修改成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#if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1087332" y="14830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1204386" y="2237029"/>
            <a:ext cx="38629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disp_init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函数中初始化屏幕设备，设置横屏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9CF3D7-EEE8-C919-B2D8-59758B4D194B}"/>
              </a:ext>
            </a:extLst>
          </p:cNvPr>
          <p:cNvSpPr txBox="1"/>
          <p:nvPr/>
        </p:nvSpPr>
        <p:spPr>
          <a:xfrm>
            <a:off x="1204387" y="2702673"/>
            <a:ext cx="203096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配置图形数据缓冲模式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1087332" y="241695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950BF84-75D9-97C9-C324-0EBEED5611AA}"/>
              </a:ext>
            </a:extLst>
          </p:cNvPr>
          <p:cNvSpPr/>
          <p:nvPr/>
        </p:nvSpPr>
        <p:spPr>
          <a:xfrm>
            <a:off x="1087332" y="288388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1204386" y="3168317"/>
            <a:ext cx="230716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设置屏幕尺寸（默认横屏）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FCD6DD-ECEC-F662-BA7D-235FD9F6B360}"/>
              </a:ext>
            </a:extLst>
          </p:cNvPr>
          <p:cNvSpPr/>
          <p:nvPr/>
        </p:nvSpPr>
        <p:spPr>
          <a:xfrm>
            <a:off x="1087332" y="335081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17CE43-1C2A-E423-D1EB-6CDC5675497E}"/>
              </a:ext>
            </a:extLst>
          </p:cNvPr>
          <p:cNvSpPr txBox="1"/>
          <p:nvPr/>
        </p:nvSpPr>
        <p:spPr>
          <a:xfrm>
            <a:off x="1204386" y="3633961"/>
            <a:ext cx="295232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disp_flush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函数中配置打点输出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D7041D2-ADF0-C21D-F5BA-66F94BCB2F6D}"/>
              </a:ext>
            </a:extLst>
          </p:cNvPr>
          <p:cNvSpPr/>
          <p:nvPr/>
        </p:nvSpPr>
        <p:spPr>
          <a:xfrm>
            <a:off x="1087332" y="381774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704E72C-9E03-F7BD-F0A5-F66B0CFD2452}"/>
              </a:ext>
            </a:extLst>
          </p:cNvPr>
          <p:cNvSpPr txBox="1"/>
          <p:nvPr/>
        </p:nvSpPr>
        <p:spPr>
          <a:xfrm>
            <a:off x="3015827" y="602688"/>
            <a:ext cx="280340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：配置输出（屏幕）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BA27FCF-5DF1-6E91-7410-11BDF13431E5}"/>
              </a:ext>
            </a:extLst>
          </p:cNvPr>
          <p:cNvGrpSpPr/>
          <p:nvPr/>
        </p:nvGrpSpPr>
        <p:grpSpPr>
          <a:xfrm>
            <a:off x="6340066" y="2571750"/>
            <a:ext cx="1555748" cy="1395319"/>
            <a:chOff x="909047" y="2145940"/>
            <a:chExt cx="1307084" cy="1173547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2CF63E64-A615-40E8-62AE-5B773ABE1DE3}"/>
                </a:ext>
              </a:extLst>
            </p:cNvPr>
            <p:cNvSpPr/>
            <p:nvPr/>
          </p:nvSpPr>
          <p:spPr>
            <a:xfrm>
              <a:off x="909047" y="2145940"/>
              <a:ext cx="1307084" cy="833822"/>
            </a:xfrm>
            <a:prstGeom prst="roundRect">
              <a:avLst>
                <a:gd name="adj" fmla="val 9356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CFED53A-1012-22BB-15BA-0A13DAC74535}"/>
                </a:ext>
              </a:extLst>
            </p:cNvPr>
            <p:cNvCxnSpPr/>
            <p:nvPr/>
          </p:nvCxnSpPr>
          <p:spPr>
            <a:xfrm>
              <a:off x="1368429" y="2979762"/>
              <a:ext cx="0" cy="328588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79EE40C-C956-67DA-68DA-D88B8321C957}"/>
                </a:ext>
              </a:extLst>
            </p:cNvPr>
            <p:cNvCxnSpPr/>
            <p:nvPr/>
          </p:nvCxnSpPr>
          <p:spPr>
            <a:xfrm>
              <a:off x="1733545" y="2979762"/>
              <a:ext cx="0" cy="328588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C9A5EB2-1892-844F-404B-2C0D475CE317}"/>
                </a:ext>
              </a:extLst>
            </p:cNvPr>
            <p:cNvCxnSpPr>
              <a:cxnSpLocks/>
            </p:cNvCxnSpPr>
            <p:nvPr/>
          </p:nvCxnSpPr>
          <p:spPr>
            <a:xfrm>
              <a:off x="1192619" y="3319487"/>
              <a:ext cx="712381" cy="0"/>
            </a:xfrm>
            <a:prstGeom prst="line">
              <a:avLst/>
            </a:prstGeom>
            <a:ln w="57150" cap="rnd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A4699FF2-9A92-D6E9-DCA4-D89C5CBFDE1F}"/>
              </a:ext>
            </a:extLst>
          </p:cNvPr>
          <p:cNvSpPr txBox="1"/>
          <p:nvPr/>
        </p:nvSpPr>
        <p:spPr>
          <a:xfrm>
            <a:off x="1204385" y="1771385"/>
            <a:ext cx="219286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包含输出设备驱动头文件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C3750F9-0D6E-99B9-F95B-D1CD343A39D2}"/>
              </a:ext>
            </a:extLst>
          </p:cNvPr>
          <p:cNvSpPr/>
          <p:nvPr/>
        </p:nvSpPr>
        <p:spPr>
          <a:xfrm>
            <a:off x="1087332" y="195001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081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 animBg="1"/>
      <p:bldP spid="29" grpId="0" animBg="1"/>
      <p:bldP spid="16" grpId="0"/>
      <p:bldP spid="17" grpId="0" animBg="1"/>
      <p:bldP spid="18" grpId="0"/>
      <p:bldP spid="19" grpId="0" animBg="1"/>
      <p:bldP spid="37" grpId="0"/>
      <p:bldP spid="51" grpId="0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1204385" y="1312091"/>
            <a:ext cx="559646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lv_port_indev_template.c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/h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的条件编译指令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#if 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修改成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#if 1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1087332" y="148943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1204386" y="1784085"/>
            <a:ext cx="166073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按需裁剪输入设备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9CF3D7-EEE8-C919-B2D8-59758B4D194B}"/>
              </a:ext>
            </a:extLst>
          </p:cNvPr>
          <p:cNvSpPr txBox="1"/>
          <p:nvPr/>
        </p:nvSpPr>
        <p:spPr>
          <a:xfrm>
            <a:off x="1204387" y="2728073"/>
            <a:ext cx="326601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touchpad_init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函数中初始化触摸屏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1087332" y="196271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950BF84-75D9-97C9-C324-0EBEED5611AA}"/>
              </a:ext>
            </a:extLst>
          </p:cNvPr>
          <p:cNvSpPr/>
          <p:nvPr/>
        </p:nvSpPr>
        <p:spPr>
          <a:xfrm>
            <a:off x="1087332" y="290928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1204386" y="3200067"/>
            <a:ext cx="16531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配置触摸检测函数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FCD6DD-ECEC-F662-BA7D-235FD9F6B360}"/>
              </a:ext>
            </a:extLst>
          </p:cNvPr>
          <p:cNvSpPr/>
          <p:nvPr/>
        </p:nvSpPr>
        <p:spPr>
          <a:xfrm>
            <a:off x="1087332" y="338256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17CE43-1C2A-E423-D1EB-6CDC5675497E}"/>
              </a:ext>
            </a:extLst>
          </p:cNvPr>
          <p:cNvSpPr txBox="1"/>
          <p:nvPr/>
        </p:nvSpPr>
        <p:spPr>
          <a:xfrm>
            <a:off x="1204387" y="3672061"/>
            <a:ext cx="165311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配置坐标获取函数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D7041D2-ADF0-C21D-F5BA-66F94BCB2F6D}"/>
              </a:ext>
            </a:extLst>
          </p:cNvPr>
          <p:cNvSpPr/>
          <p:nvPr/>
        </p:nvSpPr>
        <p:spPr>
          <a:xfrm>
            <a:off x="1087332" y="385584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704E72C-9E03-F7BD-F0A5-F66B0CFD2452}"/>
              </a:ext>
            </a:extLst>
          </p:cNvPr>
          <p:cNvSpPr txBox="1"/>
          <p:nvPr/>
        </p:nvSpPr>
        <p:spPr>
          <a:xfrm>
            <a:off x="3015827" y="602688"/>
            <a:ext cx="280340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：配置输入（触摸）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D7437B1-0C34-3994-D4E3-1E34EBC6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08" y="2901426"/>
            <a:ext cx="1074342" cy="110754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7C95D54-6128-68E9-9BDC-C513A2445A8B}"/>
              </a:ext>
            </a:extLst>
          </p:cNvPr>
          <p:cNvSpPr txBox="1"/>
          <p:nvPr/>
        </p:nvSpPr>
        <p:spPr>
          <a:xfrm>
            <a:off x="1204385" y="2256079"/>
            <a:ext cx="233256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包含输入设备驱动头文件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205D5C0-6B63-68FE-8E65-9E70AAB581B9}"/>
              </a:ext>
            </a:extLst>
          </p:cNvPr>
          <p:cNvSpPr/>
          <p:nvPr/>
        </p:nvSpPr>
        <p:spPr>
          <a:xfrm>
            <a:off x="1087332" y="243600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107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 animBg="1"/>
      <p:bldP spid="29" grpId="0" animBg="1"/>
      <p:bldP spid="16" grpId="0"/>
      <p:bldP spid="17" grpId="0" animBg="1"/>
      <p:bldP spid="18" grpId="0"/>
      <p:bldP spid="19" grpId="0" animBg="1"/>
      <p:bldP spid="37" grpId="0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1204385" y="1572441"/>
            <a:ext cx="14880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添加定时器驱动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1087332" y="17497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1204385" y="2171435"/>
            <a:ext cx="397086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在定时器驱动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文件中包含：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lvgl.h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9CF3D7-EEE8-C919-B2D8-59758B4D194B}"/>
              </a:ext>
            </a:extLst>
          </p:cNvPr>
          <p:cNvSpPr txBox="1"/>
          <p:nvPr/>
        </p:nvSpPr>
        <p:spPr>
          <a:xfrm>
            <a:off x="1204387" y="3369423"/>
            <a:ext cx="483446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初始化定时器时，需保证：进入中断的时间间隔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毫秒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1087332" y="235006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950BF84-75D9-97C9-C324-0EBEED5611AA}"/>
              </a:ext>
            </a:extLst>
          </p:cNvPr>
          <p:cNvSpPr/>
          <p:nvPr/>
        </p:nvSpPr>
        <p:spPr>
          <a:xfrm>
            <a:off x="1087332" y="355063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7C95D54-6128-68E9-9BDC-C513A2445A8B}"/>
              </a:ext>
            </a:extLst>
          </p:cNvPr>
          <p:cNvSpPr txBox="1"/>
          <p:nvPr/>
        </p:nvSpPr>
        <p:spPr>
          <a:xfrm>
            <a:off x="1204385" y="2770429"/>
            <a:ext cx="42312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在定时器中断函数（回调）中调用：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lv_tick_inc(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205D5C0-6B63-68FE-8E65-9E70AAB581B9}"/>
              </a:ext>
            </a:extLst>
          </p:cNvPr>
          <p:cNvSpPr/>
          <p:nvPr/>
        </p:nvSpPr>
        <p:spPr>
          <a:xfrm>
            <a:off x="1087332" y="295035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D9AF26-8C10-3DEB-6DB5-F7F811530FF4}"/>
              </a:ext>
            </a:extLst>
          </p:cNvPr>
          <p:cNvSpPr txBox="1"/>
          <p:nvPr/>
        </p:nvSpPr>
        <p:spPr>
          <a:xfrm>
            <a:off x="3433821" y="581958"/>
            <a:ext cx="227635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：提供时基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34E325-74EF-41E7-4780-E1C6232C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1" y="3036547"/>
            <a:ext cx="2076450" cy="129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969435" y="1016689"/>
            <a:ext cx="306792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文件中包含头文件：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FCD6DD-ECEC-F662-BA7D-235FD9F6B360}"/>
              </a:ext>
            </a:extLst>
          </p:cNvPr>
          <p:cNvSpPr/>
          <p:nvPr/>
        </p:nvSpPr>
        <p:spPr>
          <a:xfrm>
            <a:off x="852382" y="11991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D9AF26-8C10-3DEB-6DB5-F7F811530FF4}"/>
              </a:ext>
            </a:extLst>
          </p:cNvPr>
          <p:cNvSpPr txBox="1"/>
          <p:nvPr/>
        </p:nvSpPr>
        <p:spPr>
          <a:xfrm>
            <a:off x="3324342" y="508011"/>
            <a:ext cx="276530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函数部分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9652FD9-0978-ABD2-461A-D1F0CA7D71D9}"/>
              </a:ext>
            </a:extLst>
          </p:cNvPr>
          <p:cNvSpPr txBox="1"/>
          <p:nvPr/>
        </p:nvSpPr>
        <p:spPr>
          <a:xfrm>
            <a:off x="4842933" y="1016689"/>
            <a:ext cx="374226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、初始化定时器、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库、输入输出设备：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1491488-3F8C-A918-D100-D3DA20F0BDD6}"/>
              </a:ext>
            </a:extLst>
          </p:cNvPr>
          <p:cNvSpPr/>
          <p:nvPr/>
        </p:nvSpPr>
        <p:spPr>
          <a:xfrm>
            <a:off x="4725880" y="11991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7D4FC4-EDE4-D36D-08F0-5B391F277273}"/>
              </a:ext>
            </a:extLst>
          </p:cNvPr>
          <p:cNvSpPr txBox="1"/>
          <p:nvPr/>
        </p:nvSpPr>
        <p:spPr>
          <a:xfrm>
            <a:off x="1190172" y="1389821"/>
            <a:ext cx="2847190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"./BSP/TIMER/btim.h"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"lvgl.h"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"lv_port_disp_template.h"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lv_port_indev_template.h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BB47096-98BF-40D4-D5CB-B1BD820C8664}"/>
              </a:ext>
            </a:extLst>
          </p:cNvPr>
          <p:cNvSpPr/>
          <p:nvPr/>
        </p:nvSpPr>
        <p:spPr>
          <a:xfrm>
            <a:off x="1087332" y="1430483"/>
            <a:ext cx="2950029" cy="114644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1E647D-35EB-4AF8-89CA-AA43219382CE}"/>
              </a:ext>
            </a:extLst>
          </p:cNvPr>
          <p:cNvSpPr txBox="1"/>
          <p:nvPr/>
        </p:nvSpPr>
        <p:spPr>
          <a:xfrm>
            <a:off x="5076369" y="1401486"/>
            <a:ext cx="2621311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btim_timx_int_init(10-1, 9000-1);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lv_init();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lv_port_disp_init(); 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fr-FR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lv_port_indev_init();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AC4E1F-712E-2F6D-0009-E5CCF56B8C52}"/>
              </a:ext>
            </a:extLst>
          </p:cNvPr>
          <p:cNvSpPr/>
          <p:nvPr/>
        </p:nvSpPr>
        <p:spPr>
          <a:xfrm>
            <a:off x="4960831" y="1442148"/>
            <a:ext cx="2736849" cy="114644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AE195A-9E2A-7F66-B0AD-BD20BB690A65}"/>
              </a:ext>
            </a:extLst>
          </p:cNvPr>
          <p:cNvSpPr txBox="1"/>
          <p:nvPr/>
        </p:nvSpPr>
        <p:spPr>
          <a:xfrm>
            <a:off x="969435" y="2757766"/>
            <a:ext cx="431376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while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中每隔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5ms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调用一次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lv_timer_handler();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F3BAF8F-E43C-C35A-7504-68C3A02689C9}"/>
              </a:ext>
            </a:extLst>
          </p:cNvPr>
          <p:cNvSpPr/>
          <p:nvPr/>
        </p:nvSpPr>
        <p:spPr>
          <a:xfrm>
            <a:off x="852382" y="294026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D37ACF-CEBF-2F5A-9920-A48FE89CB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0" r="9626" b="10109"/>
          <a:stretch/>
        </p:blipFill>
        <p:spPr>
          <a:xfrm>
            <a:off x="6369050" y="3109777"/>
            <a:ext cx="1328630" cy="1481047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64C98289-626D-57EA-95A2-2183E17888BC}"/>
              </a:ext>
            </a:extLst>
          </p:cNvPr>
          <p:cNvSpPr txBox="1"/>
          <p:nvPr/>
        </p:nvSpPr>
        <p:spPr>
          <a:xfrm>
            <a:off x="969435" y="3217089"/>
            <a:ext cx="168739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、编写测试代码：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4C7050C-9575-2589-D671-3B6E49A0A93B}"/>
              </a:ext>
            </a:extLst>
          </p:cNvPr>
          <p:cNvSpPr/>
          <p:nvPr/>
        </p:nvSpPr>
        <p:spPr>
          <a:xfrm>
            <a:off x="852382" y="33995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8124212-54D8-BF3B-4102-AB1C2B331677}"/>
              </a:ext>
            </a:extLst>
          </p:cNvPr>
          <p:cNvSpPr txBox="1"/>
          <p:nvPr/>
        </p:nvSpPr>
        <p:spPr>
          <a:xfrm>
            <a:off x="1177471" y="3697136"/>
            <a:ext cx="4064337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lv_obj_t* switch_obj = lv_switch_create(lv_scr_act());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lv_obj_set_size(switch_obj, 120, 60);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lv_obj_align(switch_obj, LV_ALIGN_CENTER, 0, 0);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A4A3966-F16E-FA45-A9DB-31105D7E237D}"/>
              </a:ext>
            </a:extLst>
          </p:cNvPr>
          <p:cNvSpPr/>
          <p:nvPr/>
        </p:nvSpPr>
        <p:spPr>
          <a:xfrm>
            <a:off x="1087332" y="3667947"/>
            <a:ext cx="4064337" cy="96754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33" grpId="0"/>
      <p:bldP spid="34" grpId="0"/>
      <p:bldP spid="35" grpId="0" animBg="1"/>
      <p:bldP spid="21" grpId="0"/>
      <p:bldP spid="36" grpId="0" animBg="1"/>
      <p:bldP spid="37" grpId="0"/>
      <p:bldP spid="41" grpId="0" animBg="1"/>
      <p:bldP spid="42" grpId="0"/>
      <p:bldP spid="43" grpId="0" animBg="1"/>
      <p:bldP spid="46" grpId="0"/>
      <p:bldP spid="47" grpId="0" animBg="1"/>
      <p:bldP spid="48" grpId="0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F50354E-31B4-1FF5-7D18-01E599AA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0" y="3363921"/>
            <a:ext cx="2444748" cy="147180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D9AF26-8C10-3DEB-6DB5-F7F811530FF4}"/>
              </a:ext>
            </a:extLst>
          </p:cNvPr>
          <p:cNvSpPr txBox="1"/>
          <p:nvPr/>
        </p:nvSpPr>
        <p:spPr>
          <a:xfrm>
            <a:off x="3462208" y="491282"/>
            <a:ext cx="189361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移植压力测试示例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5F543D-7A86-5A62-EF6D-61B2F241476B}"/>
              </a:ext>
            </a:extLst>
          </p:cNvPr>
          <p:cNvSpPr txBox="1"/>
          <p:nvPr/>
        </p:nvSpPr>
        <p:spPr>
          <a:xfrm>
            <a:off x="734486" y="1092095"/>
            <a:ext cx="455000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demos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文件夹复制到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Middlewares/LVGL/GUI_APP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路径下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740EBF-A925-BE67-139E-64A0C0CF919A}"/>
              </a:ext>
            </a:extLst>
          </p:cNvPr>
          <p:cNvSpPr txBox="1"/>
          <p:nvPr/>
        </p:nvSpPr>
        <p:spPr>
          <a:xfrm>
            <a:off x="734487" y="1475349"/>
            <a:ext cx="388831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添加头文件路径，如下：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3BBF6EB-2D55-585F-38E0-B2F32564FB74}"/>
              </a:ext>
            </a:extLst>
          </p:cNvPr>
          <p:cNvSpPr/>
          <p:nvPr/>
        </p:nvSpPr>
        <p:spPr>
          <a:xfrm>
            <a:off x="642832" y="125232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729F60F-D8A3-D5F5-99B5-7D6B9442797D}"/>
              </a:ext>
            </a:extLst>
          </p:cNvPr>
          <p:cNvSpPr/>
          <p:nvPr/>
        </p:nvSpPr>
        <p:spPr>
          <a:xfrm>
            <a:off x="642832" y="163750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032972-B836-B4F5-B6D7-BF9E22EDB471}"/>
              </a:ext>
            </a:extLst>
          </p:cNvPr>
          <p:cNvSpPr txBox="1"/>
          <p:nvPr/>
        </p:nvSpPr>
        <p:spPr>
          <a:xfrm>
            <a:off x="734486" y="2652353"/>
            <a:ext cx="498051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文件，找到宏定义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LV_USE_DEMO_STRESS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并设置为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7C42066-C42C-5459-C124-11B205BFB010}"/>
              </a:ext>
            </a:extLst>
          </p:cNvPr>
          <p:cNvSpPr/>
          <p:nvPr/>
        </p:nvSpPr>
        <p:spPr>
          <a:xfrm>
            <a:off x="642832" y="281644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E2A8C7-81C9-5353-3FE7-71FC748EB034}"/>
              </a:ext>
            </a:extLst>
          </p:cNvPr>
          <p:cNvSpPr txBox="1"/>
          <p:nvPr/>
        </p:nvSpPr>
        <p:spPr>
          <a:xfrm>
            <a:off x="734486" y="3068713"/>
            <a:ext cx="734906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Middlewares/LVGL/GUI_APP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工程组，添加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demos/stress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文件夹下的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lv_demo_stress.c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45656D-481C-BF79-7C45-5ED2AF4ECECE}"/>
              </a:ext>
            </a:extLst>
          </p:cNvPr>
          <p:cNvSpPr/>
          <p:nvPr/>
        </p:nvSpPr>
        <p:spPr>
          <a:xfrm>
            <a:off x="642832" y="323328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F2B744-74F5-C155-0DE9-3156DD6B15CB}"/>
              </a:ext>
            </a:extLst>
          </p:cNvPr>
          <p:cNvSpPr txBox="1"/>
          <p:nvPr/>
        </p:nvSpPr>
        <p:spPr>
          <a:xfrm>
            <a:off x="942521" y="1878380"/>
            <a:ext cx="351321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 Middlewares\LVGL\GUI_APP\demos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69E7CBE-ECF2-1D3B-4869-24EB5635D8D6}"/>
              </a:ext>
            </a:extLst>
          </p:cNvPr>
          <p:cNvSpPr txBox="1"/>
          <p:nvPr/>
        </p:nvSpPr>
        <p:spPr>
          <a:xfrm>
            <a:off x="942521" y="2147891"/>
            <a:ext cx="363026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 Middlewares\LVGL\GUI_APP\demos\stress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1973815-867E-8D93-3303-4488BE5422AB}"/>
              </a:ext>
            </a:extLst>
          </p:cNvPr>
          <p:cNvSpPr/>
          <p:nvPr/>
        </p:nvSpPr>
        <p:spPr>
          <a:xfrm>
            <a:off x="839683" y="1899992"/>
            <a:ext cx="3783118" cy="6158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E70460-971A-25D7-A713-2F4BD196B980}"/>
              </a:ext>
            </a:extLst>
          </p:cNvPr>
          <p:cNvSpPr txBox="1"/>
          <p:nvPr/>
        </p:nvSpPr>
        <p:spPr>
          <a:xfrm>
            <a:off x="734487" y="3501385"/>
            <a:ext cx="408516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文件里包含头文件：</a:t>
            </a:r>
            <a:r>
              <a:rPr lang="it-IT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"lv_demo_stress.h"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6E7837A3-2D52-EAF0-42F6-84E2583A1789}"/>
              </a:ext>
            </a:extLst>
          </p:cNvPr>
          <p:cNvSpPr/>
          <p:nvPr/>
        </p:nvSpPr>
        <p:spPr>
          <a:xfrm>
            <a:off x="642832" y="366692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1A672D0-E95E-A52C-964D-69CF419AD3B8}"/>
              </a:ext>
            </a:extLst>
          </p:cNvPr>
          <p:cNvSpPr txBox="1"/>
          <p:nvPr/>
        </p:nvSpPr>
        <p:spPr>
          <a:xfrm>
            <a:off x="734486" y="3974895"/>
            <a:ext cx="278976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初始化官方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demo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lv_demo_stress();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F2DABDE-B6F9-C47B-9ADE-0A76ACE8162D}"/>
              </a:ext>
            </a:extLst>
          </p:cNvPr>
          <p:cNvSpPr/>
          <p:nvPr/>
        </p:nvSpPr>
        <p:spPr>
          <a:xfrm>
            <a:off x="642832" y="414091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0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5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62" grpId="0"/>
      <p:bldP spid="63" grpId="0"/>
      <p:bldP spid="66" grpId="0" animBg="1"/>
      <p:bldP spid="69" grpId="0"/>
      <p:bldP spid="70" grpId="0" animBg="1"/>
      <p:bldP spid="71" grpId="0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E7B4E84-7C6F-AA14-B7EC-CE47BD0F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91" y="3182488"/>
            <a:ext cx="2981171" cy="164412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D9AF26-8C10-3DEB-6DB5-F7F811530FF4}"/>
              </a:ext>
            </a:extLst>
          </p:cNvPr>
          <p:cNvSpPr txBox="1"/>
          <p:nvPr/>
        </p:nvSpPr>
        <p:spPr>
          <a:xfrm>
            <a:off x="3390876" y="496149"/>
            <a:ext cx="238127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移植音乐播放器示例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5F543D-7A86-5A62-EF6D-61B2F241476B}"/>
              </a:ext>
            </a:extLst>
          </p:cNvPr>
          <p:cNvSpPr txBox="1"/>
          <p:nvPr/>
        </p:nvSpPr>
        <p:spPr>
          <a:xfrm>
            <a:off x="734486" y="1053995"/>
            <a:ext cx="455000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demos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文件夹复制到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Middlewares/LVGL/GUI_APP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路径下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740EBF-A925-BE67-139E-64A0C0CF919A}"/>
              </a:ext>
            </a:extLst>
          </p:cNvPr>
          <p:cNvSpPr txBox="1"/>
          <p:nvPr/>
        </p:nvSpPr>
        <p:spPr>
          <a:xfrm>
            <a:off x="734487" y="1437249"/>
            <a:ext cx="185631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添加头文件路径，如下：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3BBF6EB-2D55-585F-38E0-B2F32564FB74}"/>
              </a:ext>
            </a:extLst>
          </p:cNvPr>
          <p:cNvSpPr/>
          <p:nvPr/>
        </p:nvSpPr>
        <p:spPr>
          <a:xfrm>
            <a:off x="642832" y="121422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729F60F-D8A3-D5F5-99B5-7D6B9442797D}"/>
              </a:ext>
            </a:extLst>
          </p:cNvPr>
          <p:cNvSpPr/>
          <p:nvPr/>
        </p:nvSpPr>
        <p:spPr>
          <a:xfrm>
            <a:off x="642832" y="159940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032972-B836-B4F5-B6D7-BF9E22EDB471}"/>
              </a:ext>
            </a:extLst>
          </p:cNvPr>
          <p:cNvSpPr txBox="1"/>
          <p:nvPr/>
        </p:nvSpPr>
        <p:spPr>
          <a:xfrm>
            <a:off x="734486" y="2614253"/>
            <a:ext cx="498051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文件，找到宏定义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LV_USE_DEMO_MUSIC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并设置为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7C42066-C42C-5459-C124-11B205BFB010}"/>
              </a:ext>
            </a:extLst>
          </p:cNvPr>
          <p:cNvSpPr/>
          <p:nvPr/>
        </p:nvSpPr>
        <p:spPr>
          <a:xfrm>
            <a:off x="642832" y="277834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E2A8C7-81C9-5353-3FE7-71FC748EB034}"/>
              </a:ext>
            </a:extLst>
          </p:cNvPr>
          <p:cNvSpPr txBox="1"/>
          <p:nvPr/>
        </p:nvSpPr>
        <p:spPr>
          <a:xfrm>
            <a:off x="734486" y="3017913"/>
            <a:ext cx="615526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Middlewares/LVGL/GUI_APP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工程组，添加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demos/music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文件夹下的全部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45656D-481C-BF79-7C45-5ED2AF4ECECE}"/>
              </a:ext>
            </a:extLst>
          </p:cNvPr>
          <p:cNvSpPr/>
          <p:nvPr/>
        </p:nvSpPr>
        <p:spPr>
          <a:xfrm>
            <a:off x="642832" y="318248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F2B744-74F5-C155-0DE9-3156DD6B15CB}"/>
              </a:ext>
            </a:extLst>
          </p:cNvPr>
          <p:cNvSpPr txBox="1"/>
          <p:nvPr/>
        </p:nvSpPr>
        <p:spPr>
          <a:xfrm>
            <a:off x="942521" y="1840280"/>
            <a:ext cx="351321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 Middlewares\LVGL\GUI_APP\demos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69E7CBE-ECF2-1D3B-4869-24EB5635D8D6}"/>
              </a:ext>
            </a:extLst>
          </p:cNvPr>
          <p:cNvSpPr txBox="1"/>
          <p:nvPr/>
        </p:nvSpPr>
        <p:spPr>
          <a:xfrm>
            <a:off x="942521" y="2109791"/>
            <a:ext cx="363026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 Middlewares\LVGL\GUI_APP\demos\music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1973815-867E-8D93-3303-4488BE5422AB}"/>
              </a:ext>
            </a:extLst>
          </p:cNvPr>
          <p:cNvSpPr/>
          <p:nvPr/>
        </p:nvSpPr>
        <p:spPr>
          <a:xfrm>
            <a:off x="839683" y="1861892"/>
            <a:ext cx="3783118" cy="6158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71E5162-3773-2153-5FFF-F1F4805EC845}"/>
              </a:ext>
            </a:extLst>
          </p:cNvPr>
          <p:cNvSpPr txBox="1"/>
          <p:nvPr/>
        </p:nvSpPr>
        <p:spPr>
          <a:xfrm>
            <a:off x="734486" y="3421574"/>
            <a:ext cx="554566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此时编译可能会报错，打开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文件，找到相应字体的宏并设置为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E65165A2-6D59-E8EF-BBA2-6FDC4C728F79}"/>
              </a:ext>
            </a:extLst>
          </p:cNvPr>
          <p:cNvSpPr/>
          <p:nvPr/>
        </p:nvSpPr>
        <p:spPr>
          <a:xfrm>
            <a:off x="642832" y="358663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8E70460-971A-25D7-A713-2F4BD196B980}"/>
              </a:ext>
            </a:extLst>
          </p:cNvPr>
          <p:cNvSpPr txBox="1"/>
          <p:nvPr/>
        </p:nvSpPr>
        <p:spPr>
          <a:xfrm>
            <a:off x="734487" y="3825235"/>
            <a:ext cx="408516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文件里包含头文件：</a:t>
            </a:r>
            <a:r>
              <a:rPr lang="it-IT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"lv_demo_music.h"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6E7837A3-2D52-EAF0-42F6-84E2583A1789}"/>
              </a:ext>
            </a:extLst>
          </p:cNvPr>
          <p:cNvSpPr/>
          <p:nvPr/>
        </p:nvSpPr>
        <p:spPr>
          <a:xfrm>
            <a:off x="642832" y="399077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1A672D0-E95E-A52C-964D-69CF419AD3B8}"/>
              </a:ext>
            </a:extLst>
          </p:cNvPr>
          <p:cNvSpPr txBox="1"/>
          <p:nvPr/>
        </p:nvSpPr>
        <p:spPr>
          <a:xfrm>
            <a:off x="734486" y="4228895"/>
            <a:ext cx="278976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初始化官方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demo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lv_demo_music();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F2DABDE-B6F9-C47B-9ADE-0A76ACE8162D}"/>
              </a:ext>
            </a:extLst>
          </p:cNvPr>
          <p:cNvSpPr/>
          <p:nvPr/>
        </p:nvSpPr>
        <p:spPr>
          <a:xfrm>
            <a:off x="642832" y="439491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5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5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62" grpId="0"/>
      <p:bldP spid="63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495178" y="1205258"/>
            <a:ext cx="635647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课堂代码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：带触摸、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自带内存管理。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移植演示（掌握）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678524" y="2246444"/>
            <a:ext cx="30743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630473" y="24555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678525" y="2740437"/>
            <a:ext cx="341341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例程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操作系统移植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30473" y="295726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9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531" y="1190868"/>
            <a:ext cx="4066119" cy="27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移植关键点（了解）</a:t>
            </a:r>
            <a:endParaRPr lang="en-US" altLang="zh-CN" sz="2000" b="1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移植整体流程（熟悉）</a:t>
            </a:r>
            <a:endParaRPr lang="en-US" altLang="zh-CN" sz="2000" b="1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移植准备（熟悉）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移植演示（掌握）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移植相关文件介绍（熟悉）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728136" y="1203965"/>
            <a:ext cx="36597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重命名工程名称为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》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FCD6DD-ECEC-F662-BA7D-235FD9F6B360}"/>
              </a:ext>
            </a:extLst>
          </p:cNvPr>
          <p:cNvSpPr/>
          <p:nvPr/>
        </p:nvSpPr>
        <p:spPr>
          <a:xfrm>
            <a:off x="611082" y="138710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17CE43-1C2A-E423-D1EB-6CDC5675497E}"/>
              </a:ext>
            </a:extLst>
          </p:cNvPr>
          <p:cNvSpPr txBox="1"/>
          <p:nvPr/>
        </p:nvSpPr>
        <p:spPr>
          <a:xfrm>
            <a:off x="728136" y="1701520"/>
            <a:ext cx="228769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相关文件：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D7041D2-ADF0-C21D-F5BA-66F94BCB2F6D}"/>
              </a:ext>
            </a:extLst>
          </p:cNvPr>
          <p:cNvSpPr/>
          <p:nvPr/>
        </p:nvSpPr>
        <p:spPr>
          <a:xfrm>
            <a:off x="611082" y="188659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970F0-250C-3839-4878-19CFB491E22D}"/>
              </a:ext>
            </a:extLst>
          </p:cNvPr>
          <p:cNvSpPr txBox="1"/>
          <p:nvPr/>
        </p:nvSpPr>
        <p:spPr>
          <a:xfrm>
            <a:off x="4264580" y="2067386"/>
            <a:ext cx="128904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D5A3E8-E7A1-0C79-4260-012441B63927}"/>
              </a:ext>
            </a:extLst>
          </p:cNvPr>
          <p:cNvSpPr txBox="1"/>
          <p:nvPr/>
        </p:nvSpPr>
        <p:spPr>
          <a:xfrm>
            <a:off x="5094168" y="2380575"/>
            <a:ext cx="900232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C7AD2C9-AE7E-56B8-22D5-F9A2AA3FB657}"/>
              </a:ext>
            </a:extLst>
          </p:cNvPr>
          <p:cNvCxnSpPr>
            <a:cxnSpLocks/>
          </p:cNvCxnSpPr>
          <p:nvPr/>
        </p:nvCxnSpPr>
        <p:spPr>
          <a:xfrm>
            <a:off x="3703969" y="2078248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38F65B7-6A3E-178F-06BA-81D906A9E71E}"/>
              </a:ext>
            </a:extLst>
          </p:cNvPr>
          <p:cNvSpPr txBox="1"/>
          <p:nvPr/>
        </p:nvSpPr>
        <p:spPr>
          <a:xfrm>
            <a:off x="4275606" y="3507885"/>
            <a:ext cx="70279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Drivers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2409EA-7892-5B62-0128-9EB9F7224E53}"/>
              </a:ext>
            </a:extLst>
          </p:cNvPr>
          <p:cNvSpPr txBox="1"/>
          <p:nvPr/>
        </p:nvSpPr>
        <p:spPr>
          <a:xfrm>
            <a:off x="4261041" y="2753593"/>
            <a:ext cx="53480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D24465-F3E2-CDC8-41FD-2FCF811E1B29}"/>
              </a:ext>
            </a:extLst>
          </p:cNvPr>
          <p:cNvSpPr txBox="1"/>
          <p:nvPr/>
        </p:nvSpPr>
        <p:spPr>
          <a:xfrm>
            <a:off x="5086583" y="3053879"/>
            <a:ext cx="165870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FreeRTOSConfig.h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6698FC-74CC-4419-5CB6-79128AC9B34E}"/>
              </a:ext>
            </a:extLst>
          </p:cNvPr>
          <p:cNvSpPr txBox="1"/>
          <p:nvPr/>
        </p:nvSpPr>
        <p:spPr>
          <a:xfrm>
            <a:off x="3013825" y="1740608"/>
            <a:ext cx="178201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A8CE757-5150-A7F4-42E2-CDA9DA752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109247" y="2188073"/>
            <a:ext cx="180733" cy="13342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7EE29A9-94E3-6489-3138-597594A26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2860700" y="1861295"/>
            <a:ext cx="180733" cy="13342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97891EDE-5308-4EBB-3835-6AB04382F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941797" y="2504437"/>
            <a:ext cx="180733" cy="13342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122D3CA-8169-5C96-9E3D-6DF3F3FE7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112058" y="2882037"/>
            <a:ext cx="180733" cy="13342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CDE2D9F-A348-F888-B8E7-604617DAE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117945" y="3628572"/>
            <a:ext cx="180733" cy="133421"/>
          </a:xfrm>
          <a:prstGeom prst="rect">
            <a:avLst/>
          </a:prstGeom>
        </p:spPr>
      </p:pic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6E17CC9-DE2F-D394-F4D1-BB632A6851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4775" y="2430209"/>
            <a:ext cx="689780" cy="391397"/>
          </a:xfrm>
          <a:prstGeom prst="bentConnector3">
            <a:avLst>
              <a:gd name="adj1" fmla="val 99712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60C6A3B2-D02B-305B-4388-45C5BE51F1FC}"/>
              </a:ext>
            </a:extLst>
          </p:cNvPr>
          <p:cNvCxnSpPr>
            <a:cxnSpLocks/>
          </p:cNvCxnSpPr>
          <p:nvPr/>
        </p:nvCxnSpPr>
        <p:spPr>
          <a:xfrm>
            <a:off x="4527412" y="2395985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BD486C59-CCD4-060A-5B27-FDC80B4655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169" y="3154281"/>
            <a:ext cx="728561" cy="382962"/>
          </a:xfrm>
          <a:prstGeom prst="bentConnector3">
            <a:avLst>
              <a:gd name="adj1" fmla="val 99680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0EB71FB2-3E05-C4D1-E8CB-D822181B88CB}"/>
              </a:ext>
            </a:extLst>
          </p:cNvPr>
          <p:cNvCxnSpPr>
            <a:cxnSpLocks/>
          </p:cNvCxnSpPr>
          <p:nvPr/>
        </p:nvCxnSpPr>
        <p:spPr>
          <a:xfrm>
            <a:off x="4541781" y="3069957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DAEC51A-F72C-7CD6-3A1B-3CA2D6E358B0}"/>
              </a:ext>
            </a:extLst>
          </p:cNvPr>
          <p:cNvSpPr txBox="1"/>
          <p:nvPr/>
        </p:nvSpPr>
        <p:spPr>
          <a:xfrm>
            <a:off x="3927592" y="533411"/>
            <a:ext cx="128881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73ADC6A-4CE0-D5B6-8993-A573A5C33926}"/>
              </a:ext>
            </a:extLst>
          </p:cNvPr>
          <p:cNvSpPr txBox="1"/>
          <p:nvPr/>
        </p:nvSpPr>
        <p:spPr>
          <a:xfrm>
            <a:off x="5129725" y="3820814"/>
            <a:ext cx="78847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134C70EE-0604-32DC-ADF7-B996E0371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975858" y="3941501"/>
            <a:ext cx="180733" cy="133421"/>
          </a:xfrm>
          <a:prstGeom prst="rect">
            <a:avLst/>
          </a:prstGeom>
        </p:spPr>
      </p:pic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6B12188-699F-54BD-4AB1-675E95717C17}"/>
              </a:ext>
            </a:extLst>
          </p:cNvPr>
          <p:cNvCxnSpPr>
            <a:cxnSpLocks/>
          </p:cNvCxnSpPr>
          <p:nvPr/>
        </p:nvCxnSpPr>
        <p:spPr>
          <a:xfrm>
            <a:off x="4561113" y="3836892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CBADB887-4B3C-34C3-A730-E5DB0D465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21" y="3152546"/>
            <a:ext cx="152936" cy="1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3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/>
      <p:bldP spid="31" grpId="0"/>
      <p:bldP spid="32" grpId="0"/>
      <p:bldP spid="34" grpId="0"/>
      <p:bldP spid="36" grpId="0"/>
      <p:bldP spid="72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715435" y="2178746"/>
            <a:ext cx="355176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文件到相应分组中：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617432" y="235609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715436" y="958745"/>
            <a:ext cx="409086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》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工程，点击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17432" y="114437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97185B-63F3-948A-B91A-0F31DA9F4CE8}"/>
              </a:ext>
            </a:extLst>
          </p:cNvPr>
          <p:cNvGrpSpPr/>
          <p:nvPr/>
        </p:nvGrpSpPr>
        <p:grpSpPr>
          <a:xfrm>
            <a:off x="4173477" y="1103841"/>
            <a:ext cx="148491" cy="154535"/>
            <a:chOff x="5183981" y="2667000"/>
            <a:chExt cx="186682" cy="20294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872260-4C37-723E-FE91-5B591B6FE24A}"/>
                </a:ext>
              </a:extLst>
            </p:cNvPr>
            <p:cNvSpPr/>
            <p:nvPr/>
          </p:nvSpPr>
          <p:spPr>
            <a:xfrm>
              <a:off x="5226050" y="2667000"/>
              <a:ext cx="88900" cy="101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6AB0C83-6292-4F04-70B3-B1B6C30CBD85}"/>
                </a:ext>
              </a:extLst>
            </p:cNvPr>
            <p:cNvSpPr/>
            <p:nvPr/>
          </p:nvSpPr>
          <p:spPr>
            <a:xfrm>
              <a:off x="5183981" y="2768347"/>
              <a:ext cx="88900" cy="1016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F5E4887-37A8-6D7D-6AF4-8A4A36FE060A}"/>
                </a:ext>
              </a:extLst>
            </p:cNvPr>
            <p:cNvSpPr/>
            <p:nvPr/>
          </p:nvSpPr>
          <p:spPr>
            <a:xfrm>
              <a:off x="5281763" y="2768347"/>
              <a:ext cx="88900" cy="10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EC330E2-CC24-02E3-8267-D79C1523AA4F}"/>
              </a:ext>
            </a:extLst>
          </p:cNvPr>
          <p:cNvSpPr txBox="1"/>
          <p:nvPr/>
        </p:nvSpPr>
        <p:spPr>
          <a:xfrm>
            <a:off x="4299014" y="960465"/>
            <a:ext cx="157473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图标，添加分组：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4558F1C-A2AA-F7E6-A943-03592E5E7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1536566"/>
            <a:ext cx="180733" cy="13342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613B0446-E064-1765-F860-53635DDD5DCB}"/>
              </a:ext>
            </a:extLst>
          </p:cNvPr>
          <p:cNvSpPr txBox="1"/>
          <p:nvPr/>
        </p:nvSpPr>
        <p:spPr>
          <a:xfrm>
            <a:off x="985489" y="1415181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FreeRTOS_CORE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3C8E707-E43F-BEDC-D2F3-ABEBCE7C8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1806441"/>
            <a:ext cx="180733" cy="13342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E60A83FE-4B64-0857-C97A-A43ADEBEF86F}"/>
              </a:ext>
            </a:extLst>
          </p:cNvPr>
          <p:cNvSpPr txBox="1"/>
          <p:nvPr/>
        </p:nvSpPr>
        <p:spPr>
          <a:xfrm>
            <a:off x="985489" y="1684692"/>
            <a:ext cx="242904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FreeRTOS_PORT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F9063FA-00B2-431C-CA6E-72EC0C40729F}"/>
              </a:ext>
            </a:extLst>
          </p:cNvPr>
          <p:cNvSpPr/>
          <p:nvPr/>
        </p:nvSpPr>
        <p:spPr>
          <a:xfrm>
            <a:off x="623782" y="1416600"/>
            <a:ext cx="2862368" cy="64701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6EF4253-4700-F96A-301F-8E42A9ECB3DF}"/>
              </a:ext>
            </a:extLst>
          </p:cNvPr>
          <p:cNvSpPr txBox="1"/>
          <p:nvPr/>
        </p:nvSpPr>
        <p:spPr>
          <a:xfrm>
            <a:off x="3927592" y="476261"/>
            <a:ext cx="128881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EBB8E52-B0BB-388F-80A5-3C3358299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824419" y="2760771"/>
            <a:ext cx="180733" cy="13342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EC8F1C5C-9DD5-4610-7D4D-419546B3E321}"/>
              </a:ext>
            </a:extLst>
          </p:cNvPr>
          <p:cNvSpPr txBox="1"/>
          <p:nvPr/>
        </p:nvSpPr>
        <p:spPr>
          <a:xfrm>
            <a:off x="985489" y="2639386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FreeRTOS_CORE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94679A9-A379-6F2E-F6DE-9A29999FE32B}"/>
              </a:ext>
            </a:extLst>
          </p:cNvPr>
          <p:cNvSpPr txBox="1"/>
          <p:nvPr/>
        </p:nvSpPr>
        <p:spPr>
          <a:xfrm>
            <a:off x="2502133" y="2951058"/>
            <a:ext cx="91239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croutine.c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376A1D62-57C5-5632-1C51-5920F087633C}"/>
              </a:ext>
            </a:extLst>
          </p:cNvPr>
          <p:cNvCxnSpPr>
            <a:cxnSpLocks/>
          </p:cNvCxnSpPr>
          <p:nvPr/>
        </p:nvCxnSpPr>
        <p:spPr>
          <a:xfrm>
            <a:off x="1957331" y="2967136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F857D088-6290-15F0-9D51-96D69277F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771" y="3049725"/>
            <a:ext cx="152936" cy="177689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EF4B2C9-C84C-2249-C39B-184BF058C949}"/>
              </a:ext>
            </a:extLst>
          </p:cNvPr>
          <p:cNvSpPr txBox="1"/>
          <p:nvPr/>
        </p:nvSpPr>
        <p:spPr>
          <a:xfrm>
            <a:off x="2502133" y="3176183"/>
            <a:ext cx="13523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event_groups.c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26860FAD-BB8D-D3BD-7503-D5D075A3CA7F}"/>
              </a:ext>
            </a:extLst>
          </p:cNvPr>
          <p:cNvCxnSpPr>
            <a:cxnSpLocks/>
          </p:cNvCxnSpPr>
          <p:nvPr/>
        </p:nvCxnSpPr>
        <p:spPr>
          <a:xfrm>
            <a:off x="1957331" y="3192261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DAA80219-1F1C-1E64-7E39-E7491C94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771" y="3274850"/>
            <a:ext cx="152936" cy="177689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90202F0D-3D37-7A99-136C-E38738D6836C}"/>
              </a:ext>
            </a:extLst>
          </p:cNvPr>
          <p:cNvSpPr txBox="1"/>
          <p:nvPr/>
        </p:nvSpPr>
        <p:spPr>
          <a:xfrm>
            <a:off x="2502133" y="3403435"/>
            <a:ext cx="5649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list.c</a:t>
            </a: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694D5A8A-B216-8BBE-FA17-0579448EA337}"/>
              </a:ext>
            </a:extLst>
          </p:cNvPr>
          <p:cNvCxnSpPr>
            <a:cxnSpLocks/>
          </p:cNvCxnSpPr>
          <p:nvPr/>
        </p:nvCxnSpPr>
        <p:spPr>
          <a:xfrm>
            <a:off x="1957331" y="3419513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4EECD4BA-CD76-5AC6-04C4-41350823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771" y="3502102"/>
            <a:ext cx="152936" cy="177689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796877BA-EF09-51CA-CD9E-D05EE048ED55}"/>
              </a:ext>
            </a:extLst>
          </p:cNvPr>
          <p:cNvSpPr txBox="1"/>
          <p:nvPr/>
        </p:nvSpPr>
        <p:spPr>
          <a:xfrm>
            <a:off x="2502133" y="3625025"/>
            <a:ext cx="8443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queue.c</a:t>
            </a: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42883DA8-975D-461C-CFE4-9E01D10C04D5}"/>
              </a:ext>
            </a:extLst>
          </p:cNvPr>
          <p:cNvCxnSpPr>
            <a:cxnSpLocks/>
          </p:cNvCxnSpPr>
          <p:nvPr/>
        </p:nvCxnSpPr>
        <p:spPr>
          <a:xfrm>
            <a:off x="1957331" y="3641103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D74AA404-6E24-28FE-D796-A9CB03A71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771" y="3723692"/>
            <a:ext cx="152936" cy="177689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C689EAC5-46ED-5FAE-D7FB-E1DA4BCCE3E9}"/>
              </a:ext>
            </a:extLst>
          </p:cNvPr>
          <p:cNvSpPr txBox="1"/>
          <p:nvPr/>
        </p:nvSpPr>
        <p:spPr>
          <a:xfrm>
            <a:off x="2502133" y="3847644"/>
            <a:ext cx="135231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stream_buffer.c</a:t>
            </a: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E3BECF6F-BD6C-7665-A9DC-EA10AF93E96C}"/>
              </a:ext>
            </a:extLst>
          </p:cNvPr>
          <p:cNvCxnSpPr>
            <a:cxnSpLocks/>
          </p:cNvCxnSpPr>
          <p:nvPr/>
        </p:nvCxnSpPr>
        <p:spPr>
          <a:xfrm>
            <a:off x="1957331" y="3863722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5" name="图片 74">
            <a:extLst>
              <a:ext uri="{FF2B5EF4-FFF2-40B4-BE49-F238E27FC236}">
                <a16:creationId xmlns:a16="http://schemas.microsoft.com/office/drawing/2014/main" id="{209CEE02-E523-D146-F3F1-25847028C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771" y="3946311"/>
            <a:ext cx="152936" cy="177689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20DE06CA-CA71-ED6A-231C-75CFCCAA943E}"/>
              </a:ext>
            </a:extLst>
          </p:cNvPr>
          <p:cNvSpPr txBox="1"/>
          <p:nvPr/>
        </p:nvSpPr>
        <p:spPr>
          <a:xfrm>
            <a:off x="2502133" y="4071694"/>
            <a:ext cx="91239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tasks.c</a:t>
            </a:r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5CCD663-40F3-BC05-D07A-465C7C68DF3F}"/>
              </a:ext>
            </a:extLst>
          </p:cNvPr>
          <p:cNvCxnSpPr>
            <a:cxnSpLocks/>
          </p:cNvCxnSpPr>
          <p:nvPr/>
        </p:nvCxnSpPr>
        <p:spPr>
          <a:xfrm>
            <a:off x="1957331" y="4075072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9DA2FA9C-2DA6-794C-B222-CDA50EAE5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771" y="4157661"/>
            <a:ext cx="152936" cy="177689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1803A7F9-2C44-801D-4BC3-88A6291E4664}"/>
              </a:ext>
            </a:extLst>
          </p:cNvPr>
          <p:cNvSpPr txBox="1"/>
          <p:nvPr/>
        </p:nvSpPr>
        <p:spPr>
          <a:xfrm>
            <a:off x="2502133" y="4290191"/>
            <a:ext cx="91239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timers.c</a:t>
            </a: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10F5CA4B-109C-65BC-962F-6FFDF765CC0D}"/>
              </a:ext>
            </a:extLst>
          </p:cNvPr>
          <p:cNvCxnSpPr>
            <a:cxnSpLocks/>
          </p:cNvCxnSpPr>
          <p:nvPr/>
        </p:nvCxnSpPr>
        <p:spPr>
          <a:xfrm>
            <a:off x="1957331" y="4293569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1" name="图片 80">
            <a:extLst>
              <a:ext uri="{FF2B5EF4-FFF2-40B4-BE49-F238E27FC236}">
                <a16:creationId xmlns:a16="http://schemas.microsoft.com/office/drawing/2014/main" id="{6EE8672C-0838-F193-BEB9-36AF26195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771" y="4376158"/>
            <a:ext cx="152936" cy="177689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A73A5375-129D-F550-9B93-A4459301917A}"/>
              </a:ext>
            </a:extLst>
          </p:cNvPr>
          <p:cNvSpPr/>
          <p:nvPr/>
        </p:nvSpPr>
        <p:spPr>
          <a:xfrm>
            <a:off x="617432" y="2617033"/>
            <a:ext cx="7872518" cy="206527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27F06C09-F092-AA83-B134-BECEBF6540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645356" y="2760771"/>
            <a:ext cx="180733" cy="133421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AD6E2A02-8F91-15ED-5669-18A167E36E30}"/>
              </a:ext>
            </a:extLst>
          </p:cNvPr>
          <p:cNvSpPr txBox="1"/>
          <p:nvPr/>
        </p:nvSpPr>
        <p:spPr>
          <a:xfrm>
            <a:off x="4806426" y="2639386"/>
            <a:ext cx="27362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</a:t>
            </a:r>
            <a:r>
              <a:rPr lang="en-US" altLang="zh-CN" sz="12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FreeRTOS_PORT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BB690DF-0774-7E7E-A1D9-3749CB8CAB37}"/>
              </a:ext>
            </a:extLst>
          </p:cNvPr>
          <p:cNvSpPr txBox="1"/>
          <p:nvPr/>
        </p:nvSpPr>
        <p:spPr>
          <a:xfrm>
            <a:off x="6323070" y="2951058"/>
            <a:ext cx="91239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heap_4.c</a:t>
            </a: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3AD281FE-F70A-7BA0-B0AE-632F13F415DC}"/>
              </a:ext>
            </a:extLst>
          </p:cNvPr>
          <p:cNvCxnSpPr>
            <a:cxnSpLocks/>
          </p:cNvCxnSpPr>
          <p:nvPr/>
        </p:nvCxnSpPr>
        <p:spPr>
          <a:xfrm>
            <a:off x="5778268" y="2967136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D745F655-964C-37D2-F917-1E18DBA2F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708" y="3049725"/>
            <a:ext cx="152936" cy="177689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D55BA981-F1F9-321B-57E3-8B0F3E87BF84}"/>
              </a:ext>
            </a:extLst>
          </p:cNvPr>
          <p:cNvSpPr txBox="1"/>
          <p:nvPr/>
        </p:nvSpPr>
        <p:spPr>
          <a:xfrm>
            <a:off x="6323070" y="3176183"/>
            <a:ext cx="66927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port.c</a:t>
            </a: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BB3E000-6F00-1484-ADFF-13A1737B9DF6}"/>
              </a:ext>
            </a:extLst>
          </p:cNvPr>
          <p:cNvCxnSpPr>
            <a:cxnSpLocks/>
          </p:cNvCxnSpPr>
          <p:nvPr/>
        </p:nvCxnSpPr>
        <p:spPr>
          <a:xfrm>
            <a:off x="5778268" y="3192261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D85A4275-8ACB-AB42-0AA2-01664ED1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708" y="3274850"/>
            <a:ext cx="152936" cy="177689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B9776552-FBAE-315E-0DBB-502E3C0DAF75}"/>
              </a:ext>
            </a:extLst>
          </p:cNvPr>
          <p:cNvSpPr txBox="1"/>
          <p:nvPr/>
        </p:nvSpPr>
        <p:spPr>
          <a:xfrm>
            <a:off x="4603980" y="3833490"/>
            <a:ext cx="323827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port.c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文件需要根据具体芯片进行选择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7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8" grpId="0" animBg="1"/>
      <p:bldP spid="42" grpId="0"/>
      <p:bldP spid="43" grpId="0"/>
      <p:bldP spid="45" grpId="0"/>
      <p:bldP spid="71" grpId="0" animBg="1"/>
      <p:bldP spid="38" grpId="0"/>
      <p:bldP spid="39" grpId="0"/>
      <p:bldP spid="62" grpId="0"/>
      <p:bldP spid="65" grpId="0"/>
      <p:bldP spid="68" grpId="0"/>
      <p:bldP spid="73" grpId="0"/>
      <p:bldP spid="76" grpId="0"/>
      <p:bldP spid="79" grpId="0"/>
      <p:bldP spid="82" grpId="0" animBg="1"/>
      <p:bldP spid="84" grpId="0"/>
      <p:bldP spid="85" grpId="0"/>
      <p:bldP spid="88" grpId="0"/>
      <p:bldP spid="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715437" y="2438886"/>
            <a:ext cx="632671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库中断相关的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文件，屏蔽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SVC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PendSV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617434" y="261623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715436" y="1117495"/>
            <a:ext cx="304376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添加头文件路径（以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为例）：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17432" y="130312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3B0446-E064-1765-F860-53635DDD5DCB}"/>
              </a:ext>
            </a:extLst>
          </p:cNvPr>
          <p:cNvSpPr txBox="1"/>
          <p:nvPr/>
        </p:nvSpPr>
        <p:spPr>
          <a:xfrm>
            <a:off x="731489" y="1592981"/>
            <a:ext cx="286896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 Middlewares\FreeRTOS\include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60A83FE-4B64-0857-C97A-A43ADEBEF86F}"/>
              </a:ext>
            </a:extLst>
          </p:cNvPr>
          <p:cNvSpPr txBox="1"/>
          <p:nvPr/>
        </p:nvSpPr>
        <p:spPr>
          <a:xfrm>
            <a:off x="731489" y="1862492"/>
            <a:ext cx="448491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..\..\ Middlewares\ FreeRTOS \portable\RVDS\ARM_CM4F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65FB7A-8714-E875-FAF8-B18423BC059F}"/>
              </a:ext>
            </a:extLst>
          </p:cNvPr>
          <p:cNvSpPr/>
          <p:nvPr/>
        </p:nvSpPr>
        <p:spPr>
          <a:xfrm>
            <a:off x="628650" y="1614593"/>
            <a:ext cx="4484918" cy="6186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B6B23A-0BBB-8E8E-AB65-19EE7F1DFD39}"/>
              </a:ext>
            </a:extLst>
          </p:cNvPr>
          <p:cNvSpPr txBox="1"/>
          <p:nvPr/>
        </p:nvSpPr>
        <p:spPr>
          <a:xfrm>
            <a:off x="3927592" y="596911"/>
            <a:ext cx="128881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3278A9-DF2B-E377-B763-B1150C83C30C}"/>
              </a:ext>
            </a:extLst>
          </p:cNvPr>
          <p:cNvSpPr txBox="1"/>
          <p:nvPr/>
        </p:nvSpPr>
        <p:spPr>
          <a:xfrm>
            <a:off x="752021" y="3102238"/>
            <a:ext cx="94342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29907A-3527-5E9B-BABA-66B1CBE8C5D0}"/>
              </a:ext>
            </a:extLst>
          </p:cNvPr>
          <p:cNvSpPr txBox="1"/>
          <p:nvPr/>
        </p:nvSpPr>
        <p:spPr>
          <a:xfrm>
            <a:off x="752021" y="3686364"/>
            <a:ext cx="94342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STM32F7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E14DF32-A058-255A-DD33-BD0896640B08}"/>
              </a:ext>
            </a:extLst>
          </p:cNvPr>
          <p:cNvSpPr txBox="1"/>
          <p:nvPr/>
        </p:nvSpPr>
        <p:spPr>
          <a:xfrm>
            <a:off x="752021" y="3978428"/>
            <a:ext cx="89262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STM32H7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B5E13-8D26-F0A4-05A3-E3ED0902FDEF}"/>
              </a:ext>
            </a:extLst>
          </p:cNvPr>
          <p:cNvSpPr txBox="1"/>
          <p:nvPr/>
        </p:nvSpPr>
        <p:spPr>
          <a:xfrm>
            <a:off x="2838450" y="3143493"/>
            <a:ext cx="1651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stm32f1xx_it.c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192F577-AA1C-5925-FCF9-610AA4550638}"/>
              </a:ext>
            </a:extLst>
          </p:cNvPr>
          <p:cNvSpPr txBox="1"/>
          <p:nvPr/>
        </p:nvSpPr>
        <p:spPr>
          <a:xfrm>
            <a:off x="2838450" y="3456126"/>
            <a:ext cx="1651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stm32f4xx_it.c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952CBF-7A07-5687-A37F-F26A72D8297E}"/>
              </a:ext>
            </a:extLst>
          </p:cNvPr>
          <p:cNvSpPr txBox="1"/>
          <p:nvPr/>
        </p:nvSpPr>
        <p:spPr>
          <a:xfrm>
            <a:off x="2838450" y="3768759"/>
            <a:ext cx="1651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stm32f7xx_it.c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AC9F15-B6B6-F378-A256-2899F31301F6}"/>
              </a:ext>
            </a:extLst>
          </p:cNvPr>
          <p:cNvSpPr/>
          <p:nvPr/>
        </p:nvSpPr>
        <p:spPr>
          <a:xfrm>
            <a:off x="617432" y="3021894"/>
            <a:ext cx="3757718" cy="14429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AEA1A1B-EE9A-BB67-B69F-825A418429E0}"/>
              </a:ext>
            </a:extLst>
          </p:cNvPr>
          <p:cNvSpPr txBox="1"/>
          <p:nvPr/>
        </p:nvSpPr>
        <p:spPr>
          <a:xfrm>
            <a:off x="2838450" y="4081392"/>
            <a:ext cx="1651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stm32h7xx_it.c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7F449F3-02D1-8401-749C-3B693A4C3E4D}"/>
              </a:ext>
            </a:extLst>
          </p:cNvPr>
          <p:cNvCxnSpPr>
            <a:cxnSpLocks/>
          </p:cNvCxnSpPr>
          <p:nvPr/>
        </p:nvCxnSpPr>
        <p:spPr>
          <a:xfrm>
            <a:off x="1644650" y="3288735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45A6F90-C5BC-E22D-E4C9-3831D5E61A34}"/>
              </a:ext>
            </a:extLst>
          </p:cNvPr>
          <p:cNvSpPr txBox="1"/>
          <p:nvPr/>
        </p:nvSpPr>
        <p:spPr>
          <a:xfrm>
            <a:off x="752021" y="3394301"/>
            <a:ext cx="94342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838366-94C1-9E23-B7A4-CA5136F99AF7}"/>
              </a:ext>
            </a:extLst>
          </p:cNvPr>
          <p:cNvCxnSpPr>
            <a:cxnSpLocks/>
          </p:cNvCxnSpPr>
          <p:nvPr/>
        </p:nvCxnSpPr>
        <p:spPr>
          <a:xfrm>
            <a:off x="1644650" y="3592817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4B89073-EA89-2452-F9EC-6F063905F064}"/>
              </a:ext>
            </a:extLst>
          </p:cNvPr>
          <p:cNvCxnSpPr>
            <a:cxnSpLocks/>
          </p:cNvCxnSpPr>
          <p:nvPr/>
        </p:nvCxnSpPr>
        <p:spPr>
          <a:xfrm>
            <a:off x="1644650" y="3896899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A44A0A9-17DC-B945-0EE3-ED1B40782C63}"/>
              </a:ext>
            </a:extLst>
          </p:cNvPr>
          <p:cNvCxnSpPr>
            <a:cxnSpLocks/>
          </p:cNvCxnSpPr>
          <p:nvPr/>
        </p:nvCxnSpPr>
        <p:spPr>
          <a:xfrm>
            <a:off x="1644650" y="4200982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B3231A84-61BB-E7F0-9BB4-039BB831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14" y="3197295"/>
            <a:ext cx="152936" cy="17768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7099F08-E345-4866-98CE-D70474337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14" y="3504478"/>
            <a:ext cx="152936" cy="17768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194BBD25-122E-5C77-4B0B-44855CEA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14" y="3811661"/>
            <a:ext cx="152936" cy="17768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4999FFF-82C1-892D-B9FD-45491421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14" y="4118844"/>
            <a:ext cx="152936" cy="1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8" grpId="0" animBg="1"/>
      <p:bldP spid="43" grpId="0"/>
      <p:bldP spid="45" grpId="0"/>
      <p:bldP spid="2" grpId="0" animBg="1"/>
      <p:bldP spid="23" grpId="0"/>
      <p:bldP spid="29" grpId="0"/>
      <p:bldP spid="31" grpId="0"/>
      <p:bldP spid="33" grpId="0"/>
      <p:bldP spid="36" grpId="0"/>
      <p:bldP spid="37" grpId="0"/>
      <p:bldP spid="40" grpId="0" animBg="1"/>
      <p:bldP spid="41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715436" y="1117495"/>
            <a:ext cx="412326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修改宏定义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__NVIC_PRIO_BITS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，由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4U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改为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17432" y="130312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B6B23A-0BBB-8E8E-AB65-19EE7F1DFD39}"/>
              </a:ext>
            </a:extLst>
          </p:cNvPr>
          <p:cNvSpPr txBox="1"/>
          <p:nvPr/>
        </p:nvSpPr>
        <p:spPr>
          <a:xfrm>
            <a:off x="3927592" y="577861"/>
            <a:ext cx="128881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3278A9-DF2B-E377-B763-B1150C83C30C}"/>
              </a:ext>
            </a:extLst>
          </p:cNvPr>
          <p:cNvSpPr txBox="1"/>
          <p:nvPr/>
        </p:nvSpPr>
        <p:spPr>
          <a:xfrm>
            <a:off x="752021" y="1673488"/>
            <a:ext cx="94342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29907A-3527-5E9B-BABA-66B1CBE8C5D0}"/>
              </a:ext>
            </a:extLst>
          </p:cNvPr>
          <p:cNvSpPr txBox="1"/>
          <p:nvPr/>
        </p:nvSpPr>
        <p:spPr>
          <a:xfrm>
            <a:off x="752021" y="2257614"/>
            <a:ext cx="94342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STM32F7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E14DF32-A058-255A-DD33-BD0896640B08}"/>
              </a:ext>
            </a:extLst>
          </p:cNvPr>
          <p:cNvSpPr txBox="1"/>
          <p:nvPr/>
        </p:nvSpPr>
        <p:spPr>
          <a:xfrm>
            <a:off x="752021" y="2549678"/>
            <a:ext cx="89262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STM32H7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B5E13-8D26-F0A4-05A3-E3ED0902FDEF}"/>
              </a:ext>
            </a:extLst>
          </p:cNvPr>
          <p:cNvSpPr txBox="1"/>
          <p:nvPr/>
        </p:nvSpPr>
        <p:spPr>
          <a:xfrm>
            <a:off x="2838450" y="1714743"/>
            <a:ext cx="1651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stm32f103xe.h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192F577-AA1C-5925-FCF9-610AA4550638}"/>
              </a:ext>
            </a:extLst>
          </p:cNvPr>
          <p:cNvSpPr txBox="1"/>
          <p:nvPr/>
        </p:nvSpPr>
        <p:spPr>
          <a:xfrm>
            <a:off x="2838450" y="2027376"/>
            <a:ext cx="2978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stm32f407xx.h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或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stm32f429xx.h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952CBF-7A07-5687-A37F-F26A72D8297E}"/>
              </a:ext>
            </a:extLst>
          </p:cNvPr>
          <p:cNvSpPr txBox="1"/>
          <p:nvPr/>
        </p:nvSpPr>
        <p:spPr>
          <a:xfrm>
            <a:off x="2838450" y="2340009"/>
            <a:ext cx="2978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stm32f750xx.h 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或 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stm32f767xx.h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AC9F15-B6B6-F378-A256-2899F31301F6}"/>
              </a:ext>
            </a:extLst>
          </p:cNvPr>
          <p:cNvSpPr/>
          <p:nvPr/>
        </p:nvSpPr>
        <p:spPr>
          <a:xfrm>
            <a:off x="617432" y="1593144"/>
            <a:ext cx="5046768" cy="14429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AEA1A1B-EE9A-BB67-B69F-825A418429E0}"/>
              </a:ext>
            </a:extLst>
          </p:cNvPr>
          <p:cNvSpPr txBox="1"/>
          <p:nvPr/>
        </p:nvSpPr>
        <p:spPr>
          <a:xfrm>
            <a:off x="2838451" y="2652642"/>
            <a:ext cx="3056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pt-BR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stm32h750xx.h </a:t>
            </a:r>
            <a:r>
              <a:rPr lang="zh-CN" altLang="pt-BR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或 </a:t>
            </a:r>
            <a:r>
              <a:rPr lang="pt-BR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stm32h743xx.h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7F449F3-02D1-8401-749C-3B693A4C3E4D}"/>
              </a:ext>
            </a:extLst>
          </p:cNvPr>
          <p:cNvCxnSpPr>
            <a:cxnSpLocks/>
          </p:cNvCxnSpPr>
          <p:nvPr/>
        </p:nvCxnSpPr>
        <p:spPr>
          <a:xfrm>
            <a:off x="1644650" y="1859985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45A6F90-C5BC-E22D-E4C9-3831D5E61A34}"/>
              </a:ext>
            </a:extLst>
          </p:cNvPr>
          <p:cNvSpPr txBox="1"/>
          <p:nvPr/>
        </p:nvSpPr>
        <p:spPr>
          <a:xfrm>
            <a:off x="752021" y="1965551"/>
            <a:ext cx="94342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0838366-94C1-9E23-B7A4-CA5136F99AF7}"/>
              </a:ext>
            </a:extLst>
          </p:cNvPr>
          <p:cNvCxnSpPr>
            <a:cxnSpLocks/>
          </p:cNvCxnSpPr>
          <p:nvPr/>
        </p:nvCxnSpPr>
        <p:spPr>
          <a:xfrm>
            <a:off x="1644650" y="2164067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4B89073-EA89-2452-F9EC-6F063905F064}"/>
              </a:ext>
            </a:extLst>
          </p:cNvPr>
          <p:cNvCxnSpPr>
            <a:cxnSpLocks/>
          </p:cNvCxnSpPr>
          <p:nvPr/>
        </p:nvCxnSpPr>
        <p:spPr>
          <a:xfrm>
            <a:off x="1644650" y="2468149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A44A0A9-17DC-B945-0EE3-ED1B40782C63}"/>
              </a:ext>
            </a:extLst>
          </p:cNvPr>
          <p:cNvCxnSpPr>
            <a:cxnSpLocks/>
          </p:cNvCxnSpPr>
          <p:nvPr/>
        </p:nvCxnSpPr>
        <p:spPr>
          <a:xfrm>
            <a:off x="1644650" y="2772232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B3231A84-61BB-E7F0-9BB4-039BB831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14" y="1768545"/>
            <a:ext cx="152936" cy="17768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7099F08-E345-4866-98CE-D70474337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14" y="2075728"/>
            <a:ext cx="152936" cy="17768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194BBD25-122E-5C77-4B0B-44855CEA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14" y="2382911"/>
            <a:ext cx="152936" cy="17768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4999FFF-82C1-892D-B9FD-45491421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14" y="2690094"/>
            <a:ext cx="152936" cy="17768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C187726-09C5-36FE-8143-8BB9F34A3383}"/>
              </a:ext>
            </a:extLst>
          </p:cNvPr>
          <p:cNvSpPr txBox="1"/>
          <p:nvPr/>
        </p:nvSpPr>
        <p:spPr>
          <a:xfrm>
            <a:off x="715436" y="3197099"/>
            <a:ext cx="58441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文件中配置自定义时钟源，删除定时器提供时基的部分代码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F2111C3-08C8-BBF0-3C49-98825F103E17}"/>
              </a:ext>
            </a:extLst>
          </p:cNvPr>
          <p:cNvSpPr/>
          <p:nvPr/>
        </p:nvSpPr>
        <p:spPr>
          <a:xfrm>
            <a:off x="617432" y="338272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5E85A84-A0B3-0896-EBB7-E3784C3CD682}"/>
              </a:ext>
            </a:extLst>
          </p:cNvPr>
          <p:cNvSpPr txBox="1"/>
          <p:nvPr/>
        </p:nvSpPr>
        <p:spPr>
          <a:xfrm>
            <a:off x="698712" y="3666345"/>
            <a:ext cx="496548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lvgl_demo.c/.h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文件，创建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任务，调用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demo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F177B00-98D9-9C6B-D154-58B8768FECA8}"/>
              </a:ext>
            </a:extLst>
          </p:cNvPr>
          <p:cNvSpPr/>
          <p:nvPr/>
        </p:nvSpPr>
        <p:spPr>
          <a:xfrm>
            <a:off x="600708" y="3851973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829513C-25A2-11FE-814F-2AF1C3B3DDB8}"/>
              </a:ext>
            </a:extLst>
          </p:cNvPr>
          <p:cNvSpPr txBox="1"/>
          <p:nvPr/>
        </p:nvSpPr>
        <p:spPr>
          <a:xfrm>
            <a:off x="698712" y="4156464"/>
            <a:ext cx="621643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中包含头文件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"lvgl_demo.h"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，调用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lvgl_demo();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62ABC86-90DD-6996-B62D-4CF143C06723}"/>
              </a:ext>
            </a:extLst>
          </p:cNvPr>
          <p:cNvSpPr/>
          <p:nvPr/>
        </p:nvSpPr>
        <p:spPr>
          <a:xfrm>
            <a:off x="600708" y="434209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162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 animBg="1"/>
      <p:bldP spid="23" grpId="0"/>
      <p:bldP spid="29" grpId="0"/>
      <p:bldP spid="31" grpId="0"/>
      <p:bldP spid="33" grpId="0"/>
      <p:bldP spid="36" grpId="0"/>
      <p:bldP spid="37" grpId="0"/>
      <p:bldP spid="40" grpId="0" animBg="1"/>
      <p:bldP spid="41" grpId="0"/>
      <p:bldP spid="46" grpId="0"/>
      <p:bldP spid="34" grpId="0"/>
      <p:bldP spid="35" grpId="0" animBg="1"/>
      <p:bldP spid="42" grpId="0"/>
      <p:bldP spid="47" grpId="0" animBg="1"/>
      <p:bldP spid="49" grpId="0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716624" y="1166944"/>
            <a:ext cx="416652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建立专门存放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用户代码的文件，管理更加方便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630473" y="13506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697575" y="2842037"/>
            <a:ext cx="311369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编译的时候报内存不够如何处理？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30473" y="302076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AF9D86-88CB-25F6-71C9-3A6ACDE18474}"/>
              </a:ext>
            </a:extLst>
          </p:cNvPr>
          <p:cNvSpPr txBox="1"/>
          <p:nvPr/>
        </p:nvSpPr>
        <p:spPr>
          <a:xfrm>
            <a:off x="691224" y="3297930"/>
            <a:ext cx="376751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、修改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，适当减小分配给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管理的内存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620A6A-EFE9-CCED-1798-C887CDFD0EB6}"/>
              </a:ext>
            </a:extLst>
          </p:cNvPr>
          <p:cNvSpPr txBox="1"/>
          <p:nvPr/>
        </p:nvSpPr>
        <p:spPr>
          <a:xfrm>
            <a:off x="691224" y="3722872"/>
            <a:ext cx="578577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fr-FR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lv_port_disp_timplate.c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，适当减小图形缓冲区的大小，同时需要兼顾运行效果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AD238B-B7EA-2F67-B4A4-C44C69FE285D}"/>
              </a:ext>
            </a:extLst>
          </p:cNvPr>
          <p:cNvSpPr txBox="1"/>
          <p:nvPr/>
        </p:nvSpPr>
        <p:spPr>
          <a:xfrm>
            <a:off x="691224" y="4147814"/>
            <a:ext cx="677002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fr-FR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FreeRTOSConfig.h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，适当减小分配给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的内存，简单的工程，一般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10~20k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就够用了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16F23F-A99E-3C6B-70E9-443F70DE714D}"/>
              </a:ext>
            </a:extLst>
          </p:cNvPr>
          <p:cNvSpPr txBox="1"/>
          <p:nvPr/>
        </p:nvSpPr>
        <p:spPr>
          <a:xfrm>
            <a:off x="3298826" y="1909194"/>
            <a:ext cx="128904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AAC323-F896-4DF3-A130-89ED33F98E6A}"/>
              </a:ext>
            </a:extLst>
          </p:cNvPr>
          <p:cNvSpPr txBox="1"/>
          <p:nvPr/>
        </p:nvSpPr>
        <p:spPr>
          <a:xfrm>
            <a:off x="4344314" y="2222383"/>
            <a:ext cx="69765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AFF5C06-B84E-AB4D-79B3-D2A137FCED17}"/>
              </a:ext>
            </a:extLst>
          </p:cNvPr>
          <p:cNvCxnSpPr>
            <a:cxnSpLocks/>
          </p:cNvCxnSpPr>
          <p:nvPr/>
        </p:nvCxnSpPr>
        <p:spPr>
          <a:xfrm>
            <a:off x="2738215" y="1920056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905DDBB-A589-F565-527D-7756D653F753}"/>
              </a:ext>
            </a:extLst>
          </p:cNvPr>
          <p:cNvSpPr txBox="1"/>
          <p:nvPr/>
        </p:nvSpPr>
        <p:spPr>
          <a:xfrm>
            <a:off x="5154276" y="2504316"/>
            <a:ext cx="105602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GUI_APP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1045D1-0C7F-367B-4CF3-7D07DD1CA703}"/>
              </a:ext>
            </a:extLst>
          </p:cNvPr>
          <p:cNvSpPr txBox="1"/>
          <p:nvPr/>
        </p:nvSpPr>
        <p:spPr>
          <a:xfrm>
            <a:off x="5886196" y="2803790"/>
            <a:ext cx="147980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lv_mainstart.c/.h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F7F88B-7B0D-1AF2-B78A-A5E9BC223365}"/>
              </a:ext>
            </a:extLst>
          </p:cNvPr>
          <p:cNvSpPr txBox="1"/>
          <p:nvPr/>
        </p:nvSpPr>
        <p:spPr>
          <a:xfrm>
            <a:off x="2048071" y="1582416"/>
            <a:ext cx="178201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7540D3A-27B4-4434-22D1-2D349B8CB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3143493" y="2029881"/>
            <a:ext cx="180733" cy="13342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9CF4793-B242-6A03-E70C-39D4F59CA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1894946" y="1703103"/>
            <a:ext cx="180733" cy="13342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72F19CA-0496-2CCB-88A7-BDED9FF92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191943" y="2346245"/>
            <a:ext cx="180733" cy="13342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26AB913-67CE-992E-8E6F-ADE701BC6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996616" y="2625003"/>
            <a:ext cx="180733" cy="133421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0C52BEF4-E56D-DF6B-7EC5-A0967F8BEBBA}"/>
              </a:ext>
            </a:extLst>
          </p:cNvPr>
          <p:cNvCxnSpPr>
            <a:cxnSpLocks/>
          </p:cNvCxnSpPr>
          <p:nvPr/>
        </p:nvCxnSpPr>
        <p:spPr>
          <a:xfrm>
            <a:off x="3777558" y="2237793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A5B8012-85D4-7F12-2683-DB6B0A8BF8A3}"/>
              </a:ext>
            </a:extLst>
          </p:cNvPr>
          <p:cNvCxnSpPr>
            <a:cxnSpLocks/>
          </p:cNvCxnSpPr>
          <p:nvPr/>
        </p:nvCxnSpPr>
        <p:spPr>
          <a:xfrm>
            <a:off x="4585447" y="2523107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2976481E-192A-B271-1D19-8A0605DDB451}"/>
              </a:ext>
            </a:extLst>
          </p:cNvPr>
          <p:cNvCxnSpPr>
            <a:cxnSpLocks/>
          </p:cNvCxnSpPr>
          <p:nvPr/>
        </p:nvCxnSpPr>
        <p:spPr>
          <a:xfrm>
            <a:off x="5355684" y="2807168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192DF21-17DD-0AD6-0F27-08089DB44E7C}"/>
              </a:ext>
            </a:extLst>
          </p:cNvPr>
          <p:cNvSpPr txBox="1"/>
          <p:nvPr/>
        </p:nvSpPr>
        <p:spPr>
          <a:xfrm>
            <a:off x="3722483" y="564670"/>
            <a:ext cx="128881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拓展知识点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44FB96BA-4FB7-C31F-A41A-CF3DD7C04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29" y="2918120"/>
            <a:ext cx="152936" cy="1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8" grpId="0" animBg="1"/>
      <p:bldP spid="16" grpId="0"/>
      <p:bldP spid="17" grpId="0"/>
      <p:bldP spid="18" grpId="0"/>
      <p:bldP spid="19" grpId="0"/>
      <p:bldP spid="20" grpId="0"/>
      <p:bldP spid="22" grpId="0"/>
      <p:bldP spid="27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495178" y="1281458"/>
            <a:ext cx="635647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课堂代码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：带触摸、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自研内存管理算法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移植演示（掌握）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678524" y="2322644"/>
            <a:ext cx="30743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630473" y="25317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678525" y="2816637"/>
            <a:ext cx="228692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内存管理实验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30473" y="303346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7C9595-3E2D-0E79-E37F-79DBEDBC4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99394" y="2391066"/>
            <a:ext cx="1301311" cy="14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728136" y="1102365"/>
            <a:ext cx="36597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重命名工程名称为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 》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FCD6DD-ECEC-F662-BA7D-235FD9F6B360}"/>
              </a:ext>
            </a:extLst>
          </p:cNvPr>
          <p:cNvSpPr/>
          <p:nvPr/>
        </p:nvSpPr>
        <p:spPr>
          <a:xfrm>
            <a:off x="611082" y="128550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17CE43-1C2A-E423-D1EB-6CDC5675497E}"/>
              </a:ext>
            </a:extLst>
          </p:cNvPr>
          <p:cNvSpPr txBox="1"/>
          <p:nvPr/>
        </p:nvSpPr>
        <p:spPr>
          <a:xfrm>
            <a:off x="728137" y="1606270"/>
            <a:ext cx="224366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驱动相关文件：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D7041D2-ADF0-C21D-F5BA-66F94BCB2F6D}"/>
              </a:ext>
            </a:extLst>
          </p:cNvPr>
          <p:cNvSpPr/>
          <p:nvPr/>
        </p:nvSpPr>
        <p:spPr>
          <a:xfrm>
            <a:off x="611082" y="179134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8F65B7-6A3E-178F-06BA-81D906A9E71E}"/>
              </a:ext>
            </a:extLst>
          </p:cNvPr>
          <p:cNvSpPr txBox="1"/>
          <p:nvPr/>
        </p:nvSpPr>
        <p:spPr>
          <a:xfrm>
            <a:off x="4279313" y="1966041"/>
            <a:ext cx="70279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Drivers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6698FC-74CC-4419-5CB6-79128AC9B34E}"/>
              </a:ext>
            </a:extLst>
          </p:cNvPr>
          <p:cNvSpPr txBox="1"/>
          <p:nvPr/>
        </p:nvSpPr>
        <p:spPr>
          <a:xfrm>
            <a:off x="3036582" y="1646986"/>
            <a:ext cx="178201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 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7EE29A9-94E3-6489-3138-597594A26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2883457" y="1767673"/>
            <a:ext cx="180733" cy="13342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CDE2D9F-A348-F888-B8E7-604617DAE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121652" y="2086728"/>
            <a:ext cx="180733" cy="133421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EDAEC51A-F72C-7CD6-3A1B-3CA2D6E358B0}"/>
              </a:ext>
            </a:extLst>
          </p:cNvPr>
          <p:cNvSpPr txBox="1"/>
          <p:nvPr/>
        </p:nvSpPr>
        <p:spPr>
          <a:xfrm>
            <a:off x="3499221" y="542061"/>
            <a:ext cx="203953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驱动移植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73ADC6A-4CE0-D5B6-8993-A573A5C33926}"/>
              </a:ext>
            </a:extLst>
          </p:cNvPr>
          <p:cNvSpPr txBox="1"/>
          <p:nvPr/>
        </p:nvSpPr>
        <p:spPr>
          <a:xfrm>
            <a:off x="5133432" y="2278970"/>
            <a:ext cx="49002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BSP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134C70EE-0604-32DC-ADF7-B996E0371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979565" y="2399657"/>
            <a:ext cx="180733" cy="133421"/>
          </a:xfrm>
          <a:prstGeom prst="rect">
            <a:avLst/>
          </a:prstGeom>
        </p:spPr>
      </p:pic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6B12188-699F-54BD-4AB1-675E95717C17}"/>
              </a:ext>
            </a:extLst>
          </p:cNvPr>
          <p:cNvCxnSpPr>
            <a:cxnSpLocks/>
          </p:cNvCxnSpPr>
          <p:nvPr/>
        </p:nvCxnSpPr>
        <p:spPr>
          <a:xfrm>
            <a:off x="4564820" y="2295048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1E6CD23-DBC1-C468-2D89-83C8837026D9}"/>
              </a:ext>
            </a:extLst>
          </p:cNvPr>
          <p:cNvSpPr txBox="1"/>
          <p:nvPr/>
        </p:nvSpPr>
        <p:spPr>
          <a:xfrm>
            <a:off x="5927182" y="2565650"/>
            <a:ext cx="138537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14A8008-298A-82CA-D9A1-53043DE2FC44}"/>
              </a:ext>
            </a:extLst>
          </p:cNvPr>
          <p:cNvCxnSpPr>
            <a:cxnSpLocks/>
          </p:cNvCxnSpPr>
          <p:nvPr/>
        </p:nvCxnSpPr>
        <p:spPr>
          <a:xfrm>
            <a:off x="5358570" y="2581728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69B6C57-595F-4E4E-20EA-C69113D1BDF3}"/>
              </a:ext>
            </a:extLst>
          </p:cNvPr>
          <p:cNvCxnSpPr>
            <a:cxnSpLocks/>
          </p:cNvCxnSpPr>
          <p:nvPr/>
        </p:nvCxnSpPr>
        <p:spPr>
          <a:xfrm>
            <a:off x="3720954" y="1980839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0C479C14-9E14-A41A-8285-3A4E7E8A501C}"/>
              </a:ext>
            </a:extLst>
          </p:cNvPr>
          <p:cNvSpPr txBox="1"/>
          <p:nvPr/>
        </p:nvSpPr>
        <p:spPr>
          <a:xfrm>
            <a:off x="709085" y="2814894"/>
            <a:ext cx="31263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打开工程，添加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文件到相应分组中：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A47EEFEA-1872-AC26-1B5F-12D175E5CE71}"/>
              </a:ext>
            </a:extLst>
          </p:cNvPr>
          <p:cNvSpPr/>
          <p:nvPr/>
        </p:nvSpPr>
        <p:spPr>
          <a:xfrm>
            <a:off x="611082" y="29922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3CF7ACE7-EEC6-EE84-1931-775B0A135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3708252" y="2970249"/>
            <a:ext cx="180733" cy="133421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15773786-13C2-982C-280D-335006EDF529}"/>
              </a:ext>
            </a:extLst>
          </p:cNvPr>
          <p:cNvSpPr txBox="1"/>
          <p:nvPr/>
        </p:nvSpPr>
        <p:spPr>
          <a:xfrm>
            <a:off x="3869322" y="2848864"/>
            <a:ext cx="108890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Drivers/BSP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A6C3AC9-5184-B44D-879D-930C38C4DAA2}"/>
              </a:ext>
            </a:extLst>
          </p:cNvPr>
          <p:cNvSpPr txBox="1"/>
          <p:nvPr/>
        </p:nvSpPr>
        <p:spPr>
          <a:xfrm>
            <a:off x="4979565" y="3195943"/>
            <a:ext cx="139853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sram.c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sdram.c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9367D67-BE95-A83F-27C9-813DE8A1BABD}"/>
              </a:ext>
            </a:extLst>
          </p:cNvPr>
          <p:cNvCxnSpPr>
            <a:cxnSpLocks/>
          </p:cNvCxnSpPr>
          <p:nvPr/>
        </p:nvCxnSpPr>
        <p:spPr>
          <a:xfrm>
            <a:off x="4434763" y="3212021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5" name="图片 94">
            <a:extLst>
              <a:ext uri="{FF2B5EF4-FFF2-40B4-BE49-F238E27FC236}">
                <a16:creationId xmlns:a16="http://schemas.microsoft.com/office/drawing/2014/main" id="{53C0A033-C30C-AD8A-9134-6096611EC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03" y="3294610"/>
            <a:ext cx="152936" cy="177689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C479B403-A459-0AF2-4CAB-E78C8F812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5800382" y="2692225"/>
            <a:ext cx="180733" cy="133421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8BED8A01-D516-8B5F-5DCB-FB748A0EB36B}"/>
              </a:ext>
            </a:extLst>
          </p:cNvPr>
          <p:cNvSpPr txBox="1"/>
          <p:nvPr/>
        </p:nvSpPr>
        <p:spPr>
          <a:xfrm>
            <a:off x="708027" y="3581709"/>
            <a:ext cx="226271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包含外部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驱动头文件：</a:t>
            </a: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C33F80F-9C67-63D5-76C5-2A17E1B33933}"/>
              </a:ext>
            </a:extLst>
          </p:cNvPr>
          <p:cNvSpPr/>
          <p:nvPr/>
        </p:nvSpPr>
        <p:spPr>
          <a:xfrm>
            <a:off x="610023" y="375905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B48109D-2E7F-FC39-F8B3-F7D6F56DF0D9}"/>
              </a:ext>
            </a:extLst>
          </p:cNvPr>
          <p:cNvSpPr txBox="1"/>
          <p:nvPr/>
        </p:nvSpPr>
        <p:spPr>
          <a:xfrm>
            <a:off x="2883457" y="3587134"/>
            <a:ext cx="605099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"./BSP/SDRAM/sdram.h"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"./BSP/SRAM/sram.h" 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1700A69-5CEB-8544-758A-9D849DA8C3B0}"/>
              </a:ext>
            </a:extLst>
          </p:cNvPr>
          <p:cNvSpPr txBox="1"/>
          <p:nvPr/>
        </p:nvSpPr>
        <p:spPr>
          <a:xfrm>
            <a:off x="709085" y="4072773"/>
            <a:ext cx="40407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初始化外部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sdram_init();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sram_init();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4A19A2E3-55EE-2C87-28E9-0C25B026D8FF}"/>
              </a:ext>
            </a:extLst>
          </p:cNvPr>
          <p:cNvSpPr/>
          <p:nvPr/>
        </p:nvSpPr>
        <p:spPr>
          <a:xfrm>
            <a:off x="611082" y="425011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823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31" grpId="0"/>
      <p:bldP spid="36" grpId="0"/>
      <p:bldP spid="72" grpId="0"/>
      <p:bldP spid="45" grpId="0"/>
      <p:bldP spid="35" grpId="0"/>
      <p:bldP spid="83" grpId="0"/>
      <p:bldP spid="84" grpId="0" animBg="1"/>
      <p:bldP spid="92" grpId="0"/>
      <p:bldP spid="93" grpId="0"/>
      <p:bldP spid="97" grpId="0"/>
      <p:bldP spid="98" grpId="0" animBg="1"/>
      <p:bldP spid="101" grpId="0"/>
      <p:bldP spid="103" grpId="0"/>
      <p:bldP spid="10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728135" y="1337315"/>
            <a:ext cx="516719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场景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：把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管理的内存空间放到外部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非常不推荐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FCD6DD-ECEC-F662-BA7D-235FD9F6B360}"/>
              </a:ext>
            </a:extLst>
          </p:cNvPr>
          <p:cNvSpPr/>
          <p:nvPr/>
        </p:nvSpPr>
        <p:spPr>
          <a:xfrm>
            <a:off x="611082" y="152045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17CE43-1C2A-E423-D1EB-6CDC5675497E}"/>
              </a:ext>
            </a:extLst>
          </p:cNvPr>
          <p:cNvSpPr txBox="1"/>
          <p:nvPr/>
        </p:nvSpPr>
        <p:spPr>
          <a:xfrm>
            <a:off x="728136" y="1802267"/>
            <a:ext cx="368511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、确定外部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首地址，根据需求确定地址偏移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DAEC51A-F72C-7CD6-3A1B-3CA2D6E358B0}"/>
              </a:ext>
            </a:extLst>
          </p:cNvPr>
          <p:cNvSpPr txBox="1"/>
          <p:nvPr/>
        </p:nvSpPr>
        <p:spPr>
          <a:xfrm>
            <a:off x="3595541" y="553657"/>
            <a:ext cx="163646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7FF2AA7-C873-A571-1E05-9D6C7BC3C88B}"/>
              </a:ext>
            </a:extLst>
          </p:cNvPr>
          <p:cNvSpPr txBox="1"/>
          <p:nvPr/>
        </p:nvSpPr>
        <p:spPr>
          <a:xfrm>
            <a:off x="728136" y="2138962"/>
            <a:ext cx="553296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中将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LV_MEM_ADR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定义到外部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的地址（不一定是首地址）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A813BA-3E90-467A-55B0-AABCA972281C}"/>
              </a:ext>
            </a:extLst>
          </p:cNvPr>
          <p:cNvSpPr txBox="1"/>
          <p:nvPr/>
        </p:nvSpPr>
        <p:spPr>
          <a:xfrm>
            <a:off x="728136" y="2993228"/>
            <a:ext cx="49678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场景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：把绘图缓冲区放到外部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内部空间匮乏时可取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6D90BC8-BCE4-B48F-C21D-A47E33C1120D}"/>
              </a:ext>
            </a:extLst>
          </p:cNvPr>
          <p:cNvSpPr/>
          <p:nvPr/>
        </p:nvSpPr>
        <p:spPr>
          <a:xfrm>
            <a:off x="611082" y="317636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435F38-ED58-6B6F-6DE3-BD6B95E62B2B}"/>
              </a:ext>
            </a:extLst>
          </p:cNvPr>
          <p:cNvSpPr txBox="1"/>
          <p:nvPr/>
        </p:nvSpPr>
        <p:spPr>
          <a:xfrm>
            <a:off x="728136" y="3458180"/>
            <a:ext cx="368511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、确定外部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首地址，根据需求确定地址偏移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155D455-2F36-642F-D97D-68727A9E863D}"/>
              </a:ext>
            </a:extLst>
          </p:cNvPr>
          <p:cNvSpPr txBox="1"/>
          <p:nvPr/>
        </p:nvSpPr>
        <p:spPr>
          <a:xfrm>
            <a:off x="728136" y="3794875"/>
            <a:ext cx="663786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lv_port_disp_template.c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中创建全屏分辨率大小的数组，并将其定位到外部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的地址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D404E2B-7D58-7C05-3ADD-67C376D0BF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059211" y="1871826"/>
            <a:ext cx="1301311" cy="14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3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72" grpId="0"/>
      <p:bldP spid="41" grpId="0"/>
      <p:bldP spid="43" grpId="0"/>
      <p:bldP spid="48" grpId="0" animBg="1"/>
      <p:bldP spid="49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17CE43-1C2A-E423-D1EB-6CDC5675497E}"/>
              </a:ext>
            </a:extLst>
          </p:cNvPr>
          <p:cNvSpPr txBox="1"/>
          <p:nvPr/>
        </p:nvSpPr>
        <p:spPr>
          <a:xfrm>
            <a:off x="728137" y="1504670"/>
            <a:ext cx="224366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添加内存管理相关文件：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D7041D2-ADF0-C21D-F5BA-66F94BCB2F6D}"/>
              </a:ext>
            </a:extLst>
          </p:cNvPr>
          <p:cNvSpPr/>
          <p:nvPr/>
        </p:nvSpPr>
        <p:spPr>
          <a:xfrm>
            <a:off x="611082" y="168974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8F65B7-6A3E-178F-06BA-81D906A9E71E}"/>
              </a:ext>
            </a:extLst>
          </p:cNvPr>
          <p:cNvSpPr txBox="1"/>
          <p:nvPr/>
        </p:nvSpPr>
        <p:spPr>
          <a:xfrm>
            <a:off x="4152313" y="1864441"/>
            <a:ext cx="122366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6698FC-74CC-4419-5CB6-79128AC9B34E}"/>
              </a:ext>
            </a:extLst>
          </p:cNvPr>
          <p:cNvSpPr txBox="1"/>
          <p:nvPr/>
        </p:nvSpPr>
        <p:spPr>
          <a:xfrm>
            <a:off x="2909582" y="1545386"/>
            <a:ext cx="178201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 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7EE29A9-94E3-6489-3138-597594A26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2756457" y="1666073"/>
            <a:ext cx="180733" cy="13342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CDE2D9F-A348-F888-B8E7-604617DAE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3994652" y="1985128"/>
            <a:ext cx="180733" cy="133421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EDAEC51A-F72C-7CD6-3A1B-3CA2D6E358B0}"/>
              </a:ext>
            </a:extLst>
          </p:cNvPr>
          <p:cNvSpPr txBox="1"/>
          <p:nvPr/>
        </p:nvSpPr>
        <p:spPr>
          <a:xfrm>
            <a:off x="3457345" y="719311"/>
            <a:ext cx="226018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自研内存管理算法移植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73ADC6A-4CE0-D5B6-8993-A573A5C33926}"/>
              </a:ext>
            </a:extLst>
          </p:cNvPr>
          <p:cNvSpPr txBox="1"/>
          <p:nvPr/>
        </p:nvSpPr>
        <p:spPr>
          <a:xfrm>
            <a:off x="5006432" y="2177370"/>
            <a:ext cx="84826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MALLOC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134C70EE-0604-32DC-ADF7-B996E0371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852565" y="2298057"/>
            <a:ext cx="180733" cy="133421"/>
          </a:xfrm>
          <a:prstGeom prst="rect">
            <a:avLst/>
          </a:prstGeom>
        </p:spPr>
      </p:pic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6B12188-699F-54BD-4AB1-675E95717C17}"/>
              </a:ext>
            </a:extLst>
          </p:cNvPr>
          <p:cNvCxnSpPr>
            <a:cxnSpLocks/>
          </p:cNvCxnSpPr>
          <p:nvPr/>
        </p:nvCxnSpPr>
        <p:spPr>
          <a:xfrm>
            <a:off x="4437820" y="2193448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69B6C57-595F-4E4E-20EA-C69113D1BDF3}"/>
              </a:ext>
            </a:extLst>
          </p:cNvPr>
          <p:cNvCxnSpPr>
            <a:cxnSpLocks/>
          </p:cNvCxnSpPr>
          <p:nvPr/>
        </p:nvCxnSpPr>
        <p:spPr>
          <a:xfrm>
            <a:off x="3593954" y="1879239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BED8A01-D516-8B5F-5DCB-FB748A0EB36B}"/>
              </a:ext>
            </a:extLst>
          </p:cNvPr>
          <p:cNvSpPr txBox="1"/>
          <p:nvPr/>
        </p:nvSpPr>
        <p:spPr>
          <a:xfrm>
            <a:off x="708026" y="3511859"/>
            <a:ext cx="504366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包含内存管理算法头文件：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#include "./MALLOC/malloc.h"</a:t>
            </a: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C33F80F-9C67-63D5-76C5-2A17E1B33933}"/>
              </a:ext>
            </a:extLst>
          </p:cNvPr>
          <p:cNvSpPr/>
          <p:nvPr/>
        </p:nvSpPr>
        <p:spPr>
          <a:xfrm>
            <a:off x="610023" y="368920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41446B1-3226-AF00-2BC0-7BC9E6846D6F}"/>
              </a:ext>
            </a:extLst>
          </p:cNvPr>
          <p:cNvSpPr txBox="1"/>
          <p:nvPr/>
        </p:nvSpPr>
        <p:spPr>
          <a:xfrm>
            <a:off x="708027" y="2673189"/>
            <a:ext cx="145224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打开工程，点击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CE07419-F89E-D9C7-3BA4-AE0FDE60F949}"/>
              </a:ext>
            </a:extLst>
          </p:cNvPr>
          <p:cNvSpPr/>
          <p:nvPr/>
        </p:nvSpPr>
        <p:spPr>
          <a:xfrm>
            <a:off x="610023" y="285881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C540A21-49EE-5782-88E5-FEAEE68F2356}"/>
              </a:ext>
            </a:extLst>
          </p:cNvPr>
          <p:cNvGrpSpPr/>
          <p:nvPr/>
        </p:nvGrpSpPr>
        <p:grpSpPr>
          <a:xfrm>
            <a:off x="2095968" y="2818285"/>
            <a:ext cx="148491" cy="154535"/>
            <a:chOff x="5183981" y="2667000"/>
            <a:chExt cx="186682" cy="20294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8581860-5514-9C76-0057-CFE3F77244BE}"/>
                </a:ext>
              </a:extLst>
            </p:cNvPr>
            <p:cNvSpPr/>
            <p:nvPr/>
          </p:nvSpPr>
          <p:spPr>
            <a:xfrm>
              <a:off x="5226050" y="2667000"/>
              <a:ext cx="88900" cy="101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201A233-CEB3-D583-F458-AE0786B0C7A0}"/>
                </a:ext>
              </a:extLst>
            </p:cNvPr>
            <p:cNvSpPr/>
            <p:nvPr/>
          </p:nvSpPr>
          <p:spPr>
            <a:xfrm>
              <a:off x="5183981" y="2768347"/>
              <a:ext cx="88900" cy="1016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42DED94-2071-8D2C-4A4E-6BEB7DE64A9B}"/>
                </a:ext>
              </a:extLst>
            </p:cNvPr>
            <p:cNvSpPr/>
            <p:nvPr/>
          </p:nvSpPr>
          <p:spPr>
            <a:xfrm>
              <a:off x="5281763" y="2768347"/>
              <a:ext cx="88900" cy="10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6176395F-F844-9957-EE76-519DB8BAE149}"/>
              </a:ext>
            </a:extLst>
          </p:cNvPr>
          <p:cNvSpPr txBox="1"/>
          <p:nvPr/>
        </p:nvSpPr>
        <p:spPr>
          <a:xfrm>
            <a:off x="2221505" y="2674909"/>
            <a:ext cx="224002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图标，添加分组和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21E9BE4B-D6A1-143E-B712-FF71FBA1B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343330" y="2838417"/>
            <a:ext cx="180733" cy="133421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23650025-FCB0-707E-3772-3AE288721462}"/>
              </a:ext>
            </a:extLst>
          </p:cNvPr>
          <p:cNvSpPr txBox="1"/>
          <p:nvPr/>
        </p:nvSpPr>
        <p:spPr>
          <a:xfrm>
            <a:off x="4504401" y="2717032"/>
            <a:ext cx="184560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Middlewares/MALLOC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42D9B1-F3ED-8EFC-2C46-F267FAB2795D}"/>
              </a:ext>
            </a:extLst>
          </p:cNvPr>
          <p:cNvSpPr txBox="1"/>
          <p:nvPr/>
        </p:nvSpPr>
        <p:spPr>
          <a:xfrm>
            <a:off x="6296496" y="3024370"/>
            <a:ext cx="91239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malloc.c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18925F22-EF33-827E-3B7B-1A4A02CE9D29}"/>
              </a:ext>
            </a:extLst>
          </p:cNvPr>
          <p:cNvCxnSpPr>
            <a:cxnSpLocks/>
          </p:cNvCxnSpPr>
          <p:nvPr/>
        </p:nvCxnSpPr>
        <p:spPr>
          <a:xfrm>
            <a:off x="5751694" y="3040448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811AFB61-9A3E-AD54-755D-83A79AD23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134" y="3123037"/>
            <a:ext cx="152936" cy="1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2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31" grpId="0"/>
      <p:bldP spid="36" grpId="0"/>
      <p:bldP spid="72" grpId="0"/>
      <p:bldP spid="45" grpId="0"/>
      <p:bldP spid="97" grpId="0"/>
      <p:bldP spid="98" grpId="0" animBg="1"/>
      <p:bldP spid="37" grpId="0"/>
      <p:bldP spid="39" grpId="0" animBg="1"/>
      <p:bldP spid="50" grpId="0"/>
      <p:bldP spid="52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DAEC51A-F72C-7CD6-3A1B-3CA2D6E358B0}"/>
              </a:ext>
            </a:extLst>
          </p:cNvPr>
          <p:cNvSpPr txBox="1"/>
          <p:nvPr/>
        </p:nvSpPr>
        <p:spPr>
          <a:xfrm>
            <a:off x="3343256" y="644910"/>
            <a:ext cx="229142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中消耗内存的地方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20F3590-FACF-8E7E-01F2-F6EF002E80DF}"/>
              </a:ext>
            </a:extLst>
          </p:cNvPr>
          <p:cNvSpPr txBox="1"/>
          <p:nvPr/>
        </p:nvSpPr>
        <p:spPr>
          <a:xfrm>
            <a:off x="2550476" y="3069929"/>
            <a:ext cx="106893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（非必需）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DD20523-D5CA-F633-E066-DE35887F385E}"/>
              </a:ext>
            </a:extLst>
          </p:cNvPr>
          <p:cNvGrpSpPr/>
          <p:nvPr/>
        </p:nvGrpSpPr>
        <p:grpSpPr>
          <a:xfrm>
            <a:off x="3658078" y="1569068"/>
            <a:ext cx="1800000" cy="1806610"/>
            <a:chOff x="3645378" y="1569068"/>
            <a:chExt cx="1800000" cy="1806610"/>
          </a:xfrm>
        </p:grpSpPr>
        <p:sp>
          <p:nvSpPr>
            <p:cNvPr id="10" name="不完整圆 9">
              <a:extLst>
                <a:ext uri="{FF2B5EF4-FFF2-40B4-BE49-F238E27FC236}">
                  <a16:creationId xmlns:a16="http://schemas.microsoft.com/office/drawing/2014/main" id="{7809F570-C9A7-6DC7-1BD9-9438EF3B44C3}"/>
                </a:ext>
              </a:extLst>
            </p:cNvPr>
            <p:cNvSpPr/>
            <p:nvPr/>
          </p:nvSpPr>
          <p:spPr>
            <a:xfrm>
              <a:off x="3645378" y="1572373"/>
              <a:ext cx="1800000" cy="1800000"/>
            </a:xfrm>
            <a:prstGeom prst="pie">
              <a:avLst>
                <a:gd name="adj1" fmla="val 9437990"/>
                <a:gd name="adj2" fmla="val 162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不完整圆 24">
              <a:extLst>
                <a:ext uri="{FF2B5EF4-FFF2-40B4-BE49-F238E27FC236}">
                  <a16:creationId xmlns:a16="http://schemas.microsoft.com/office/drawing/2014/main" id="{405A4039-5D96-42B2-A682-183B87C46C8C}"/>
                </a:ext>
              </a:extLst>
            </p:cNvPr>
            <p:cNvSpPr/>
            <p:nvPr/>
          </p:nvSpPr>
          <p:spPr>
            <a:xfrm>
              <a:off x="3645378" y="1572373"/>
              <a:ext cx="1800000" cy="1800000"/>
            </a:xfrm>
            <a:prstGeom prst="pie">
              <a:avLst>
                <a:gd name="adj1" fmla="val 16198764"/>
                <a:gd name="adj2" fmla="val 490364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不完整圆 25">
              <a:extLst>
                <a:ext uri="{FF2B5EF4-FFF2-40B4-BE49-F238E27FC236}">
                  <a16:creationId xmlns:a16="http://schemas.microsoft.com/office/drawing/2014/main" id="{036998B1-D417-2195-5901-B907AA958525}"/>
                </a:ext>
              </a:extLst>
            </p:cNvPr>
            <p:cNvSpPr/>
            <p:nvPr/>
          </p:nvSpPr>
          <p:spPr>
            <a:xfrm>
              <a:off x="3645378" y="1569068"/>
              <a:ext cx="1800000" cy="1800000"/>
            </a:xfrm>
            <a:prstGeom prst="pie">
              <a:avLst>
                <a:gd name="adj1" fmla="val 6170427"/>
                <a:gd name="adj2" fmla="val 951782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不完整圆 26">
              <a:extLst>
                <a:ext uri="{FF2B5EF4-FFF2-40B4-BE49-F238E27FC236}">
                  <a16:creationId xmlns:a16="http://schemas.microsoft.com/office/drawing/2014/main" id="{ECB71ED6-4671-D6B7-9993-3F86DAC3C134}"/>
                </a:ext>
              </a:extLst>
            </p:cNvPr>
            <p:cNvSpPr/>
            <p:nvPr/>
          </p:nvSpPr>
          <p:spPr>
            <a:xfrm>
              <a:off x="3645378" y="1575678"/>
              <a:ext cx="1800000" cy="1800000"/>
            </a:xfrm>
            <a:prstGeom prst="pie">
              <a:avLst>
                <a:gd name="adj1" fmla="val 4868588"/>
                <a:gd name="adj2" fmla="val 6250102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4CFCA55-C8EE-8207-15EB-BF28AD9E1E9A}"/>
              </a:ext>
            </a:extLst>
          </p:cNvPr>
          <p:cNvGrpSpPr/>
          <p:nvPr/>
        </p:nvGrpSpPr>
        <p:grpSpPr>
          <a:xfrm>
            <a:off x="4984530" y="1853399"/>
            <a:ext cx="1282700" cy="369924"/>
            <a:chOff x="5270500" y="1828800"/>
            <a:chExt cx="1282700" cy="369924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04147CBB-A00E-D9E0-63B7-3C0F4192B8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0500" y="1828800"/>
              <a:ext cx="473548" cy="3699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58C7A90-034E-F730-F662-CEAAEA4BC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048" y="1828800"/>
              <a:ext cx="80915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2F781D8D-E132-ED83-37B5-85C0EC867C9D}"/>
              </a:ext>
            </a:extLst>
          </p:cNvPr>
          <p:cNvSpPr txBox="1"/>
          <p:nvPr/>
        </p:nvSpPr>
        <p:spPr>
          <a:xfrm>
            <a:off x="2486408" y="1546190"/>
            <a:ext cx="1309707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管理的内存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2AEB5A5-E5CC-19E8-9ECE-4A6F2FF60350}"/>
              </a:ext>
            </a:extLst>
          </p:cNvPr>
          <p:cNvSpPr txBox="1"/>
          <p:nvPr/>
        </p:nvSpPr>
        <p:spPr>
          <a:xfrm>
            <a:off x="5390138" y="1546191"/>
            <a:ext cx="96884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图形缓冲区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7E30F5B-B16E-9CE7-A102-6F06D9B9B508}"/>
              </a:ext>
            </a:extLst>
          </p:cNvPr>
          <p:cNvGrpSpPr/>
          <p:nvPr/>
        </p:nvGrpSpPr>
        <p:grpSpPr>
          <a:xfrm>
            <a:off x="2596930" y="1853399"/>
            <a:ext cx="1527498" cy="369924"/>
            <a:chOff x="2882900" y="1828800"/>
            <a:chExt cx="1527498" cy="369924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9F06A19-569D-D177-32EB-06E1659144B6}"/>
                </a:ext>
              </a:extLst>
            </p:cNvPr>
            <p:cNvCxnSpPr>
              <a:cxnSpLocks/>
            </p:cNvCxnSpPr>
            <p:nvPr/>
          </p:nvCxnSpPr>
          <p:spPr>
            <a:xfrm>
              <a:off x="3939507" y="1828800"/>
              <a:ext cx="470891" cy="3699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9D341D-C5A9-A8A2-D9C2-0369FC18434D}"/>
                </a:ext>
              </a:extLst>
            </p:cNvPr>
            <p:cNvCxnSpPr>
              <a:cxnSpLocks/>
            </p:cNvCxnSpPr>
            <p:nvPr/>
          </p:nvCxnSpPr>
          <p:spPr>
            <a:xfrm>
              <a:off x="2882900" y="1828800"/>
              <a:ext cx="1056607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86D90B3-C1C1-E355-BEBA-6ACAB8AD2B84}"/>
              </a:ext>
            </a:extLst>
          </p:cNvPr>
          <p:cNvGrpSpPr/>
          <p:nvPr/>
        </p:nvGrpSpPr>
        <p:grpSpPr>
          <a:xfrm flipV="1">
            <a:off x="2641600" y="3013887"/>
            <a:ext cx="1482828" cy="369924"/>
            <a:chOff x="2882900" y="1828800"/>
            <a:chExt cx="1527498" cy="369924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90C6426-7896-3D95-0715-9D643815BFE4}"/>
                </a:ext>
              </a:extLst>
            </p:cNvPr>
            <p:cNvCxnSpPr>
              <a:cxnSpLocks/>
            </p:cNvCxnSpPr>
            <p:nvPr/>
          </p:nvCxnSpPr>
          <p:spPr>
            <a:xfrm>
              <a:off x="3939507" y="1828800"/>
              <a:ext cx="470891" cy="3699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D406E3C-DEA9-B7E9-7BB2-DC72EAF424D0}"/>
                </a:ext>
              </a:extLst>
            </p:cNvPr>
            <p:cNvCxnSpPr>
              <a:cxnSpLocks/>
            </p:cNvCxnSpPr>
            <p:nvPr/>
          </p:nvCxnSpPr>
          <p:spPr>
            <a:xfrm>
              <a:off x="2882900" y="1828800"/>
              <a:ext cx="1056607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1128E543-2DA3-31F1-E4E3-2BDD742DC1CB}"/>
              </a:ext>
            </a:extLst>
          </p:cNvPr>
          <p:cNvSpPr txBox="1"/>
          <p:nvPr/>
        </p:nvSpPr>
        <p:spPr>
          <a:xfrm>
            <a:off x="1666470" y="4086001"/>
            <a:ext cx="603249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不同的项目，内存分配的比例不同，一般分配给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管理的内存为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15~40k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F8A8C91-C129-73CE-64B5-1F26A6A7A5F7}"/>
              </a:ext>
            </a:extLst>
          </p:cNvPr>
          <p:cNvSpPr txBox="1"/>
          <p:nvPr/>
        </p:nvSpPr>
        <p:spPr>
          <a:xfrm>
            <a:off x="4909585" y="3336276"/>
            <a:ext cx="552914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其他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209AB77-4925-30CD-1F1D-75E72DF9378E}"/>
              </a:ext>
            </a:extLst>
          </p:cNvPr>
          <p:cNvGrpSpPr/>
          <p:nvPr/>
        </p:nvGrpSpPr>
        <p:grpSpPr>
          <a:xfrm>
            <a:off x="4501667" y="3276865"/>
            <a:ext cx="876783" cy="369924"/>
            <a:chOff x="4615967" y="3092715"/>
            <a:chExt cx="876783" cy="369924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8EAB0F1-276D-2031-5ABA-4FEDB9F6FB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5967" y="3092715"/>
              <a:ext cx="470891" cy="3699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9D5459E-68A7-DD1C-FCA2-88E432E2B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858" y="3462639"/>
              <a:ext cx="405892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3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3" grpId="0"/>
      <p:bldP spid="38" grpId="0"/>
      <p:bldP spid="39" grpId="0"/>
      <p:bldP spid="51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移植关键点（了解）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754E20-FEA9-12AB-0780-30644E6A58B7}"/>
              </a:ext>
            </a:extLst>
          </p:cNvPr>
          <p:cNvSpPr txBox="1"/>
          <p:nvPr/>
        </p:nvSpPr>
        <p:spPr>
          <a:xfrm>
            <a:off x="1124184" y="3293518"/>
            <a:ext cx="5950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0EBC45-F969-8550-241E-2D7C0066C103}"/>
              </a:ext>
            </a:extLst>
          </p:cNvPr>
          <p:cNvSpPr txBox="1"/>
          <p:nvPr/>
        </p:nvSpPr>
        <p:spPr>
          <a:xfrm>
            <a:off x="7471112" y="3293518"/>
            <a:ext cx="5950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F6B7387-A944-ED59-3EE7-DFD5B0474C42}"/>
              </a:ext>
            </a:extLst>
          </p:cNvPr>
          <p:cNvGrpSpPr/>
          <p:nvPr/>
        </p:nvGrpSpPr>
        <p:grpSpPr>
          <a:xfrm>
            <a:off x="2996772" y="1895513"/>
            <a:ext cx="1712386" cy="1218235"/>
            <a:chOff x="3265191" y="2128279"/>
            <a:chExt cx="1540267" cy="106293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5F15137-607E-56B9-A400-CDF270701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543" y="2797051"/>
              <a:ext cx="365758" cy="365758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6F4CF1AC-CCB6-D18B-2C48-167E52D42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940" y="2128279"/>
              <a:ext cx="598518" cy="598518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0F9C1003-57C6-743A-388A-2523FABAF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191" y="2189239"/>
              <a:ext cx="1001975" cy="1001975"/>
            </a:xfrm>
            <a:prstGeom prst="rect">
              <a:avLst/>
            </a:prstGeom>
          </p:spPr>
        </p:pic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4AC63D9E-5056-76C7-D3E2-24E4A39CB7CF}"/>
              </a:ext>
            </a:extLst>
          </p:cNvPr>
          <p:cNvSpPr txBox="1"/>
          <p:nvPr/>
        </p:nvSpPr>
        <p:spPr>
          <a:xfrm>
            <a:off x="3244152" y="3308758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输入设备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F54EE7B-693D-BFED-4F0E-628624B3F4A4}"/>
              </a:ext>
            </a:extLst>
          </p:cNvPr>
          <p:cNvSpPr txBox="1"/>
          <p:nvPr/>
        </p:nvSpPr>
        <p:spPr>
          <a:xfrm>
            <a:off x="5661032" y="3293518"/>
            <a:ext cx="5950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</a:t>
            </a: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ED3D557-0A96-00AE-1854-7F4AAE323969}"/>
              </a:ext>
            </a:extLst>
          </p:cNvPr>
          <p:cNvGrpSpPr/>
          <p:nvPr/>
        </p:nvGrpSpPr>
        <p:grpSpPr>
          <a:xfrm>
            <a:off x="787127" y="1940200"/>
            <a:ext cx="1307084" cy="1173547"/>
            <a:chOff x="909047" y="2145940"/>
            <a:chExt cx="1307084" cy="1173547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D7B69026-2749-535D-0D2A-15D90356BCD7}"/>
                </a:ext>
              </a:extLst>
            </p:cNvPr>
            <p:cNvSpPr/>
            <p:nvPr/>
          </p:nvSpPr>
          <p:spPr>
            <a:xfrm>
              <a:off x="909047" y="2145940"/>
              <a:ext cx="1307084" cy="833822"/>
            </a:xfrm>
            <a:prstGeom prst="roundRect">
              <a:avLst>
                <a:gd name="adj" fmla="val 9356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D2C8954-CA27-A6C8-F4FA-3B56D55C9467}"/>
                </a:ext>
              </a:extLst>
            </p:cNvPr>
            <p:cNvCxnSpPr/>
            <p:nvPr/>
          </p:nvCxnSpPr>
          <p:spPr>
            <a:xfrm>
              <a:off x="1368429" y="2979762"/>
              <a:ext cx="0" cy="328588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F36EECD-204D-3BF1-17C6-92591839A593}"/>
                </a:ext>
              </a:extLst>
            </p:cNvPr>
            <p:cNvCxnSpPr/>
            <p:nvPr/>
          </p:nvCxnSpPr>
          <p:spPr>
            <a:xfrm>
              <a:off x="1733545" y="2979762"/>
              <a:ext cx="0" cy="328588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ECD26CD-6802-4BDF-C44D-694D675C6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92619" y="3319487"/>
              <a:ext cx="712381" cy="0"/>
            </a:xfrm>
            <a:prstGeom prst="line">
              <a:avLst/>
            </a:prstGeom>
            <a:ln w="57150" cap="rnd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432D182-32C4-3AC4-4642-9408DE959899}"/>
              </a:ext>
            </a:extLst>
          </p:cNvPr>
          <p:cNvSpPr txBox="1"/>
          <p:nvPr/>
        </p:nvSpPr>
        <p:spPr>
          <a:xfrm>
            <a:off x="5439600" y="2153508"/>
            <a:ext cx="98456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OS</a:t>
            </a:r>
            <a:endParaRPr lang="zh-CN" altLang="en-US" sz="48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28EB4A59-A9FE-CC07-1F29-B663C5078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1593" y="1826921"/>
            <a:ext cx="1206697" cy="13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81" grpId="0"/>
      <p:bldP spid="86" grpId="0"/>
      <p:bldP spid="1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DAEC51A-F72C-7CD6-3A1B-3CA2D6E358B0}"/>
              </a:ext>
            </a:extLst>
          </p:cNvPr>
          <p:cNvSpPr txBox="1"/>
          <p:nvPr/>
        </p:nvSpPr>
        <p:spPr>
          <a:xfrm>
            <a:off x="3425190" y="654994"/>
            <a:ext cx="22936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自研内存管理配置流程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38F3E6-41B8-98B3-7CB3-0B7C40682683}"/>
              </a:ext>
            </a:extLst>
          </p:cNvPr>
          <p:cNvSpPr txBox="1"/>
          <p:nvPr/>
        </p:nvSpPr>
        <p:spPr>
          <a:xfrm>
            <a:off x="989084" y="1523576"/>
            <a:ext cx="237743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配置需要管理的内存池大小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C41A99E-5A74-C383-DA71-B6D6276D2975}"/>
              </a:ext>
            </a:extLst>
          </p:cNvPr>
          <p:cNvSpPr/>
          <p:nvPr/>
        </p:nvSpPr>
        <p:spPr>
          <a:xfrm>
            <a:off x="872030" y="170671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85834-72A1-9988-B013-6B68AA537A81}"/>
              </a:ext>
            </a:extLst>
          </p:cNvPr>
          <p:cNvSpPr txBox="1"/>
          <p:nvPr/>
        </p:nvSpPr>
        <p:spPr>
          <a:xfrm>
            <a:off x="989083" y="2424095"/>
            <a:ext cx="219049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初始化需要管理的内存池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78A4C8D-A9A0-0390-AA24-F81E82F77886}"/>
              </a:ext>
            </a:extLst>
          </p:cNvPr>
          <p:cNvSpPr/>
          <p:nvPr/>
        </p:nvSpPr>
        <p:spPr>
          <a:xfrm>
            <a:off x="872030" y="260723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419218-A5AA-03A8-B4D2-1BF8B37BB223}"/>
              </a:ext>
            </a:extLst>
          </p:cNvPr>
          <p:cNvSpPr txBox="1"/>
          <p:nvPr/>
        </p:nvSpPr>
        <p:spPr>
          <a:xfrm>
            <a:off x="989083" y="3324614"/>
            <a:ext cx="219049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适配自研的内存管理算法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D176E5E-5E62-E584-5A41-3567B16439F0}"/>
              </a:ext>
            </a:extLst>
          </p:cNvPr>
          <p:cNvSpPr/>
          <p:nvPr/>
        </p:nvSpPr>
        <p:spPr>
          <a:xfrm>
            <a:off x="872030" y="3507755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6C174A-C35A-B7C4-BC99-9C841251D40D}"/>
              </a:ext>
            </a:extLst>
          </p:cNvPr>
          <p:cNvSpPr txBox="1"/>
          <p:nvPr/>
        </p:nvSpPr>
        <p:spPr>
          <a:xfrm>
            <a:off x="990564" y="1890080"/>
            <a:ext cx="481541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malloc.h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文件中通过相关的宏来定义，不同板子代码的宏定义不同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EC09484-883F-69CA-9E88-00C94E5F2AD8}"/>
              </a:ext>
            </a:extLst>
          </p:cNvPr>
          <p:cNvSpPr txBox="1"/>
          <p:nvPr/>
        </p:nvSpPr>
        <p:spPr>
          <a:xfrm>
            <a:off x="990564" y="2788091"/>
            <a:ext cx="441536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my_mem_init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函数对所需要管理的内存池进行初始化即可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F3375C-AE46-EC0B-6D93-F2A216FDF0C2}"/>
              </a:ext>
            </a:extLst>
          </p:cNvPr>
          <p:cNvSpPr txBox="1"/>
          <p:nvPr/>
        </p:nvSpPr>
        <p:spPr>
          <a:xfrm>
            <a:off x="990565" y="3686102"/>
            <a:ext cx="528958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内存分配、内存释放、内存重新分配这三个函数，配置相关宏定义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ED53A33-99BC-1CD0-23E7-BED5C53A5ED8}"/>
              </a:ext>
            </a:extLst>
          </p:cNvPr>
          <p:cNvGrpSpPr/>
          <p:nvPr/>
        </p:nvGrpSpPr>
        <p:grpSpPr>
          <a:xfrm>
            <a:off x="6653094" y="2222876"/>
            <a:ext cx="1592698" cy="1227109"/>
            <a:chOff x="5408494" y="2155070"/>
            <a:chExt cx="1592698" cy="122710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A49EAD5-22FF-8AF4-B156-662546712C27}"/>
                </a:ext>
              </a:extLst>
            </p:cNvPr>
            <p:cNvSpPr/>
            <p:nvPr/>
          </p:nvSpPr>
          <p:spPr>
            <a:xfrm>
              <a:off x="5408494" y="2155070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DE93F01-6398-B40A-1EDD-0FAEED13F3A8}"/>
                </a:ext>
              </a:extLst>
            </p:cNvPr>
            <p:cNvCxnSpPr>
              <a:cxnSpLocks/>
            </p:cNvCxnSpPr>
            <p:nvPr/>
          </p:nvCxnSpPr>
          <p:spPr>
            <a:xfrm>
              <a:off x="5902642" y="2299070"/>
              <a:ext cx="1098550" cy="0"/>
            </a:xfrm>
            <a:prstGeom prst="line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CE2905C-77F9-93BE-F4D4-F31099F86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2642" y="2768624"/>
              <a:ext cx="1098550" cy="0"/>
            </a:xfrm>
            <a:prstGeom prst="line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E123984-5D9A-545D-6ED8-5575F706FD4C}"/>
                </a:ext>
              </a:extLst>
            </p:cNvPr>
            <p:cNvGrpSpPr/>
            <p:nvPr/>
          </p:nvGrpSpPr>
          <p:grpSpPr>
            <a:xfrm>
              <a:off x="5412740" y="2673360"/>
              <a:ext cx="308343" cy="190529"/>
              <a:chOff x="5953760" y="2727800"/>
              <a:chExt cx="308343" cy="190529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BB16BAD-0F9C-072F-B638-7A6F8625F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1421" y="2727800"/>
                <a:ext cx="210682" cy="190529"/>
              </a:xfrm>
              <a:prstGeom prst="line">
                <a:avLst/>
              </a:prstGeom>
              <a:ln w="762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D309A78-5458-4A7F-1D01-B353A80AF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760" y="2808771"/>
                <a:ext cx="90888" cy="109558"/>
              </a:xfrm>
              <a:prstGeom prst="line">
                <a:avLst/>
              </a:prstGeom>
              <a:ln w="762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6CD9DC6-F741-7D02-38CA-5F2937253A44}"/>
                </a:ext>
              </a:extLst>
            </p:cNvPr>
            <p:cNvSpPr/>
            <p:nvPr/>
          </p:nvSpPr>
          <p:spPr>
            <a:xfrm>
              <a:off x="5408494" y="3094179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13FC196-8DCB-4255-3D31-05E6D2185336}"/>
                </a:ext>
              </a:extLst>
            </p:cNvPr>
            <p:cNvCxnSpPr>
              <a:cxnSpLocks/>
            </p:cNvCxnSpPr>
            <p:nvPr/>
          </p:nvCxnSpPr>
          <p:spPr>
            <a:xfrm>
              <a:off x="5902642" y="3238179"/>
              <a:ext cx="1098550" cy="0"/>
            </a:xfrm>
            <a:prstGeom prst="line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445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0" grpId="0"/>
      <p:bldP spid="12" grpId="0" animBg="1"/>
      <p:bldP spid="18" grpId="0"/>
      <p:bldP spid="19" grpId="0" animBg="1"/>
      <p:bldP spid="21" grpId="0"/>
      <p:bldP spid="22" grpId="0" animBg="1"/>
      <p:bldP spid="26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DAEC51A-F72C-7CD6-3A1B-3CA2D6E358B0}"/>
              </a:ext>
            </a:extLst>
          </p:cNvPr>
          <p:cNvSpPr txBox="1"/>
          <p:nvPr/>
        </p:nvSpPr>
        <p:spPr>
          <a:xfrm>
            <a:off x="3201670" y="625089"/>
            <a:ext cx="27406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自带内存管理配置流程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38F3E6-41B8-98B3-7CB3-0B7C40682683}"/>
              </a:ext>
            </a:extLst>
          </p:cNvPr>
          <p:cNvSpPr txBox="1"/>
          <p:nvPr/>
        </p:nvSpPr>
        <p:spPr>
          <a:xfrm>
            <a:off x="1147834" y="1961726"/>
            <a:ext cx="237743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配置需要管理的内存池大小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C41A99E-5A74-C383-DA71-B6D6276D2975}"/>
              </a:ext>
            </a:extLst>
          </p:cNvPr>
          <p:cNvSpPr/>
          <p:nvPr/>
        </p:nvSpPr>
        <p:spPr>
          <a:xfrm>
            <a:off x="1030780" y="2144867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85834-72A1-9988-B013-6B68AA537A81}"/>
              </a:ext>
            </a:extLst>
          </p:cNvPr>
          <p:cNvSpPr txBox="1"/>
          <p:nvPr/>
        </p:nvSpPr>
        <p:spPr>
          <a:xfrm>
            <a:off x="1147833" y="2862245"/>
            <a:ext cx="200176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创建需要管理的内存池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78A4C8D-A9A0-0390-AA24-F81E82F77886}"/>
              </a:ext>
            </a:extLst>
          </p:cNvPr>
          <p:cNvSpPr/>
          <p:nvPr/>
        </p:nvSpPr>
        <p:spPr>
          <a:xfrm>
            <a:off x="1030780" y="30453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6C174A-C35A-B7C4-BC99-9C841251D40D}"/>
              </a:ext>
            </a:extLst>
          </p:cNvPr>
          <p:cNvSpPr txBox="1"/>
          <p:nvPr/>
        </p:nvSpPr>
        <p:spPr>
          <a:xfrm>
            <a:off x="1149315" y="2328230"/>
            <a:ext cx="400053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LV_MEM_SIZE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来定义，以字节为单位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EC09484-883F-69CA-9E88-00C94E5F2AD8}"/>
              </a:ext>
            </a:extLst>
          </p:cNvPr>
          <p:cNvSpPr txBox="1"/>
          <p:nvPr/>
        </p:nvSpPr>
        <p:spPr>
          <a:xfrm>
            <a:off x="1149315" y="3226241"/>
            <a:ext cx="3663986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种方式：①大数组、②地址段、③内存分配函数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ED53A33-99BC-1CD0-23E7-BED5C53A5ED8}"/>
              </a:ext>
            </a:extLst>
          </p:cNvPr>
          <p:cNvGrpSpPr/>
          <p:nvPr/>
        </p:nvGrpSpPr>
        <p:grpSpPr>
          <a:xfrm>
            <a:off x="6291144" y="2216526"/>
            <a:ext cx="1592698" cy="1227109"/>
            <a:chOff x="5408494" y="2155070"/>
            <a:chExt cx="1592698" cy="122710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A49EAD5-22FF-8AF4-B156-662546712C27}"/>
                </a:ext>
              </a:extLst>
            </p:cNvPr>
            <p:cNvSpPr/>
            <p:nvPr/>
          </p:nvSpPr>
          <p:spPr>
            <a:xfrm>
              <a:off x="5408494" y="2155070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DE93F01-6398-B40A-1EDD-0FAEED13F3A8}"/>
                </a:ext>
              </a:extLst>
            </p:cNvPr>
            <p:cNvCxnSpPr>
              <a:cxnSpLocks/>
            </p:cNvCxnSpPr>
            <p:nvPr/>
          </p:nvCxnSpPr>
          <p:spPr>
            <a:xfrm>
              <a:off x="5902642" y="2299070"/>
              <a:ext cx="1098550" cy="0"/>
            </a:xfrm>
            <a:prstGeom prst="line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CE2905C-77F9-93BE-F4D4-F31099F86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2642" y="2768624"/>
              <a:ext cx="1098550" cy="0"/>
            </a:xfrm>
            <a:prstGeom prst="line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E123984-5D9A-545D-6ED8-5575F706FD4C}"/>
                </a:ext>
              </a:extLst>
            </p:cNvPr>
            <p:cNvGrpSpPr/>
            <p:nvPr/>
          </p:nvGrpSpPr>
          <p:grpSpPr>
            <a:xfrm>
              <a:off x="5412740" y="2673360"/>
              <a:ext cx="308343" cy="190529"/>
              <a:chOff x="5953760" y="2727800"/>
              <a:chExt cx="308343" cy="190529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BB16BAD-0F9C-072F-B638-7A6F8625F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1421" y="2727800"/>
                <a:ext cx="210682" cy="190529"/>
              </a:xfrm>
              <a:prstGeom prst="line">
                <a:avLst/>
              </a:prstGeom>
              <a:ln w="762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D309A78-5458-4A7F-1D01-B353A80AF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760" y="2808771"/>
                <a:ext cx="90888" cy="109558"/>
              </a:xfrm>
              <a:prstGeom prst="line">
                <a:avLst/>
              </a:prstGeom>
              <a:ln w="7620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6CD9DC6-F741-7D02-38CA-5F2937253A44}"/>
                </a:ext>
              </a:extLst>
            </p:cNvPr>
            <p:cNvSpPr/>
            <p:nvPr/>
          </p:nvSpPr>
          <p:spPr>
            <a:xfrm>
              <a:off x="5408494" y="3094179"/>
              <a:ext cx="288000" cy="288000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13FC196-8DCB-4255-3D31-05E6D2185336}"/>
                </a:ext>
              </a:extLst>
            </p:cNvPr>
            <p:cNvCxnSpPr>
              <a:cxnSpLocks/>
            </p:cNvCxnSpPr>
            <p:nvPr/>
          </p:nvCxnSpPr>
          <p:spPr>
            <a:xfrm>
              <a:off x="5902642" y="3238179"/>
              <a:ext cx="1098550" cy="0"/>
            </a:xfrm>
            <a:prstGeom prst="line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45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0" grpId="0"/>
      <p:bldP spid="12" grpId="0" animBg="1"/>
      <p:bldP spid="18" grpId="0"/>
      <p:bldP spid="19" grpId="0" animBg="1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495178" y="1205258"/>
            <a:ext cx="725182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课堂代码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：带触摸、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FreeRTOS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自带内存管理。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移植演示（掌握）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678525" y="2246444"/>
            <a:ext cx="285842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630473" y="24555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92B687-2D9B-9F8E-52C8-9FB55840680A}"/>
              </a:ext>
            </a:extLst>
          </p:cNvPr>
          <p:cNvSpPr txBox="1"/>
          <p:nvPr/>
        </p:nvSpPr>
        <p:spPr>
          <a:xfrm>
            <a:off x="792824" y="2928074"/>
            <a:ext cx="323942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的开发板和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RGB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68E9CE-60B7-68AD-68C5-C8001F8862D3}"/>
              </a:ext>
            </a:extLst>
          </p:cNvPr>
          <p:cNvSpPr/>
          <p:nvPr/>
        </p:nvSpPr>
        <p:spPr>
          <a:xfrm>
            <a:off x="630473" y="313716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EF64C6B-BB0F-0E9A-C958-D46075E47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83" y="2258992"/>
            <a:ext cx="1683634" cy="16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5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12" grpId="0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969435" y="2214310"/>
            <a:ext cx="37994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中相关的宏定义，开启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DMA2D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FCD6DD-ECEC-F662-BA7D-235FD9F6B360}"/>
              </a:ext>
            </a:extLst>
          </p:cNvPr>
          <p:cNvSpPr/>
          <p:nvPr/>
        </p:nvSpPr>
        <p:spPr>
          <a:xfrm>
            <a:off x="852382" y="239745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DAEC51A-F72C-7CD6-3A1B-3CA2D6E358B0}"/>
              </a:ext>
            </a:extLst>
          </p:cNvPr>
          <p:cNvSpPr txBox="1"/>
          <p:nvPr/>
        </p:nvSpPr>
        <p:spPr>
          <a:xfrm>
            <a:off x="3783543" y="707551"/>
            <a:ext cx="140190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A813BA-3E90-467A-55B0-AABCA972281C}"/>
              </a:ext>
            </a:extLst>
          </p:cNvPr>
          <p:cNvSpPr txBox="1"/>
          <p:nvPr/>
        </p:nvSpPr>
        <p:spPr>
          <a:xfrm>
            <a:off x="969435" y="2856629"/>
            <a:ext cx="299296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配置中添加对应芯片的定义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46D90BC8-BCE4-B48F-C21D-A47E33C1120D}"/>
              </a:ext>
            </a:extLst>
          </p:cNvPr>
          <p:cNvSpPr/>
          <p:nvPr/>
        </p:nvSpPr>
        <p:spPr>
          <a:xfrm>
            <a:off x="852382" y="3039770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A52688-6B5B-35B0-DD44-0E433BDD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333" y="2157392"/>
            <a:ext cx="1683634" cy="163909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E616FFC-0CE2-A6C6-BAF3-38705A0695F6}"/>
              </a:ext>
            </a:extLst>
          </p:cNvPr>
          <p:cNvSpPr txBox="1"/>
          <p:nvPr/>
        </p:nvSpPr>
        <p:spPr>
          <a:xfrm>
            <a:off x="969436" y="1571991"/>
            <a:ext cx="365971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重命名工程名称为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 》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F2E79F-1151-3074-46CE-6DF989AF55A4}"/>
              </a:ext>
            </a:extLst>
          </p:cNvPr>
          <p:cNvSpPr/>
          <p:nvPr/>
        </p:nvSpPr>
        <p:spPr>
          <a:xfrm>
            <a:off x="852382" y="175513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8E0E690-C3D9-0A88-8F03-4A7A33F1319C}"/>
              </a:ext>
            </a:extLst>
          </p:cNvPr>
          <p:cNvSpPr txBox="1"/>
          <p:nvPr/>
        </p:nvSpPr>
        <p:spPr>
          <a:xfrm>
            <a:off x="969436" y="3498948"/>
            <a:ext cx="168363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57C26BA-C6C5-9544-E7B4-8209687921A9}"/>
              </a:ext>
            </a:extLst>
          </p:cNvPr>
          <p:cNvSpPr/>
          <p:nvPr/>
        </p:nvSpPr>
        <p:spPr>
          <a:xfrm>
            <a:off x="852382" y="368208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770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72" grpId="0"/>
      <p:bldP spid="43" grpId="0"/>
      <p:bldP spid="48" grpId="0" animBg="1"/>
      <p:bldP spid="40" grpId="0"/>
      <p:bldP spid="42" grpId="0" animBg="1"/>
      <p:bldP spid="32" grpId="0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931" y="1190868"/>
            <a:ext cx="4066119" cy="27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移植关键点（了解）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移植整体流程（熟悉）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移植准备（熟悉）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移植演示（掌握）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移植相关文件介绍（熟悉）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409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495178" y="1230658"/>
            <a:ext cx="264807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移植相关的文件如下：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1224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移植相关文件介绍（熟悉）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51A45A5-C99E-3F9C-25D9-B99D92FE8AAF}"/>
              </a:ext>
            </a:extLst>
          </p:cNvPr>
          <p:cNvSpPr txBox="1"/>
          <p:nvPr/>
        </p:nvSpPr>
        <p:spPr>
          <a:xfrm>
            <a:off x="720271" y="1993048"/>
            <a:ext cx="168002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显示设备接口文件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44A863-44D3-F5A4-6A41-4EC8B03BCF89}"/>
              </a:ext>
            </a:extLst>
          </p:cNvPr>
          <p:cNvSpPr txBox="1"/>
          <p:nvPr/>
        </p:nvSpPr>
        <p:spPr>
          <a:xfrm>
            <a:off x="722972" y="2818474"/>
            <a:ext cx="150629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裁剪、配置文件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08C021-2D31-6C37-6390-E0E85552E42A}"/>
              </a:ext>
            </a:extLst>
          </p:cNvPr>
          <p:cNvSpPr txBox="1"/>
          <p:nvPr/>
        </p:nvSpPr>
        <p:spPr>
          <a:xfrm>
            <a:off x="3708400" y="1939053"/>
            <a:ext cx="211326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lv_port_disp_templ.c/h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3EB0F5F-19B3-2DFA-4E90-33BFAD984348}"/>
              </a:ext>
            </a:extLst>
          </p:cNvPr>
          <p:cNvSpPr txBox="1"/>
          <p:nvPr/>
        </p:nvSpPr>
        <p:spPr>
          <a:xfrm>
            <a:off x="3708399" y="2372336"/>
            <a:ext cx="225425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lv_port_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indev</a:t>
            </a:r>
            <a:r>
              <a:rPr lang="fr-F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_templ.c/h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A2D6A4-E535-1918-E359-1AF15EFED37C}"/>
              </a:ext>
            </a:extLst>
          </p:cNvPr>
          <p:cNvSpPr txBox="1"/>
          <p:nvPr/>
        </p:nvSpPr>
        <p:spPr>
          <a:xfrm>
            <a:off x="3708400" y="2805619"/>
            <a:ext cx="99762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conf.</a:t>
            </a:r>
            <a:r>
              <a:rPr lang="fr-FR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5094096-8E3B-8A47-4797-F968D86DE60C}"/>
              </a:ext>
            </a:extLst>
          </p:cNvPr>
          <p:cNvSpPr/>
          <p:nvPr/>
        </p:nvSpPr>
        <p:spPr>
          <a:xfrm>
            <a:off x="604732" y="1925405"/>
            <a:ext cx="5421418" cy="14083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7045EDF-BED1-4A87-7A2D-992444E992DD}"/>
              </a:ext>
            </a:extLst>
          </p:cNvPr>
          <p:cNvCxnSpPr>
            <a:cxnSpLocks/>
          </p:cNvCxnSpPr>
          <p:nvPr/>
        </p:nvCxnSpPr>
        <p:spPr>
          <a:xfrm>
            <a:off x="2330450" y="2192245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A0DADCB-C8C6-750C-2C53-3F7A8475E588}"/>
              </a:ext>
            </a:extLst>
          </p:cNvPr>
          <p:cNvSpPr txBox="1"/>
          <p:nvPr/>
        </p:nvSpPr>
        <p:spPr>
          <a:xfrm>
            <a:off x="720271" y="2405761"/>
            <a:ext cx="162923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输入设备接口文件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EAC36D1-D32E-CACC-E9D7-1D68C650ACF6}"/>
              </a:ext>
            </a:extLst>
          </p:cNvPr>
          <p:cNvCxnSpPr>
            <a:cxnSpLocks/>
          </p:cNvCxnSpPr>
          <p:nvPr/>
        </p:nvCxnSpPr>
        <p:spPr>
          <a:xfrm>
            <a:off x="2330450" y="2616977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0D6032F-D5C0-DD70-80EF-4964586B042B}"/>
              </a:ext>
            </a:extLst>
          </p:cNvPr>
          <p:cNvCxnSpPr>
            <a:cxnSpLocks/>
          </p:cNvCxnSpPr>
          <p:nvPr/>
        </p:nvCxnSpPr>
        <p:spPr>
          <a:xfrm>
            <a:off x="2330450" y="3041709"/>
            <a:ext cx="1193800" cy="0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8F0D3C57-C437-1457-07D0-F9BCC253F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14" y="2088105"/>
            <a:ext cx="152936" cy="17768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59AEF9BB-27CE-B492-2841-74C8775F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14" y="2515938"/>
            <a:ext cx="152936" cy="17768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9962B36-9559-A85B-4FE3-81932B96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14" y="2943771"/>
            <a:ext cx="152936" cy="177689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BF8817DF-8C42-A586-92F3-F05D6122D27F}"/>
              </a:ext>
            </a:extLst>
          </p:cNvPr>
          <p:cNvSpPr txBox="1"/>
          <p:nvPr/>
        </p:nvSpPr>
        <p:spPr>
          <a:xfrm>
            <a:off x="495178" y="3784880"/>
            <a:ext cx="6280272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是一个用户级别的文件，不同工程可以有不同的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3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/>
      <p:bldP spid="35" grpId="0"/>
      <p:bldP spid="36" grpId="0" animBg="1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29159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lv_conf.h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文件内容介绍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E7DA15C-91AD-5804-108E-F0A12664C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70431"/>
              </p:ext>
            </p:extLst>
          </p:nvPr>
        </p:nvGraphicFramePr>
        <p:xfrm>
          <a:off x="1378154" y="1054504"/>
          <a:ext cx="6470445" cy="3616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26">
                  <a:extLst>
                    <a:ext uri="{9D8B030D-6E8A-4147-A177-3AD203B41FA5}">
                      <a16:colId xmlns:a16="http://schemas.microsoft.com/office/drawing/2014/main" val="183357435"/>
                    </a:ext>
                  </a:extLst>
                </a:gridCol>
                <a:gridCol w="1539120">
                  <a:extLst>
                    <a:ext uri="{9D8B030D-6E8A-4147-A177-3AD203B41FA5}">
                      <a16:colId xmlns:a16="http://schemas.microsoft.com/office/drawing/2014/main" val="3600758930"/>
                    </a:ext>
                  </a:extLst>
                </a:gridCol>
                <a:gridCol w="4127499">
                  <a:extLst>
                    <a:ext uri="{9D8B030D-6E8A-4147-A177-3AD203B41FA5}">
                      <a16:colId xmlns:a16="http://schemas.microsoft.com/office/drawing/2014/main" val="131303376"/>
                    </a:ext>
                  </a:extLst>
                </a:gridCol>
              </a:tblGrid>
              <a:tr h="36909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a typeface="思源黑体 CN Normal" panose="020B0400000000000000"/>
                          <a:cs typeface="+mn-cs"/>
                        </a:rPr>
                        <a:t>序号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a typeface="思源黑体 CN Normal" panose="020B0400000000000000"/>
                          <a:cs typeface="+mn-cs"/>
                        </a:rPr>
                        <a:t>板块介绍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a typeface="思源黑体 CN Normal" panose="020B0400000000000000"/>
                          <a:cs typeface="+mn-cs"/>
                        </a:rPr>
                        <a:t>功能描述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86158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①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颜色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颜色深度、字节交换、屏幕透明等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76408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②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内存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内存管理算法选择、内存分配大小等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09038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③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硬件层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显示刷新周期、输入设备读取周期等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896358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④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特征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绘图、日志、帧率显示等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461815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⑤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编译器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大数组前缀、内存对齐等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238169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字体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开启系统字体、配置自定义字体等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77586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文本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字符编码、文本特性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70870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⑧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核心部件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使能</a:t>
                      </a: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失能核心部件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313232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⑨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拓展功能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使能</a:t>
                      </a: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失能拓展部件、第三方库等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197740"/>
                  </a:ext>
                </a:extLst>
              </a:tr>
              <a:tr h="32475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实例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使能</a:t>
                      </a: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失能</a:t>
                      </a:r>
                      <a:r>
                        <a:rPr lang="en-US" altLang="zh-CN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LVGL</a:t>
                      </a:r>
                      <a:r>
                        <a:rPr lang="zh-CN" altLang="en-US" sz="12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官方的实例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06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8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A5E75A-F7DD-4872-856F-8991F1BE1B76}"/>
              </a:ext>
            </a:extLst>
          </p:cNvPr>
          <p:cNvSpPr txBox="1"/>
          <p:nvPr/>
        </p:nvSpPr>
        <p:spPr>
          <a:xfrm>
            <a:off x="68578" y="466454"/>
            <a:ext cx="4023360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AA1360-4D0E-4280-8039-3033BFEF4B7D}"/>
              </a:ext>
            </a:extLst>
          </p:cNvPr>
          <p:cNvSpPr txBox="1"/>
          <p:nvPr/>
        </p:nvSpPr>
        <p:spPr>
          <a:xfrm>
            <a:off x="3094672" y="2461083"/>
            <a:ext cx="257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《LVGL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脑图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A08FF8-A91E-4A17-93AA-BFA816D691BF}"/>
              </a:ext>
            </a:extLst>
          </p:cNvPr>
          <p:cNvSpPr txBox="1"/>
          <p:nvPr/>
        </p:nvSpPr>
        <p:spPr>
          <a:xfrm>
            <a:off x="4165601" y="4835727"/>
            <a:ext cx="4856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97E2EE4-4589-80BC-B7C4-B9BE8785E2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</p:spTree>
    <p:extLst>
      <p:ext uri="{BB962C8B-B14F-4D97-AF65-F5344CB8AC3E}">
        <p14:creationId xmlns:p14="http://schemas.microsoft.com/office/powerpoint/2010/main" val="2505411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移植整体流程（熟悉）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FA775F1-DE68-C707-7174-A2737E0F2E69}"/>
              </a:ext>
            </a:extLst>
          </p:cNvPr>
          <p:cNvSpPr/>
          <p:nvPr/>
        </p:nvSpPr>
        <p:spPr>
          <a:xfrm>
            <a:off x="594784" y="1215856"/>
            <a:ext cx="2383632" cy="37309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、确定输入、输出设备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754E20-FEA9-12AB-0780-30644E6A58B7}"/>
              </a:ext>
            </a:extLst>
          </p:cNvPr>
          <p:cNvSpPr txBox="1"/>
          <p:nvPr/>
        </p:nvSpPr>
        <p:spPr>
          <a:xfrm>
            <a:off x="3145964" y="1254084"/>
            <a:ext cx="467307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输入：触摸屏、鼠标、键盘以及编码器；输出：显示屏。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0A03048-E8CC-73D2-7DBB-FA68F188EFA0}"/>
              </a:ext>
            </a:extLst>
          </p:cNvPr>
          <p:cNvSpPr/>
          <p:nvPr/>
        </p:nvSpPr>
        <p:spPr>
          <a:xfrm>
            <a:off x="592321" y="2362528"/>
            <a:ext cx="2383631" cy="37309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、准备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库、例程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5B2F6FF-E4AB-E8FA-A8E9-D84762FB44C1}"/>
              </a:ext>
            </a:extLst>
          </p:cNvPr>
          <p:cNvSpPr/>
          <p:nvPr/>
        </p:nvSpPr>
        <p:spPr>
          <a:xfrm>
            <a:off x="592321" y="2935864"/>
            <a:ext cx="2383631" cy="37309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、添加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库到工程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FCD3D51-CA7F-66E8-F046-D8EF5DD19310}"/>
              </a:ext>
            </a:extLst>
          </p:cNvPr>
          <p:cNvSpPr/>
          <p:nvPr/>
        </p:nvSpPr>
        <p:spPr>
          <a:xfrm>
            <a:off x="589864" y="3509200"/>
            <a:ext cx="2383630" cy="37309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、配置输入、输出设备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0F2687-443A-91EF-5C6A-CA448468B8BC}"/>
              </a:ext>
            </a:extLst>
          </p:cNvPr>
          <p:cNvSpPr txBox="1"/>
          <p:nvPr/>
        </p:nvSpPr>
        <p:spPr>
          <a:xfrm>
            <a:off x="3143504" y="2390977"/>
            <a:ext cx="511325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准备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V8.2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版本的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库文件，还有支持所需功能的例程源码。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CD9886F-563B-1D5E-7E52-0A483C75FB5F}"/>
              </a:ext>
            </a:extLst>
          </p:cNvPr>
          <p:cNvSpPr txBox="1"/>
          <p:nvPr/>
        </p:nvSpPr>
        <p:spPr>
          <a:xfrm>
            <a:off x="3138590" y="3466913"/>
            <a:ext cx="4852610" cy="3774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适配自己的输入和输出设备，添加所需功能（例如系统）。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E7A029-3E50-7ACE-7811-3B5888074640}"/>
              </a:ext>
            </a:extLst>
          </p:cNvPr>
          <p:cNvSpPr txBox="1"/>
          <p:nvPr/>
        </p:nvSpPr>
        <p:spPr>
          <a:xfrm>
            <a:off x="3138590" y="2962810"/>
            <a:ext cx="444320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按需裁剪、修改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库文件，并添加到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工程中。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06983E3-6472-6E70-A9C0-66848E548137}"/>
              </a:ext>
            </a:extLst>
          </p:cNvPr>
          <p:cNvSpPr/>
          <p:nvPr/>
        </p:nvSpPr>
        <p:spPr>
          <a:xfrm>
            <a:off x="592324" y="1789192"/>
            <a:ext cx="2383632" cy="37309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、确定所需功能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0EBC45-F969-8550-241E-2D7C0066C103}"/>
              </a:ext>
            </a:extLst>
          </p:cNvPr>
          <p:cNvSpPr txBox="1"/>
          <p:nvPr/>
        </p:nvSpPr>
        <p:spPr>
          <a:xfrm>
            <a:off x="3143504" y="1812371"/>
            <a:ext cx="42979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屏幕数据传输方式、系统、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、内存管理算法。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A3E21B6-4B8F-38BA-F3EF-83CC55396D05}"/>
              </a:ext>
            </a:extLst>
          </p:cNvPr>
          <p:cNvSpPr/>
          <p:nvPr/>
        </p:nvSpPr>
        <p:spPr>
          <a:xfrm>
            <a:off x="597238" y="4082537"/>
            <a:ext cx="2383630" cy="37309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、提供心跳、测试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9CA771-28BC-346A-54B9-7B26208E1FC0}"/>
              </a:ext>
            </a:extLst>
          </p:cNvPr>
          <p:cNvSpPr txBox="1"/>
          <p:nvPr/>
        </p:nvSpPr>
        <p:spPr>
          <a:xfrm>
            <a:off x="3145964" y="4047423"/>
            <a:ext cx="4197944" cy="3774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提供时基，写测试代码检测移植是否成功。</a:t>
            </a:r>
          </a:p>
        </p:txBody>
      </p:sp>
    </p:spTree>
    <p:extLst>
      <p:ext uri="{BB962C8B-B14F-4D97-AF65-F5344CB8AC3E}">
        <p14:creationId xmlns:p14="http://schemas.microsoft.com/office/powerpoint/2010/main" val="14672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3325632" y="1022563"/>
            <a:ext cx="256969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移植前需要确定的功能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移植准备（熟悉）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A196C7F-6DD0-F819-2AF7-2093C1C83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92067"/>
              </p:ext>
            </p:extLst>
          </p:nvPr>
        </p:nvGraphicFramePr>
        <p:xfrm>
          <a:off x="1028700" y="1694705"/>
          <a:ext cx="716915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74">
                  <a:extLst>
                    <a:ext uri="{9D8B030D-6E8A-4147-A177-3AD203B41FA5}">
                      <a16:colId xmlns:a16="http://schemas.microsoft.com/office/drawing/2014/main" val="1537335012"/>
                    </a:ext>
                  </a:extLst>
                </a:gridCol>
                <a:gridCol w="2936162">
                  <a:extLst>
                    <a:ext uri="{9D8B030D-6E8A-4147-A177-3AD203B41FA5}">
                      <a16:colId xmlns:a16="http://schemas.microsoft.com/office/drawing/2014/main" val="3600758930"/>
                    </a:ext>
                  </a:extLst>
                </a:gridCol>
                <a:gridCol w="3145714">
                  <a:extLst>
                    <a:ext uri="{9D8B030D-6E8A-4147-A177-3AD203B41FA5}">
                      <a16:colId xmlns:a16="http://schemas.microsoft.com/office/drawing/2014/main" val="131303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a typeface="思源黑体 CN Normal" panose="020B0400000000000000"/>
                        </a:rPr>
                        <a:t>项目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a typeface="思源黑体 CN Normal" panose="020B0400000000000000"/>
                          <a:cs typeface="+mn-cs"/>
                        </a:rPr>
                        <a:t>相关例程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8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屏幕</a:t>
                      </a:r>
                      <a:endParaRPr lang="zh-CN" altLang="en-US" sz="1400" dirty="0">
                        <a:ea typeface="思源黑体 CN Normal" panose="020B040000000000000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触摸、数据传输方式（</a:t>
                      </a:r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DMA2D</a:t>
                      </a: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）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触摸屏实验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7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裸机 </a:t>
                      </a:r>
                      <a:r>
                        <a:rPr lang="en-US" altLang="zh-CN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/ OS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latin typeface="思源黑体 CN Normal" panose="020B0400000000000000" pitchFamily="34" charset="-122"/>
                        <a:ea typeface="思源黑体 CN Normal" panose="020B0400000000000000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无 </a:t>
                      </a:r>
                      <a:r>
                        <a:rPr lang="en-US" altLang="zh-CN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/ LVGL</a:t>
                      </a: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例程</a:t>
                      </a:r>
                      <a:r>
                        <a:rPr lang="en-US" altLang="zh-CN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2 </a:t>
                      </a: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操作系统移植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0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内部 </a:t>
                      </a:r>
                      <a:r>
                        <a:rPr lang="en-US" altLang="zh-CN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/ </a:t>
                      </a: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外部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无 </a:t>
                      </a:r>
                      <a:r>
                        <a:rPr lang="en-US" altLang="zh-CN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/ </a:t>
                      </a: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内存管理实验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89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内存管理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LVGL</a:t>
                      </a: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自带 </a:t>
                      </a:r>
                      <a:r>
                        <a:rPr lang="en-US" altLang="zh-CN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/ </a:t>
                      </a: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自研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无 </a:t>
                      </a:r>
                      <a:r>
                        <a:rPr lang="en-US" altLang="zh-CN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/ </a:t>
                      </a: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内存管理实验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46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6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3045868" y="885770"/>
            <a:ext cx="3094581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移植课堂代码功能汇总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移植准备（熟悉）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04B2AE0E-9452-A586-D275-F21DC51BA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32325"/>
              </p:ext>
            </p:extLst>
          </p:nvPr>
        </p:nvGraphicFramePr>
        <p:xfrm>
          <a:off x="1076705" y="1447800"/>
          <a:ext cx="7028690" cy="280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38">
                  <a:extLst>
                    <a:ext uri="{9D8B030D-6E8A-4147-A177-3AD203B41FA5}">
                      <a16:colId xmlns:a16="http://schemas.microsoft.com/office/drawing/2014/main" val="1537335012"/>
                    </a:ext>
                  </a:extLst>
                </a:gridCol>
                <a:gridCol w="1405738">
                  <a:extLst>
                    <a:ext uri="{9D8B030D-6E8A-4147-A177-3AD203B41FA5}">
                      <a16:colId xmlns:a16="http://schemas.microsoft.com/office/drawing/2014/main" val="3600758930"/>
                    </a:ext>
                  </a:extLst>
                </a:gridCol>
                <a:gridCol w="1405738">
                  <a:extLst>
                    <a:ext uri="{9D8B030D-6E8A-4147-A177-3AD203B41FA5}">
                      <a16:colId xmlns:a16="http://schemas.microsoft.com/office/drawing/2014/main" val="131303376"/>
                    </a:ext>
                  </a:extLst>
                </a:gridCol>
                <a:gridCol w="1405738">
                  <a:extLst>
                    <a:ext uri="{9D8B030D-6E8A-4147-A177-3AD203B41FA5}">
                      <a16:colId xmlns:a16="http://schemas.microsoft.com/office/drawing/2014/main" val="3609035186"/>
                    </a:ext>
                  </a:extLst>
                </a:gridCol>
                <a:gridCol w="1405738">
                  <a:extLst>
                    <a:ext uri="{9D8B030D-6E8A-4147-A177-3AD203B41FA5}">
                      <a16:colId xmlns:a16="http://schemas.microsoft.com/office/drawing/2014/main" val="3874844967"/>
                    </a:ext>
                  </a:extLst>
                </a:gridCol>
              </a:tblGrid>
              <a:tr h="55439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a typeface="思源黑体 CN Normal" panose="020B0400000000000000"/>
                        </a:rPr>
                        <a:t>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a typeface="思源黑体 CN Normal" panose="020B0400000000000000"/>
                        </a:rPr>
                        <a:t>课堂代码</a:t>
                      </a:r>
                      <a:r>
                        <a:rPr lang="en-US" altLang="zh-CN" sz="1600" dirty="0">
                          <a:solidFill>
                            <a:srgbClr val="FFFFFF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600" dirty="0">
                        <a:ea typeface="思源黑体 CN Normal" panose="020B04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a typeface="思源黑体 CN Normal" panose="020B0400000000000000"/>
                        </a:rPr>
                        <a:t>课堂代码</a:t>
                      </a:r>
                      <a:r>
                        <a:rPr lang="en-US" altLang="zh-CN" sz="1600" dirty="0">
                          <a:solidFill>
                            <a:srgbClr val="FFFFFF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sz="1600" dirty="0">
                        <a:ea typeface="思源黑体 CN Normal" panose="020B04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a typeface="思源黑体 CN Normal" panose="020B0400000000000000"/>
                        </a:rPr>
                        <a:t>课堂代码</a:t>
                      </a:r>
                      <a:r>
                        <a:rPr lang="en-US" altLang="zh-CN" sz="1600" dirty="0">
                          <a:solidFill>
                            <a:srgbClr val="FFFFFF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sz="1600" dirty="0">
                        <a:ea typeface="思源黑体 CN Normal" panose="020B04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a typeface="思源黑体 CN Normal" panose="020B0400000000000000"/>
                        </a:rPr>
                        <a:t>课堂代码</a:t>
                      </a:r>
                      <a:r>
                        <a:rPr lang="en-US" altLang="zh-CN" sz="1600" dirty="0">
                          <a:solidFill>
                            <a:srgbClr val="FFFFFF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sz="1600" dirty="0">
                        <a:solidFill>
                          <a:srgbClr val="FFFFFF"/>
                        </a:solidFill>
                        <a:ea typeface="思源黑体 CN Normal" panose="020B04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86158"/>
                  </a:ext>
                </a:extLst>
              </a:tr>
              <a:tr h="450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触摸</a:t>
                      </a:r>
                      <a:endParaRPr lang="zh-CN" altLang="en-US" sz="1400" dirty="0">
                        <a:ea typeface="思源黑体 CN Normal" panose="020B0400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76408"/>
                  </a:ext>
                </a:extLst>
              </a:tr>
              <a:tr h="45072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DMA2D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298932"/>
                  </a:ext>
                </a:extLst>
              </a:tr>
              <a:tr h="4507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ea typeface="思源黑体 CN Normal" panose="020B0400000000000000" pitchFamily="34" charset="-122"/>
                          <a:cs typeface="+mn-cs"/>
                        </a:rPr>
                        <a:t>系统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无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09038"/>
                  </a:ext>
                </a:extLst>
              </a:tr>
              <a:tr h="450721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内部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内部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外部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内部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896358"/>
                  </a:ext>
                </a:extLst>
              </a:tr>
              <a:tr h="4507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内存管理</a:t>
                      </a:r>
                      <a:endParaRPr lang="zh-CN" altLang="en-US" sz="1400" kern="1200" dirty="0">
                        <a:solidFill>
                          <a:srgbClr val="002060"/>
                        </a:solidFill>
                        <a:ea typeface="思源黑体 CN Normal" panose="020B040000000000000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LVGL</a:t>
                      </a: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自带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LVGL</a:t>
                      </a: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自带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400" kern="120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自研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LVGL</a:t>
                      </a:r>
                      <a:r>
                        <a:rPr lang="zh-CN" altLang="en-US" sz="1400" kern="1200" dirty="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/>
                          <a:cs typeface="+mn-cs"/>
                        </a:rPr>
                        <a:t>自带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46181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9610CCF-D773-8DE8-C2C1-A3310E8CD9BC}"/>
              </a:ext>
            </a:extLst>
          </p:cNvPr>
          <p:cNvSpPr txBox="1"/>
          <p:nvPr/>
        </p:nvSpPr>
        <p:spPr>
          <a:xfrm>
            <a:off x="1350263" y="4319332"/>
            <a:ext cx="648157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课堂代码均以阿波罗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F429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开发板演示，其他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开发板同理！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1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531" y="1190868"/>
            <a:ext cx="4066119" cy="27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移植关键点（了解）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移植整体流程（熟悉）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移植准备（熟悉）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移植演示（掌握）</a:t>
            </a:r>
            <a:endParaRPr lang="en-US" altLang="zh-CN" sz="2000" b="1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移植相关文件介绍（熟悉）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，课堂总结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47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41504A-379D-47E9-94F1-87DBFC090B73}"/>
              </a:ext>
            </a:extLst>
          </p:cNvPr>
          <p:cNvSpPr txBox="1"/>
          <p:nvPr/>
        </p:nvSpPr>
        <p:spPr>
          <a:xfrm>
            <a:off x="495178" y="1192558"/>
            <a:ext cx="575699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课堂代码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：带触摸、裸机、内部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自带内存管理。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2E7B9-9F2E-9E67-6DC3-3FE74C85EBD8}"/>
              </a:ext>
            </a:extLst>
          </p:cNvPr>
          <p:cNvSpPr txBox="1"/>
          <p:nvPr/>
        </p:nvSpPr>
        <p:spPr>
          <a:xfrm>
            <a:off x="68578" y="466454"/>
            <a:ext cx="402336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移植演示（掌握）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678525" y="2170244"/>
            <a:ext cx="23215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触摸屏实验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630473" y="2379339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678525" y="2664237"/>
            <a:ext cx="300566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基本定时器中断实验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》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9CF3D7-EEE8-C919-B2D8-59758B4D194B}"/>
              </a:ext>
            </a:extLst>
          </p:cNvPr>
          <p:cNvSpPr txBox="1"/>
          <p:nvPr/>
        </p:nvSpPr>
        <p:spPr>
          <a:xfrm>
            <a:off x="678525" y="3141087"/>
            <a:ext cx="163745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LVGL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库文件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30473" y="2881061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950BF84-75D9-97C9-C324-0EBEED5611AA}"/>
              </a:ext>
            </a:extLst>
          </p:cNvPr>
          <p:cNvSpPr/>
          <p:nvPr/>
        </p:nvSpPr>
        <p:spPr>
          <a:xfrm>
            <a:off x="630473" y="335738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2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LVGL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5DFC11-189F-F247-9985-6194AA80C003}"/>
              </a:ext>
            </a:extLst>
          </p:cNvPr>
          <p:cNvSpPr txBox="1"/>
          <p:nvPr/>
        </p:nvSpPr>
        <p:spPr>
          <a:xfrm>
            <a:off x="734485" y="1051741"/>
            <a:ext cx="297391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裁剪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库文件（保留官方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demo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91AD5A5-9618-35DB-B350-1B7A66C4CEAC}"/>
              </a:ext>
            </a:extLst>
          </p:cNvPr>
          <p:cNvSpPr/>
          <p:nvPr/>
        </p:nvSpPr>
        <p:spPr>
          <a:xfrm>
            <a:off x="617432" y="1229086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961995-5A1A-1D0D-ABA4-ADB4F06AF122}"/>
              </a:ext>
            </a:extLst>
          </p:cNvPr>
          <p:cNvSpPr txBox="1"/>
          <p:nvPr/>
        </p:nvSpPr>
        <p:spPr>
          <a:xfrm>
            <a:off x="734486" y="1441345"/>
            <a:ext cx="396610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lv_conf_template.h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文件名修改成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9CF3D7-EEE8-C919-B2D8-59758B4D194B}"/>
              </a:ext>
            </a:extLst>
          </p:cNvPr>
          <p:cNvSpPr txBox="1"/>
          <p:nvPr/>
        </p:nvSpPr>
        <p:spPr>
          <a:xfrm>
            <a:off x="734487" y="1830949"/>
            <a:ext cx="513263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打开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lv_conf.h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文件，修改条件编译指令，把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#if 0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修改成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#if 1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3BAEEA-849A-0F75-0DEF-1643D459D0B8}"/>
              </a:ext>
            </a:extLst>
          </p:cNvPr>
          <p:cNvSpPr/>
          <p:nvPr/>
        </p:nvSpPr>
        <p:spPr>
          <a:xfrm>
            <a:off x="617432" y="162062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950BF84-75D9-97C9-C324-0EBEED5611AA}"/>
              </a:ext>
            </a:extLst>
          </p:cNvPr>
          <p:cNvSpPr/>
          <p:nvPr/>
        </p:nvSpPr>
        <p:spPr>
          <a:xfrm>
            <a:off x="617432" y="2012158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AB686-11C4-D90A-F16B-AA93513D2D33}"/>
              </a:ext>
            </a:extLst>
          </p:cNvPr>
          <p:cNvSpPr txBox="1"/>
          <p:nvPr/>
        </p:nvSpPr>
        <p:spPr>
          <a:xfrm>
            <a:off x="734486" y="2220553"/>
            <a:ext cx="5322044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重命名工程名称为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 LVGL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》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，添加定时器文件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FCD6DD-ECEC-F662-BA7D-235FD9F6B360}"/>
              </a:ext>
            </a:extLst>
          </p:cNvPr>
          <p:cNvSpPr/>
          <p:nvPr/>
        </p:nvSpPr>
        <p:spPr>
          <a:xfrm>
            <a:off x="617432" y="2403694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17CE43-1C2A-E423-D1EB-6CDC5675497E}"/>
              </a:ext>
            </a:extLst>
          </p:cNvPr>
          <p:cNvSpPr txBox="1"/>
          <p:nvPr/>
        </p:nvSpPr>
        <p:spPr>
          <a:xfrm>
            <a:off x="734486" y="2610158"/>
            <a:ext cx="228769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按以下结构新建文件夹：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D7041D2-ADF0-C21D-F5BA-66F94BCB2F6D}"/>
              </a:ext>
            </a:extLst>
          </p:cNvPr>
          <p:cNvSpPr/>
          <p:nvPr/>
        </p:nvSpPr>
        <p:spPr>
          <a:xfrm>
            <a:off x="617432" y="2795232"/>
            <a:ext cx="81280" cy="828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970F0-250C-3839-4878-19CFB491E22D}"/>
              </a:ext>
            </a:extLst>
          </p:cNvPr>
          <p:cNvSpPr txBox="1"/>
          <p:nvPr/>
        </p:nvSpPr>
        <p:spPr>
          <a:xfrm>
            <a:off x="4169330" y="2976024"/>
            <a:ext cx="128904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D5A3E8-E7A1-0C79-4260-012441B63927}"/>
              </a:ext>
            </a:extLst>
          </p:cNvPr>
          <p:cNvSpPr txBox="1"/>
          <p:nvPr/>
        </p:nvSpPr>
        <p:spPr>
          <a:xfrm>
            <a:off x="5214818" y="3289213"/>
            <a:ext cx="69765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C7AD2C9-AE7E-56B8-22D5-F9A2AA3FB657}"/>
              </a:ext>
            </a:extLst>
          </p:cNvPr>
          <p:cNvCxnSpPr>
            <a:cxnSpLocks/>
          </p:cNvCxnSpPr>
          <p:nvPr/>
        </p:nvCxnSpPr>
        <p:spPr>
          <a:xfrm>
            <a:off x="3608719" y="2986886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38F65B7-6A3E-178F-06BA-81D906A9E71E}"/>
              </a:ext>
            </a:extLst>
          </p:cNvPr>
          <p:cNvSpPr txBox="1"/>
          <p:nvPr/>
        </p:nvSpPr>
        <p:spPr>
          <a:xfrm>
            <a:off x="6024781" y="3571146"/>
            <a:ext cx="480062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2409EA-7892-5B62-0128-9EB9F7224E53}"/>
              </a:ext>
            </a:extLst>
          </p:cNvPr>
          <p:cNvSpPr txBox="1"/>
          <p:nvPr/>
        </p:nvSpPr>
        <p:spPr>
          <a:xfrm>
            <a:off x="6024780" y="4215803"/>
            <a:ext cx="1153163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GUI_APP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D24465-F3E2-CDC8-41FD-2FCF811E1B29}"/>
              </a:ext>
            </a:extLst>
          </p:cNvPr>
          <p:cNvSpPr txBox="1"/>
          <p:nvPr/>
        </p:nvSpPr>
        <p:spPr>
          <a:xfrm>
            <a:off x="6794800" y="3857920"/>
            <a:ext cx="50038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6698FC-74CC-4419-5CB6-79128AC9B34E}"/>
              </a:ext>
            </a:extLst>
          </p:cNvPr>
          <p:cNvSpPr txBox="1"/>
          <p:nvPr/>
        </p:nvSpPr>
        <p:spPr>
          <a:xfrm>
            <a:off x="2918575" y="2649246"/>
            <a:ext cx="178201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LVGL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移植课堂代码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</a:t>
            </a:r>
            <a:endParaRPr lang="zh-CN" altLang="en-US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A8CE757-5150-A7F4-42E2-CDA9DA752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4013997" y="3096711"/>
            <a:ext cx="180733" cy="13342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7EE29A9-94E3-6489-3138-597594A26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2765450" y="2769933"/>
            <a:ext cx="180733" cy="13342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97891EDE-5308-4EBB-3835-6AB04382F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5062447" y="3413075"/>
            <a:ext cx="180733" cy="13342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C032DF6-C3E1-CAC3-07D8-78E42AEBD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6640933" y="3978607"/>
            <a:ext cx="180733" cy="13342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122D3CA-8169-5C96-9E3D-6DF3F3FE7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5875797" y="4344247"/>
            <a:ext cx="180733" cy="13342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CDE2D9F-A348-F888-B8E7-604617DAE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0" t="6090" r="4805" b="5282"/>
          <a:stretch/>
        </p:blipFill>
        <p:spPr>
          <a:xfrm>
            <a:off x="5867120" y="3691833"/>
            <a:ext cx="180733" cy="133421"/>
          </a:xfrm>
          <a:prstGeom prst="rect">
            <a:avLst/>
          </a:prstGeom>
        </p:spPr>
      </p:pic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6E17CC9-DE2F-D394-F4D1-BB632A6851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4231" y="3910971"/>
            <a:ext cx="659600" cy="391395"/>
          </a:xfrm>
          <a:prstGeom prst="bentConnector3">
            <a:avLst>
              <a:gd name="adj1" fmla="val 97654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60C6A3B2-D02B-305B-4388-45C5BE51F1FC}"/>
              </a:ext>
            </a:extLst>
          </p:cNvPr>
          <p:cNvCxnSpPr>
            <a:cxnSpLocks/>
          </p:cNvCxnSpPr>
          <p:nvPr/>
        </p:nvCxnSpPr>
        <p:spPr>
          <a:xfrm>
            <a:off x="4648062" y="3304623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BD486C59-CCD4-060A-5B27-FDC80B4655E1}"/>
              </a:ext>
            </a:extLst>
          </p:cNvPr>
          <p:cNvCxnSpPr>
            <a:cxnSpLocks/>
          </p:cNvCxnSpPr>
          <p:nvPr/>
        </p:nvCxnSpPr>
        <p:spPr>
          <a:xfrm>
            <a:off x="5455951" y="3589937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0EB71FB2-3E05-C4D1-E8CB-D822181B88CB}"/>
              </a:ext>
            </a:extLst>
          </p:cNvPr>
          <p:cNvCxnSpPr>
            <a:cxnSpLocks/>
          </p:cNvCxnSpPr>
          <p:nvPr/>
        </p:nvCxnSpPr>
        <p:spPr>
          <a:xfrm>
            <a:off x="6226188" y="3873998"/>
            <a:ext cx="375173" cy="177208"/>
          </a:xfrm>
          <a:prstGeom prst="bentConnector3">
            <a:avLst>
              <a:gd name="adj1" fmla="val 916"/>
            </a:avLst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DAEC51A-F72C-7CD6-3A1B-3CA2D6E358B0}"/>
              </a:ext>
            </a:extLst>
          </p:cNvPr>
          <p:cNvSpPr txBox="1"/>
          <p:nvPr/>
        </p:nvSpPr>
        <p:spPr>
          <a:xfrm>
            <a:off x="3927592" y="533411"/>
            <a:ext cx="1288816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移植步骤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9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 animBg="1"/>
      <p:bldP spid="29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31" grpId="0"/>
      <p:bldP spid="32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114751</TotalTime>
  <Words>3810</Words>
  <Application>Microsoft Office PowerPoint</Application>
  <PresentationFormat>全屏显示(16:9)</PresentationFormat>
  <Paragraphs>493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bin</cp:lastModifiedBy>
  <cp:revision>4108</cp:revision>
  <dcterms:created xsi:type="dcterms:W3CDTF">2021-03-21T09:45:45Z</dcterms:created>
  <dcterms:modified xsi:type="dcterms:W3CDTF">2022-08-20T07:47:30Z</dcterms:modified>
</cp:coreProperties>
</file>