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645" r:id="rId4"/>
    <p:sldId id="644" r:id="rId5"/>
    <p:sldId id="601" r:id="rId6"/>
    <p:sldId id="408" r:id="rId7"/>
    <p:sldId id="27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66FF33"/>
    <a:srgbClr val="FFFFFF"/>
    <a:srgbClr val="D2EAFC"/>
    <a:srgbClr val="2196F3"/>
    <a:srgbClr val="117457"/>
    <a:srgbClr val="1969B2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1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664" y="21223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 pitchFamily="34" charset="-122"/>
              </a:rPr>
              <a:t>模拟器使用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358" y="1589033"/>
            <a:ext cx="4193542" cy="183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模拟器介绍（了解）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，环境搭建及工程获取（熟悉）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端模拟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（掌握）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495177" y="1040158"/>
            <a:ext cx="671916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模拟器：使用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端软件模拟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运行，而不需要任何嵌入式硬件。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29660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模拟器介绍（了解）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86CFA6-8D1D-B673-BF87-CF4B8E2229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3" t="23660" r="66641" b="27377"/>
          <a:stretch/>
        </p:blipFill>
        <p:spPr>
          <a:xfrm>
            <a:off x="5888165" y="3092962"/>
            <a:ext cx="631057" cy="5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6D1EA0-D0C0-A9C8-B9B1-DA2424F40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11" t="20106" r="24477" b="42040"/>
          <a:stretch/>
        </p:blipFill>
        <p:spPr>
          <a:xfrm>
            <a:off x="1742708" y="3105662"/>
            <a:ext cx="598899" cy="54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180037E-3411-5B03-D460-6B0A68084C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8" t="10145" r="76268" b="7156"/>
          <a:stretch/>
        </p:blipFill>
        <p:spPr>
          <a:xfrm>
            <a:off x="3029910" y="3086612"/>
            <a:ext cx="655982" cy="54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3705D85-5252-E639-878D-346922C47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777" y="3099312"/>
            <a:ext cx="565953" cy="54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E48B958-935D-BFDC-DAE1-A33697C31C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317" r="12664"/>
          <a:stretch/>
        </p:blipFill>
        <p:spPr>
          <a:xfrm>
            <a:off x="6959015" y="3092962"/>
            <a:ext cx="597315" cy="5400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B026F93-4AD8-1569-64FE-800422DECB20}"/>
              </a:ext>
            </a:extLst>
          </p:cNvPr>
          <p:cNvSpPr txBox="1"/>
          <p:nvPr/>
        </p:nvSpPr>
        <p:spPr>
          <a:xfrm>
            <a:off x="1927336" y="2379010"/>
            <a:ext cx="153584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17CC02-5C8E-27F6-D162-FC1F924DDA8A}"/>
              </a:ext>
            </a:extLst>
          </p:cNvPr>
          <p:cNvSpPr txBox="1"/>
          <p:nvPr/>
        </p:nvSpPr>
        <p:spPr>
          <a:xfrm>
            <a:off x="1422635" y="3712719"/>
            <a:ext cx="136238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CodeBlocks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C28DFFE-D454-851F-412B-B325212F8F5F}"/>
              </a:ext>
            </a:extLst>
          </p:cNvPr>
          <p:cNvSpPr txBox="1"/>
          <p:nvPr/>
        </p:nvSpPr>
        <p:spPr>
          <a:xfrm>
            <a:off x="2762284" y="3712719"/>
            <a:ext cx="13623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Visual Studio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4C94A6-18C8-8DBE-74C4-5B13E6220B3E}"/>
              </a:ext>
            </a:extLst>
          </p:cNvPr>
          <p:cNvSpPr txBox="1"/>
          <p:nvPr/>
        </p:nvSpPr>
        <p:spPr>
          <a:xfrm>
            <a:off x="5226514" y="2379009"/>
            <a:ext cx="183527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51A76FE-70E2-0E9D-8C57-1A67BB393D21}"/>
              </a:ext>
            </a:extLst>
          </p:cNvPr>
          <p:cNvSpPr txBox="1"/>
          <p:nvPr/>
        </p:nvSpPr>
        <p:spPr>
          <a:xfrm>
            <a:off x="5846302" y="3712719"/>
            <a:ext cx="77283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Eclipse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BB2DF4-CFA3-5668-A718-926B2DF4CACE}"/>
              </a:ext>
            </a:extLst>
          </p:cNvPr>
          <p:cNvSpPr txBox="1"/>
          <p:nvPr/>
        </p:nvSpPr>
        <p:spPr>
          <a:xfrm>
            <a:off x="4597327" y="3712719"/>
            <a:ext cx="101510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VSCode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FF0D84-0B43-3601-18AF-C3E405BE9FE5}"/>
              </a:ext>
            </a:extLst>
          </p:cNvPr>
          <p:cNvSpPr txBox="1"/>
          <p:nvPr/>
        </p:nvSpPr>
        <p:spPr>
          <a:xfrm>
            <a:off x="6717332" y="3712719"/>
            <a:ext cx="113569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PlatformIO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49FFC21-4D02-AD37-EE16-7ED83CCA327A}"/>
              </a:ext>
            </a:extLst>
          </p:cNvPr>
          <p:cNvSpPr/>
          <p:nvPr/>
        </p:nvSpPr>
        <p:spPr>
          <a:xfrm>
            <a:off x="1178666" y="2386682"/>
            <a:ext cx="6786668" cy="191135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82FB4B2-AEAC-01C9-C599-62F738283F23}"/>
              </a:ext>
            </a:extLst>
          </p:cNvPr>
          <p:cNvCxnSpPr>
            <a:cxnSpLocks/>
          </p:cNvCxnSpPr>
          <p:nvPr/>
        </p:nvCxnSpPr>
        <p:spPr>
          <a:xfrm>
            <a:off x="1178666" y="2856016"/>
            <a:ext cx="678666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2A7CFE-49AD-A55B-6DD4-A136766AD583}"/>
              </a:ext>
            </a:extLst>
          </p:cNvPr>
          <p:cNvCxnSpPr>
            <a:cxnSpLocks/>
          </p:cNvCxnSpPr>
          <p:nvPr/>
        </p:nvCxnSpPr>
        <p:spPr>
          <a:xfrm flipV="1">
            <a:off x="4362377" y="2386681"/>
            <a:ext cx="0" cy="19113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14660FF-A21F-1B77-61FC-C57A0A669208}"/>
              </a:ext>
            </a:extLst>
          </p:cNvPr>
          <p:cNvSpPr txBox="1"/>
          <p:nvPr/>
        </p:nvSpPr>
        <p:spPr>
          <a:xfrm>
            <a:off x="495178" y="1512023"/>
            <a:ext cx="329660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优点：便于学习、跨平台协同开发。</a:t>
            </a:r>
          </a:p>
        </p:txBody>
      </p:sp>
    </p:spTree>
    <p:extLst>
      <p:ext uri="{BB962C8B-B14F-4D97-AF65-F5344CB8AC3E}">
        <p14:creationId xmlns:p14="http://schemas.microsoft.com/office/powerpoint/2010/main" val="94905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43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7" y="466454"/>
            <a:ext cx="440256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，环境搭建及工程获取（熟悉）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3DA5E4-2E43-EB90-608B-3650063F18A2}"/>
              </a:ext>
            </a:extLst>
          </p:cNvPr>
          <p:cNvSpPr txBox="1"/>
          <p:nvPr/>
        </p:nvSpPr>
        <p:spPr>
          <a:xfrm>
            <a:off x="769612" y="1655957"/>
            <a:ext cx="489076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安装包获取：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https://www.codeblocks.org/downloads/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CDA85F-E09D-40D1-8AA5-713D7D136933}"/>
              </a:ext>
            </a:extLst>
          </p:cNvPr>
          <p:cNvSpPr txBox="1"/>
          <p:nvPr/>
        </p:nvSpPr>
        <p:spPr>
          <a:xfrm>
            <a:off x="769612" y="2075202"/>
            <a:ext cx="3751588" cy="377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软件版本：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codeblocks-20.03mingw-setup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0CF435-9185-BDD8-6A35-7B520EAB74D1}"/>
              </a:ext>
            </a:extLst>
          </p:cNvPr>
          <p:cNvSpPr txBox="1"/>
          <p:nvPr/>
        </p:nvSpPr>
        <p:spPr>
          <a:xfrm>
            <a:off x="762200" y="1177985"/>
            <a:ext cx="1092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环境搭建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34EDC37-F31E-130F-2B15-902B2589039D}"/>
              </a:ext>
            </a:extLst>
          </p:cNvPr>
          <p:cNvSpPr/>
          <p:nvPr/>
        </p:nvSpPr>
        <p:spPr>
          <a:xfrm>
            <a:off x="646422" y="138073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3A5A49-94A4-8E82-7E33-6217AF73F6B1}"/>
              </a:ext>
            </a:extLst>
          </p:cNvPr>
          <p:cNvSpPr txBox="1"/>
          <p:nvPr/>
        </p:nvSpPr>
        <p:spPr>
          <a:xfrm>
            <a:off x="769612" y="3247652"/>
            <a:ext cx="5895330" cy="377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途径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官网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 github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仓库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https://lvgl.io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不推荐初学者使用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AEE14D-DE42-6E4D-A01B-B0EB7E0B885F}"/>
              </a:ext>
            </a:extLst>
          </p:cNvPr>
          <p:cNvSpPr txBox="1"/>
          <p:nvPr/>
        </p:nvSpPr>
        <p:spPr>
          <a:xfrm>
            <a:off x="769612" y="3653345"/>
            <a:ext cx="7066288" cy="377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途径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盘资料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程序源码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扩展例程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例程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例程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3 PC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端模拟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推荐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F5FE4E-0706-1F20-82F1-E248CCD0BA19}"/>
              </a:ext>
            </a:extLst>
          </p:cNvPr>
          <p:cNvSpPr txBox="1"/>
          <p:nvPr/>
        </p:nvSpPr>
        <p:spPr>
          <a:xfrm>
            <a:off x="762200" y="2797228"/>
            <a:ext cx="1092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工程获取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BD87FB7-A97A-D832-41C2-69E459D32871}"/>
              </a:ext>
            </a:extLst>
          </p:cNvPr>
          <p:cNvSpPr/>
          <p:nvPr/>
        </p:nvSpPr>
        <p:spPr>
          <a:xfrm>
            <a:off x="646422" y="299997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8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3" grpId="0" animBg="1"/>
      <p:bldP spid="20" grpId="0"/>
      <p:bldP spid="25" grpId="0"/>
      <p:bldP spid="27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2621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端模拟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（掌握）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F3821D-802E-4C2E-D1B7-F449E6E74794}"/>
              </a:ext>
            </a:extLst>
          </p:cNvPr>
          <p:cNvSpPr txBox="1"/>
          <p:nvPr/>
        </p:nvSpPr>
        <p:spPr>
          <a:xfrm>
            <a:off x="703924" y="1719394"/>
            <a:ext cx="529809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建立专门存放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用户代码的文件，移植和管理更加方便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79726E5-1D24-732F-9510-F9709ECD7352}"/>
              </a:ext>
            </a:extLst>
          </p:cNvPr>
          <p:cNvSpPr/>
          <p:nvPr/>
        </p:nvSpPr>
        <p:spPr>
          <a:xfrm>
            <a:off x="605073" y="19221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3F89FC-CF8E-8EA8-3D22-384B403A61CF}"/>
              </a:ext>
            </a:extLst>
          </p:cNvPr>
          <p:cNvSpPr txBox="1"/>
          <p:nvPr/>
        </p:nvSpPr>
        <p:spPr>
          <a:xfrm>
            <a:off x="933196" y="2141501"/>
            <a:ext cx="171475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lv_mainstart.c/.h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DCB6C8B-3425-A490-DB2D-86163EE6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44" y="2259994"/>
            <a:ext cx="184525" cy="21439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35AF728-4A37-6D74-E223-654C94A29554}"/>
              </a:ext>
            </a:extLst>
          </p:cNvPr>
          <p:cNvSpPr txBox="1"/>
          <p:nvPr/>
        </p:nvSpPr>
        <p:spPr>
          <a:xfrm>
            <a:off x="703924" y="1153331"/>
            <a:ext cx="395062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配置屏幕分辨率、修改配置文件（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重要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FCF32AD-C6AE-B96A-7F39-C1416A8252B8}"/>
              </a:ext>
            </a:extLst>
          </p:cNvPr>
          <p:cNvSpPr/>
          <p:nvPr/>
        </p:nvSpPr>
        <p:spPr>
          <a:xfrm>
            <a:off x="605073" y="13560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8FFC564-CDC7-DF93-A10A-6B2D500DB810}"/>
              </a:ext>
            </a:extLst>
          </p:cNvPr>
          <p:cNvSpPr txBox="1"/>
          <p:nvPr/>
        </p:nvSpPr>
        <p:spPr>
          <a:xfrm>
            <a:off x="703924" y="2631026"/>
            <a:ext cx="314417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编写用户代码，在主函数中调用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55F06B8-135F-AAFA-95B4-1C9818852784}"/>
              </a:ext>
            </a:extLst>
          </p:cNvPr>
          <p:cNvSpPr/>
          <p:nvPr/>
        </p:nvSpPr>
        <p:spPr>
          <a:xfrm>
            <a:off x="605073" y="283377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268A30-3A43-FD5B-31C1-58DA1E28CB9C}"/>
              </a:ext>
            </a:extLst>
          </p:cNvPr>
          <p:cNvSpPr txBox="1"/>
          <p:nvPr/>
        </p:nvSpPr>
        <p:spPr>
          <a:xfrm>
            <a:off x="933196" y="3310644"/>
            <a:ext cx="4646167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lv_obj_t* switch_obj = lv_switch_create(lv_scr_act());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lv_obj_set_size(switch_obj, 120, 60);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lv_obj_align(switch_obj, LV_ALIGN_CENTER, 0, 0);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0AB032-3764-AB41-5EB4-F8674B9B57EE}"/>
              </a:ext>
            </a:extLst>
          </p:cNvPr>
          <p:cNvSpPr/>
          <p:nvPr/>
        </p:nvSpPr>
        <p:spPr>
          <a:xfrm>
            <a:off x="794544" y="3257654"/>
            <a:ext cx="4736306" cy="122889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ADA4EFF-24C1-DBB9-67E5-6BEA8314B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0" r="9626" b="10109"/>
          <a:stretch/>
        </p:blipFill>
        <p:spPr>
          <a:xfrm>
            <a:off x="6767874" y="2005609"/>
            <a:ext cx="1328630" cy="14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20" grpId="0"/>
      <p:bldP spid="21" grpId="0" animBg="1"/>
      <p:bldP spid="22" grpId="0"/>
      <p:bldP spid="23" grpId="0" animBg="1"/>
      <p:bldP spid="27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A5E75A-F7DD-4872-856F-8991F1BE1B76}"/>
              </a:ext>
            </a:extLst>
          </p:cNvPr>
          <p:cNvSpPr txBox="1"/>
          <p:nvPr/>
        </p:nvSpPr>
        <p:spPr>
          <a:xfrm>
            <a:off x="68578" y="466454"/>
            <a:ext cx="402336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AA1360-4D0E-4280-8039-3033BFEF4B7D}"/>
              </a:ext>
            </a:extLst>
          </p:cNvPr>
          <p:cNvSpPr txBox="1"/>
          <p:nvPr/>
        </p:nvSpPr>
        <p:spPr>
          <a:xfrm>
            <a:off x="2937642" y="2461083"/>
            <a:ext cx="32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《LVGL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模拟器使用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脑图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A08FF8-A91E-4A17-93AA-BFA816D691BF}"/>
              </a:ext>
            </a:extLst>
          </p:cNvPr>
          <p:cNvSpPr txBox="1"/>
          <p:nvPr/>
        </p:nvSpPr>
        <p:spPr>
          <a:xfrm>
            <a:off x="4165601" y="4835727"/>
            <a:ext cx="4856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97E2EE4-4589-80BC-B7C4-B9BE8785E2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</p:spTree>
    <p:extLst>
      <p:ext uri="{BB962C8B-B14F-4D97-AF65-F5344CB8AC3E}">
        <p14:creationId xmlns:p14="http://schemas.microsoft.com/office/powerpoint/2010/main" val="250541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115772</TotalTime>
  <Words>479</Words>
  <Application>Microsoft Office PowerPoint</Application>
  <PresentationFormat>全屏显示(16:9)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bin</cp:lastModifiedBy>
  <cp:revision>4322</cp:revision>
  <dcterms:created xsi:type="dcterms:W3CDTF">2021-03-21T09:45:45Z</dcterms:created>
  <dcterms:modified xsi:type="dcterms:W3CDTF">2022-08-19T10:38:55Z</dcterms:modified>
</cp:coreProperties>
</file>