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631" r:id="rId4"/>
    <p:sldId id="634" r:id="rId5"/>
    <p:sldId id="632" r:id="rId6"/>
    <p:sldId id="633" r:id="rId7"/>
    <p:sldId id="584" r:id="rId8"/>
    <p:sldId id="593" r:id="rId9"/>
    <p:sldId id="589" r:id="rId10"/>
    <p:sldId id="591" r:id="rId11"/>
    <p:sldId id="635" r:id="rId12"/>
    <p:sldId id="636" r:id="rId13"/>
    <p:sldId id="638" r:id="rId14"/>
    <p:sldId id="639" r:id="rId15"/>
    <p:sldId id="640" r:id="rId16"/>
    <p:sldId id="408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3300"/>
    <a:srgbClr val="0000FF"/>
    <a:srgbClr val="800000"/>
    <a:srgbClr val="8A8A8A"/>
    <a:srgbClr val="66FF33"/>
    <a:srgbClr val="FFFFFF"/>
    <a:srgbClr val="D2EAFC"/>
    <a:srgbClr val="2196F3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1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664" y="21223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LVGL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 pitchFamily="34" charset="-122"/>
              </a:rPr>
              <a:t>拓展内容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715437" y="1943586"/>
            <a:ext cx="747606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 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lv_conf.h 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文件，将宏定义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LV_USE_FS_FATFS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修改为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LV_FS_FATFS_LETTER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修改为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'0'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617434" y="212093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715437" y="1346095"/>
            <a:ext cx="157691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添加头文件路径：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617432" y="153172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3B0446-E064-1765-F860-53635DDD5DCB}"/>
              </a:ext>
            </a:extLst>
          </p:cNvPr>
          <p:cNvSpPr txBox="1"/>
          <p:nvPr/>
        </p:nvSpPr>
        <p:spPr>
          <a:xfrm>
            <a:off x="2411914" y="1227307"/>
            <a:ext cx="24371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..\..\Middlewares\FATFS\exfuns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60A83FE-4B64-0857-C97A-A43ADEBEF86F}"/>
              </a:ext>
            </a:extLst>
          </p:cNvPr>
          <p:cNvSpPr txBox="1"/>
          <p:nvPr/>
        </p:nvSpPr>
        <p:spPr>
          <a:xfrm>
            <a:off x="2411914" y="1496818"/>
            <a:ext cx="24371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..\..\Middlewares\FATFS\source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65FB7A-8714-E875-FAF8-B18423BC059F}"/>
              </a:ext>
            </a:extLst>
          </p:cNvPr>
          <p:cNvSpPr/>
          <p:nvPr/>
        </p:nvSpPr>
        <p:spPr>
          <a:xfrm>
            <a:off x="2347176" y="1248919"/>
            <a:ext cx="2539999" cy="61869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8CFC4D2-B97E-E9FF-436F-5F590B3654AE}"/>
              </a:ext>
            </a:extLst>
          </p:cNvPr>
          <p:cNvSpPr txBox="1"/>
          <p:nvPr/>
        </p:nvSpPr>
        <p:spPr>
          <a:xfrm>
            <a:off x="715435" y="2369037"/>
            <a:ext cx="543136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 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lv_fs_fatfs.c 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文件，包含头文件，修改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fs_init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函数，具体如下：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4CAA0C9-6EC1-E806-B6F1-3A246FC40E87}"/>
              </a:ext>
            </a:extLst>
          </p:cNvPr>
          <p:cNvSpPr/>
          <p:nvPr/>
        </p:nvSpPr>
        <p:spPr>
          <a:xfrm>
            <a:off x="617432" y="254638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B6B23A-0BBB-8E8E-AB65-19EE7F1DFD39}"/>
              </a:ext>
            </a:extLst>
          </p:cNvPr>
          <p:cNvSpPr txBox="1"/>
          <p:nvPr/>
        </p:nvSpPr>
        <p:spPr>
          <a:xfrm>
            <a:off x="3927592" y="596911"/>
            <a:ext cx="128881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D199B9-7B3C-4C31-B608-EEAEC42F3F84}"/>
              </a:ext>
            </a:extLst>
          </p:cNvPr>
          <p:cNvSpPr txBox="1"/>
          <p:nvPr/>
        </p:nvSpPr>
        <p:spPr>
          <a:xfrm>
            <a:off x="915639" y="3324122"/>
            <a:ext cx="2853822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"./BSP/SDIO/sdio_sdcard.h"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"./FATFS/exfuns/exfuns.h"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B27BEA-F2AF-41AD-87AC-2061C079EF72}"/>
              </a:ext>
            </a:extLst>
          </p:cNvPr>
          <p:cNvSpPr/>
          <p:nvPr/>
        </p:nvSpPr>
        <p:spPr>
          <a:xfrm>
            <a:off x="812801" y="3345734"/>
            <a:ext cx="3048618" cy="61869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755412-7B40-4F0B-B7EF-B6FD6AE5344F}"/>
              </a:ext>
            </a:extLst>
          </p:cNvPr>
          <p:cNvSpPr txBox="1"/>
          <p:nvPr/>
        </p:nvSpPr>
        <p:spPr>
          <a:xfrm>
            <a:off x="4232231" y="2867098"/>
            <a:ext cx="4086269" cy="1814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while(sd_init())              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       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printf("SD Card Error, Please Check!\r\n");       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HAL_Delay(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200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 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        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exfuns_init();                  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相关变量申请内存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f_mount(fs[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], "0:", 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  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挂载 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 </a:t>
            </a:r>
            <a:r>
              <a:rPr lang="zh-CN" altLang="en-US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 *</a:t>
            </a:r>
            <a:r>
              <a:rPr lang="en-US" altLang="zh-CN" sz="120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350D34-C938-463B-806F-A6223E13D5F7}"/>
              </a:ext>
            </a:extLst>
          </p:cNvPr>
          <p:cNvSpPr/>
          <p:nvPr/>
        </p:nvSpPr>
        <p:spPr>
          <a:xfrm>
            <a:off x="4140273" y="2855599"/>
            <a:ext cx="4190926" cy="19021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58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8" grpId="0" animBg="1"/>
      <p:bldP spid="43" grpId="0"/>
      <p:bldP spid="45" grpId="0"/>
      <p:bldP spid="2" grpId="0" animBg="1"/>
      <p:bldP spid="38" grpId="0"/>
      <p:bldP spid="39" grpId="0" animBg="1"/>
      <p:bldP spid="20" grpId="0"/>
      <p:bldP spid="22" grpId="0" animBg="1"/>
      <p:bldP spid="23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8CFC4D2-B97E-E9FF-436F-5F590B3654AE}"/>
              </a:ext>
            </a:extLst>
          </p:cNvPr>
          <p:cNvSpPr txBox="1"/>
          <p:nvPr/>
        </p:nvSpPr>
        <p:spPr>
          <a:xfrm>
            <a:off x="715435" y="1079987"/>
            <a:ext cx="57679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 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lv_demo_stress.c 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文件，包含头文件，编写测试代码，具体如下：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4CAA0C9-6EC1-E806-B6F1-3A246FC40E87}"/>
              </a:ext>
            </a:extLst>
          </p:cNvPr>
          <p:cNvSpPr/>
          <p:nvPr/>
        </p:nvSpPr>
        <p:spPr>
          <a:xfrm>
            <a:off x="617432" y="125733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B6B23A-0BBB-8E8E-AB65-19EE7F1DFD39}"/>
              </a:ext>
            </a:extLst>
          </p:cNvPr>
          <p:cNvSpPr txBox="1"/>
          <p:nvPr/>
        </p:nvSpPr>
        <p:spPr>
          <a:xfrm>
            <a:off x="3927592" y="596911"/>
            <a:ext cx="128881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755412-7B40-4F0B-B7EF-B6FD6AE5344F}"/>
              </a:ext>
            </a:extLst>
          </p:cNvPr>
          <p:cNvSpPr txBox="1"/>
          <p:nvPr/>
        </p:nvSpPr>
        <p:spPr>
          <a:xfrm>
            <a:off x="923881" y="1606536"/>
            <a:ext cx="58769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"lvgl.h"</a:t>
            </a:r>
          </a:p>
          <a:p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&lt;stdio.h&gt;</a:t>
            </a:r>
          </a:p>
          <a:p>
            <a:endParaRPr lang="en-US" altLang="zh-CN" sz="12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lv_demo_stress(</a:t>
            </a: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read_num = 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buf[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 = {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};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lv_fs_file_t f;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lv_fs_res_t res;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res = lv_fs_open(&amp;f, "0:/SYSTEM/LV_FATFS/Fatfs_test.txt", LV_FS_MODE_RD);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(res != LV_FS_RES_OK)    printf("Open failed");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res = lv_fs_read(&amp;f, buf, 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&amp;read_num);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(res != LV_FS_RES_OK)    printf("Read failed");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printf("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实际读取长度：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%d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字节， 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%s",read_num , buf);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lv_fs_close(&amp;f);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en-US" altLang="zh-CN" sz="1200">
              <a:solidFill>
                <a:srgbClr val="8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350D34-C938-463B-806F-A6223E13D5F7}"/>
              </a:ext>
            </a:extLst>
          </p:cNvPr>
          <p:cNvSpPr/>
          <p:nvPr/>
        </p:nvSpPr>
        <p:spPr>
          <a:xfrm>
            <a:off x="831923" y="1592134"/>
            <a:ext cx="6102277" cy="30469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67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23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940" y="1726532"/>
            <a:ext cx="3050119" cy="183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，实体按键控制（了解）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，文件系统移植（了解）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，中文字库应用（了解）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7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514229" y="1442333"/>
            <a:ext cx="111772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准备工作：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0302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，中文字库应用（了解）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1847387" y="2657907"/>
            <a:ext cx="364582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需要使用的字体文件（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ttf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otf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等格式）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1729486" y="286065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29E674-4485-4215-9E86-C0AAB46795F7}"/>
              </a:ext>
            </a:extLst>
          </p:cNvPr>
          <p:cNvSpPr txBox="1"/>
          <p:nvPr/>
        </p:nvSpPr>
        <p:spPr>
          <a:xfrm>
            <a:off x="1764838" y="2134593"/>
            <a:ext cx="350104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《LVGL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例程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18 lv_label(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标签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)》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73D1190-896B-45D1-B1AC-C193D9C19419}"/>
              </a:ext>
            </a:extLst>
          </p:cNvPr>
          <p:cNvSpPr/>
          <p:nvPr/>
        </p:nvSpPr>
        <p:spPr>
          <a:xfrm>
            <a:off x="1729486" y="234506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D3BF31-D067-41F6-99ED-355D76BF2BCF}"/>
              </a:ext>
            </a:extLst>
          </p:cNvPr>
          <p:cNvSpPr txBox="1"/>
          <p:nvPr/>
        </p:nvSpPr>
        <p:spPr>
          <a:xfrm>
            <a:off x="1847387" y="3180085"/>
            <a:ext cx="573773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登录在线字体转换网站：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https://lvgl.io/tools/fontconverter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B6C56F7-DBAC-409A-93DF-DE6E596EF89F}"/>
              </a:ext>
            </a:extLst>
          </p:cNvPr>
          <p:cNvSpPr/>
          <p:nvPr/>
        </p:nvSpPr>
        <p:spPr>
          <a:xfrm>
            <a:off x="1729485" y="339055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78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18" grpId="0"/>
      <p:bldP spid="19" grpId="0" animBg="1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AB686-11C4-D90A-F16B-AA93513D2D33}"/>
              </a:ext>
            </a:extLst>
          </p:cNvPr>
          <p:cNvSpPr txBox="1"/>
          <p:nvPr/>
        </p:nvSpPr>
        <p:spPr>
          <a:xfrm>
            <a:off x="2877815" y="1263119"/>
            <a:ext cx="357759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根据需求将字体文件转换为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语言数组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E8BDB5F-0988-427A-969F-74DEDD091B8D}"/>
              </a:ext>
            </a:extLst>
          </p:cNvPr>
          <p:cNvSpPr txBox="1"/>
          <p:nvPr/>
        </p:nvSpPr>
        <p:spPr>
          <a:xfrm>
            <a:off x="68578" y="466454"/>
            <a:ext cx="30302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，中文字库应用（了解）</a:t>
            </a: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118B2AF1-E213-4186-9759-CC93E1CF3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88560"/>
              </p:ext>
            </p:extLst>
          </p:nvPr>
        </p:nvGraphicFramePr>
        <p:xfrm>
          <a:off x="1466850" y="2128837"/>
          <a:ext cx="62103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015">
                  <a:extLst>
                    <a:ext uri="{9D8B030D-6E8A-4147-A177-3AD203B41FA5}">
                      <a16:colId xmlns:a16="http://schemas.microsoft.com/office/drawing/2014/main" val="1537335012"/>
                    </a:ext>
                  </a:extLst>
                </a:gridCol>
                <a:gridCol w="3068285">
                  <a:extLst>
                    <a:ext uri="{9D8B030D-6E8A-4147-A177-3AD203B41FA5}">
                      <a16:colId xmlns:a16="http://schemas.microsoft.com/office/drawing/2014/main" val="3600758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ea typeface="思源黑体 CN Normal" panose="020B0400000000000000"/>
                        </a:rPr>
                        <a:t>字符集</a:t>
                      </a:r>
                      <a:endParaRPr lang="zh-CN" altLang="en-US" sz="1600" dirty="0">
                        <a:ea typeface="思源黑体 CN Normal" panose="020B040000000000000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Unicode 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编码范围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ea typeface="思源黑体 CN Normal" panose="020B0400000000000000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98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基本汉字</a:t>
                      </a:r>
                      <a:endParaRPr lang="zh-CN" altLang="en-US" sz="1400" dirty="0">
                        <a:ea typeface="思源黑体 CN Normal" panose="020B040000000000000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0x4E00-0x9FA5</a:t>
                      </a:r>
                      <a:endParaRPr lang="zh-CN" altLang="en-US" sz="14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7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数字、拉丁字母、标点符号</a:t>
                      </a:r>
                      <a:endParaRPr lang="zh-CN" altLang="en-US" sz="1400" kern="1200" dirty="0">
                        <a:solidFill>
                          <a:srgbClr val="002060"/>
                        </a:solidFill>
                        <a:ea typeface="思源黑体 CN Normal" panose="020B0400000000000000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0x20-0x7E</a:t>
                      </a:r>
                      <a:endParaRPr lang="zh-CN" altLang="en-US" sz="1400" kern="12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209038"/>
                  </a:ext>
                </a:extLst>
              </a:tr>
            </a:tbl>
          </a:graphicData>
        </a:graphic>
      </p:graphicFrame>
      <p:sp>
        <p:nvSpPr>
          <p:cNvPr id="63" name="文本框 62">
            <a:extLst>
              <a:ext uri="{FF2B5EF4-FFF2-40B4-BE49-F238E27FC236}">
                <a16:creationId xmlns:a16="http://schemas.microsoft.com/office/drawing/2014/main" id="{2A3F84F3-851A-4D13-A1AD-5980F2715C01}"/>
              </a:ext>
            </a:extLst>
          </p:cNvPr>
          <p:cNvSpPr txBox="1"/>
          <p:nvPr/>
        </p:nvSpPr>
        <p:spPr>
          <a:xfrm>
            <a:off x="2689858" y="3907229"/>
            <a:ext cx="406019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转换的范围越大，占用的内存就越多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9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8CFC4D2-B97E-E9FF-436F-5F590B3654AE}"/>
              </a:ext>
            </a:extLst>
          </p:cNvPr>
          <p:cNvSpPr txBox="1"/>
          <p:nvPr/>
        </p:nvSpPr>
        <p:spPr>
          <a:xfrm>
            <a:off x="1974063" y="1223744"/>
            <a:ext cx="51506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添加字库文件到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工程中，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声明字体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，编写测试代码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755412-7B40-4F0B-B7EF-B6FD6AE5344F}"/>
              </a:ext>
            </a:extLst>
          </p:cNvPr>
          <p:cNvSpPr txBox="1"/>
          <p:nvPr/>
        </p:nvSpPr>
        <p:spPr>
          <a:xfrm>
            <a:off x="1961363" y="1880581"/>
            <a:ext cx="5221274" cy="22621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LV_FONT_DECLARE(Font30)       </a:t>
            </a:r>
            <a:r>
              <a:rPr lang="en-US" altLang="zh-CN" sz="1200">
                <a:solidFill>
                  <a:srgbClr val="99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200">
                <a:solidFill>
                  <a:srgbClr val="99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声明字体 *</a:t>
            </a:r>
            <a:r>
              <a:rPr lang="en-US" altLang="zh-CN" sz="1200">
                <a:solidFill>
                  <a:srgbClr val="99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endParaRPr lang="en-US" altLang="zh-CN" sz="5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my_gui(</a:t>
            </a: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lv_obj_t *font_label = lv_label_create(lv_scr_act());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lv_obj_set_style_text_font(font_label, &amp;Font30, LV_STATE_DEFAULT);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lv_label_set_text(font_label, "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你好，正点原子</a:t>
            </a: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lv_obj_center(font_label);</a:t>
            </a:r>
          </a:p>
          <a:p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02CAEC-698D-4223-BBB2-C84618F58CBA}"/>
              </a:ext>
            </a:extLst>
          </p:cNvPr>
          <p:cNvSpPr txBox="1"/>
          <p:nvPr/>
        </p:nvSpPr>
        <p:spPr>
          <a:xfrm>
            <a:off x="68578" y="466454"/>
            <a:ext cx="30302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，中文字库应用（了解）</a:t>
            </a:r>
          </a:p>
        </p:txBody>
      </p:sp>
    </p:spTree>
    <p:extLst>
      <p:ext uri="{BB962C8B-B14F-4D97-AF65-F5344CB8AC3E}">
        <p14:creationId xmlns:p14="http://schemas.microsoft.com/office/powerpoint/2010/main" val="222876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A5E75A-F7DD-4872-856F-8991F1BE1B76}"/>
              </a:ext>
            </a:extLst>
          </p:cNvPr>
          <p:cNvSpPr txBox="1"/>
          <p:nvPr/>
        </p:nvSpPr>
        <p:spPr>
          <a:xfrm>
            <a:off x="68578" y="466454"/>
            <a:ext cx="1715772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课堂总结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AA1360-4D0E-4280-8039-3033BFEF4B7D}"/>
              </a:ext>
            </a:extLst>
          </p:cNvPr>
          <p:cNvSpPr txBox="1"/>
          <p:nvPr/>
        </p:nvSpPr>
        <p:spPr>
          <a:xfrm>
            <a:off x="3053058" y="2461083"/>
            <a:ext cx="303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查看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《LVGL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拓展内容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脑图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A08FF8-A91E-4A17-93AA-BFA816D691BF}"/>
              </a:ext>
            </a:extLst>
          </p:cNvPr>
          <p:cNvSpPr txBox="1"/>
          <p:nvPr/>
        </p:nvSpPr>
        <p:spPr>
          <a:xfrm>
            <a:off x="4165601" y="4835727"/>
            <a:ext cx="4856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97E2EE4-4589-80BC-B7C4-B9BE8785E2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</p:spTree>
    <p:extLst>
      <p:ext uri="{BB962C8B-B14F-4D97-AF65-F5344CB8AC3E}">
        <p14:creationId xmlns:p14="http://schemas.microsoft.com/office/powerpoint/2010/main" val="250541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940" y="1726532"/>
            <a:ext cx="3050119" cy="183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，实体按键控制（了解）</a:t>
            </a:r>
            <a:endParaRPr lang="en-US" altLang="zh-CN" sz="2000" b="1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，文件系统移植（了解）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，中文字库应用（了解）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704E72C-9E03-F7BD-F0A5-F66B0CFD2452}"/>
              </a:ext>
            </a:extLst>
          </p:cNvPr>
          <p:cNvSpPr txBox="1"/>
          <p:nvPr/>
        </p:nvSpPr>
        <p:spPr>
          <a:xfrm>
            <a:off x="488526" y="1131112"/>
            <a:ext cx="762677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使用按键控制用户界面，需要将所控制的部件添加到组中，并将按键和组关联起来。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C2399F-801D-4985-9C6A-3270E8A24900}"/>
              </a:ext>
            </a:extLst>
          </p:cNvPr>
          <p:cNvSpPr txBox="1"/>
          <p:nvPr/>
        </p:nvSpPr>
        <p:spPr>
          <a:xfrm>
            <a:off x="68578" y="466454"/>
            <a:ext cx="30746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，实体按键控制（了解）</a:t>
            </a:r>
            <a:endParaRPr lang="zh-CN" altLang="en-US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C3CD82-885A-4314-98C4-F5D59C666A37}"/>
              </a:ext>
            </a:extLst>
          </p:cNvPr>
          <p:cNvSpPr txBox="1"/>
          <p:nvPr/>
        </p:nvSpPr>
        <p:spPr>
          <a:xfrm>
            <a:off x="4129684" y="2574582"/>
            <a:ext cx="120431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组（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group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3EA2568-8746-44E0-BE4D-FCE23CFF4AD5}"/>
              </a:ext>
            </a:extLst>
          </p:cNvPr>
          <p:cNvSpPr/>
          <p:nvPr/>
        </p:nvSpPr>
        <p:spPr>
          <a:xfrm>
            <a:off x="4084220" y="2592040"/>
            <a:ext cx="1204316" cy="41819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37F801-EFF2-4CC0-B3D6-73C8798363F2}"/>
              </a:ext>
            </a:extLst>
          </p:cNvPr>
          <p:cNvSpPr txBox="1"/>
          <p:nvPr/>
        </p:nvSpPr>
        <p:spPr>
          <a:xfrm>
            <a:off x="6418738" y="2133789"/>
            <a:ext cx="90945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圆弧部件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71E9F65-A865-4459-8AA5-AE1D95A985F6}"/>
              </a:ext>
            </a:extLst>
          </p:cNvPr>
          <p:cNvCxnSpPr>
            <a:cxnSpLocks/>
          </p:cNvCxnSpPr>
          <p:nvPr/>
        </p:nvCxnSpPr>
        <p:spPr>
          <a:xfrm flipH="1" flipV="1">
            <a:off x="5293292" y="2794095"/>
            <a:ext cx="1065439" cy="47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34DF20D-8480-4127-A98A-56DB92640AF4}"/>
              </a:ext>
            </a:extLst>
          </p:cNvPr>
          <p:cNvSpPr txBox="1"/>
          <p:nvPr/>
        </p:nvSpPr>
        <p:spPr>
          <a:xfrm>
            <a:off x="6418738" y="2446184"/>
            <a:ext cx="90945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按钮部件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3EB7231-6EC9-4B93-A534-19E7DD08E5B3}"/>
              </a:ext>
            </a:extLst>
          </p:cNvPr>
          <p:cNvSpPr/>
          <p:nvPr/>
        </p:nvSpPr>
        <p:spPr>
          <a:xfrm>
            <a:off x="6359115" y="2140140"/>
            <a:ext cx="1000826" cy="1244746"/>
          </a:xfrm>
          <a:prstGeom prst="roundRect">
            <a:avLst>
              <a:gd name="adj" fmla="val 1043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E6CBEFA-E2DE-44F1-AD92-9B3A05F03692}"/>
              </a:ext>
            </a:extLst>
          </p:cNvPr>
          <p:cNvSpPr txBox="1"/>
          <p:nvPr/>
        </p:nvSpPr>
        <p:spPr>
          <a:xfrm>
            <a:off x="6418738" y="2764929"/>
            <a:ext cx="90945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列表部件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4E157B3-7F07-42E6-93C5-C1EC0989A722}"/>
              </a:ext>
            </a:extLst>
          </p:cNvPr>
          <p:cNvSpPr txBox="1"/>
          <p:nvPr/>
        </p:nvSpPr>
        <p:spPr>
          <a:xfrm>
            <a:off x="6418738" y="2969374"/>
            <a:ext cx="50276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......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0D70993-27D7-4944-BA0C-22DCE55F9768}"/>
              </a:ext>
            </a:extLst>
          </p:cNvPr>
          <p:cNvSpPr txBox="1"/>
          <p:nvPr/>
        </p:nvSpPr>
        <p:spPr>
          <a:xfrm>
            <a:off x="1482748" y="2574582"/>
            <a:ext cx="148270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输入设备（按键）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B950BBB-59D1-4C67-B2C5-B0BC02C76700}"/>
              </a:ext>
            </a:extLst>
          </p:cNvPr>
          <p:cNvSpPr/>
          <p:nvPr/>
        </p:nvSpPr>
        <p:spPr>
          <a:xfrm>
            <a:off x="1422400" y="2592040"/>
            <a:ext cx="1592256" cy="41819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9D68DBE-BCD9-431A-87C7-7FCD5B2D8704}"/>
              </a:ext>
            </a:extLst>
          </p:cNvPr>
          <p:cNvCxnSpPr>
            <a:cxnSpLocks/>
            <a:stCxn id="49" idx="3"/>
            <a:endCxn id="2" idx="1"/>
          </p:cNvCxnSpPr>
          <p:nvPr/>
        </p:nvCxnSpPr>
        <p:spPr>
          <a:xfrm>
            <a:off x="3014656" y="2801136"/>
            <a:ext cx="106956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A1B47C4-7A5E-4E00-93CB-E0DD2607850B}"/>
              </a:ext>
            </a:extLst>
          </p:cNvPr>
          <p:cNvSpPr txBox="1"/>
          <p:nvPr/>
        </p:nvSpPr>
        <p:spPr>
          <a:xfrm>
            <a:off x="3234528" y="2407230"/>
            <a:ext cx="5905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关联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367BBCF-ABD4-4E11-8B97-363CAA2C1575}"/>
              </a:ext>
            </a:extLst>
          </p:cNvPr>
          <p:cNvSpPr txBox="1"/>
          <p:nvPr/>
        </p:nvSpPr>
        <p:spPr>
          <a:xfrm>
            <a:off x="5569749" y="2407230"/>
            <a:ext cx="5905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5B2077D-CDAA-41E5-BF0D-B59C98D3C33B}"/>
              </a:ext>
            </a:extLst>
          </p:cNvPr>
          <p:cNvSpPr txBox="1"/>
          <p:nvPr/>
        </p:nvSpPr>
        <p:spPr>
          <a:xfrm>
            <a:off x="1685810" y="3924822"/>
            <a:ext cx="562304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某些部件默认加入到组（默认组），无需再单独添加。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3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3" grpId="0"/>
      <p:bldP spid="2" grpId="0" animBg="1"/>
      <p:bldP spid="35" grpId="0"/>
      <p:bldP spid="38" grpId="0"/>
      <p:bldP spid="39" grpId="0" animBg="1"/>
      <p:bldP spid="40" grpId="0"/>
      <p:bldP spid="41" grpId="0"/>
      <p:bldP spid="48" grpId="0"/>
      <p:bldP spid="49" grpId="0" animBg="1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1172636" y="2368285"/>
            <a:ext cx="600413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fr-FR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lv_port_indev_template.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中包含头文件：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"./BSP/KEY/key.h"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9CF3D7-EEE8-C919-B2D8-59758B4D194B}"/>
              </a:ext>
            </a:extLst>
          </p:cNvPr>
          <p:cNvSpPr txBox="1"/>
          <p:nvPr/>
        </p:nvSpPr>
        <p:spPr>
          <a:xfrm>
            <a:off x="1172637" y="3312273"/>
            <a:ext cx="211031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扫描按键：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key_scan(0);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1055582" y="254691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950BF84-75D9-97C9-C324-0EBEED5611AA}"/>
              </a:ext>
            </a:extLst>
          </p:cNvPr>
          <p:cNvSpPr/>
          <p:nvPr/>
        </p:nvSpPr>
        <p:spPr>
          <a:xfrm>
            <a:off x="1055582" y="349348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AB686-11C4-D90A-F16B-AA93513D2D33}"/>
              </a:ext>
            </a:extLst>
          </p:cNvPr>
          <p:cNvSpPr txBox="1"/>
          <p:nvPr/>
        </p:nvSpPr>
        <p:spPr>
          <a:xfrm>
            <a:off x="1172636" y="3784267"/>
            <a:ext cx="197061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根据部件指定按键功能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FCD6DD-ECEC-F662-BA7D-235FD9F6B360}"/>
              </a:ext>
            </a:extLst>
          </p:cNvPr>
          <p:cNvSpPr/>
          <p:nvPr/>
        </p:nvSpPr>
        <p:spPr>
          <a:xfrm>
            <a:off x="1055582" y="396676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704E72C-9E03-F7BD-F0A5-F66B0CFD2452}"/>
              </a:ext>
            </a:extLst>
          </p:cNvPr>
          <p:cNvSpPr txBox="1"/>
          <p:nvPr/>
        </p:nvSpPr>
        <p:spPr>
          <a:xfrm>
            <a:off x="3346027" y="1161488"/>
            <a:ext cx="214037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配置步骤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：配置输入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C95D54-6128-68E9-9BDC-C513A2445A8B}"/>
              </a:ext>
            </a:extLst>
          </p:cNvPr>
          <p:cNvSpPr txBox="1"/>
          <p:nvPr/>
        </p:nvSpPr>
        <p:spPr>
          <a:xfrm>
            <a:off x="1172635" y="2840279"/>
            <a:ext cx="45106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取消“键盘”相关代码的注释，初始化按键：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key_init(); 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205D5C0-6B63-68FE-8E65-9E70AAB581B9}"/>
              </a:ext>
            </a:extLst>
          </p:cNvPr>
          <p:cNvSpPr/>
          <p:nvPr/>
        </p:nvSpPr>
        <p:spPr>
          <a:xfrm>
            <a:off x="1055582" y="302020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0786048-A713-4E32-9097-6C841E17D5B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32" y="3002113"/>
            <a:ext cx="1113942" cy="114836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BC2399F-801D-4985-9C6A-3270E8A24900}"/>
              </a:ext>
            </a:extLst>
          </p:cNvPr>
          <p:cNvSpPr txBox="1"/>
          <p:nvPr/>
        </p:nvSpPr>
        <p:spPr>
          <a:xfrm>
            <a:off x="68578" y="466454"/>
            <a:ext cx="30746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，实体按键控制（了解）</a:t>
            </a:r>
            <a:endParaRPr lang="zh-CN" altLang="en-US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9CE3364-3B6D-433F-9ED8-32BD01D6E776}"/>
              </a:ext>
            </a:extLst>
          </p:cNvPr>
          <p:cNvSpPr txBox="1"/>
          <p:nvPr/>
        </p:nvSpPr>
        <p:spPr>
          <a:xfrm>
            <a:off x="1172636" y="1896291"/>
            <a:ext cx="633941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准备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《LVGL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例程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31 lv_list(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列表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)》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例程，修改名称为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实体按键控制课堂代码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EBD90C5-A49A-4857-BF01-26E2407511F2}"/>
              </a:ext>
            </a:extLst>
          </p:cNvPr>
          <p:cNvSpPr/>
          <p:nvPr/>
        </p:nvSpPr>
        <p:spPr>
          <a:xfrm>
            <a:off x="1055582" y="207492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816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  <p:bldP spid="16" grpId="0"/>
      <p:bldP spid="17" grpId="0" animBg="1"/>
      <p:bldP spid="37" grpId="0"/>
      <p:bldP spid="31" grpId="0"/>
      <p:bldP spid="32" grpId="0" animBg="1"/>
      <p:bldP spid="23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975787" y="2038085"/>
            <a:ext cx="377401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创建组：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lv_group_t *g = lv_group_create();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9CF3D7-EEE8-C919-B2D8-59758B4D194B}"/>
              </a:ext>
            </a:extLst>
          </p:cNvPr>
          <p:cNvSpPr txBox="1"/>
          <p:nvPr/>
        </p:nvSpPr>
        <p:spPr>
          <a:xfrm>
            <a:off x="975788" y="3013823"/>
            <a:ext cx="356257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添加部件到组：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lv_group_add_obj(g, obj);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858732" y="221671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950BF84-75D9-97C9-C324-0EBEED5611AA}"/>
              </a:ext>
            </a:extLst>
          </p:cNvPr>
          <p:cNvSpPr/>
          <p:nvPr/>
        </p:nvSpPr>
        <p:spPr>
          <a:xfrm>
            <a:off x="858732" y="319503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AB686-11C4-D90A-F16B-AA93513D2D33}"/>
              </a:ext>
            </a:extLst>
          </p:cNvPr>
          <p:cNvSpPr txBox="1"/>
          <p:nvPr/>
        </p:nvSpPr>
        <p:spPr>
          <a:xfrm>
            <a:off x="975786" y="3492167"/>
            <a:ext cx="460586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关联按键和组：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lv_indev_set_group(indev_keypad, g);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FCD6DD-ECEC-F662-BA7D-235FD9F6B360}"/>
              </a:ext>
            </a:extLst>
          </p:cNvPr>
          <p:cNvSpPr/>
          <p:nvPr/>
        </p:nvSpPr>
        <p:spPr>
          <a:xfrm>
            <a:off x="858732" y="367466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704E72C-9E03-F7BD-F0A5-F66B0CFD2452}"/>
              </a:ext>
            </a:extLst>
          </p:cNvPr>
          <p:cNvSpPr txBox="1"/>
          <p:nvPr/>
        </p:nvSpPr>
        <p:spPr>
          <a:xfrm>
            <a:off x="2806276" y="1205938"/>
            <a:ext cx="323892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配置步骤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：配置“组（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group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）”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C95D54-6128-68E9-9BDC-C513A2445A8B}"/>
              </a:ext>
            </a:extLst>
          </p:cNvPr>
          <p:cNvSpPr txBox="1"/>
          <p:nvPr/>
        </p:nvSpPr>
        <p:spPr>
          <a:xfrm>
            <a:off x="975784" y="2516429"/>
            <a:ext cx="328506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设置默认组：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lv_group_set_default(g);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205D5C0-6B63-68FE-8E65-9E70AAB581B9}"/>
              </a:ext>
            </a:extLst>
          </p:cNvPr>
          <p:cNvSpPr/>
          <p:nvPr/>
        </p:nvSpPr>
        <p:spPr>
          <a:xfrm>
            <a:off x="858732" y="270905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C2399F-801D-4985-9C6A-3270E8A24900}"/>
              </a:ext>
            </a:extLst>
          </p:cNvPr>
          <p:cNvSpPr txBox="1"/>
          <p:nvPr/>
        </p:nvSpPr>
        <p:spPr>
          <a:xfrm>
            <a:off x="68578" y="466454"/>
            <a:ext cx="30746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，实体按键控制（了解）</a:t>
            </a:r>
            <a:endParaRPr lang="zh-CN" altLang="en-US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4FD5D7-74AA-4DCA-B2C4-BB1A10A7470D}"/>
              </a:ext>
            </a:extLst>
          </p:cNvPr>
          <p:cNvSpPr txBox="1"/>
          <p:nvPr/>
        </p:nvSpPr>
        <p:spPr>
          <a:xfrm>
            <a:off x="5613400" y="2578249"/>
            <a:ext cx="27861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如果部件</a:t>
            </a:r>
            <a:r>
              <a:rPr lang="zh-CN" altLang="en-US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已加入默认组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，使用这种配置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541D77-C9C2-4CE6-ABAA-D89B37C97924}"/>
              </a:ext>
            </a:extLst>
          </p:cNvPr>
          <p:cNvSpPr txBox="1"/>
          <p:nvPr/>
        </p:nvSpPr>
        <p:spPr>
          <a:xfrm>
            <a:off x="5613400" y="3046821"/>
            <a:ext cx="27861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如果部件</a:t>
            </a:r>
            <a:r>
              <a:rPr lang="zh-CN" altLang="en-US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未加入默认组</a:t>
            </a: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，使用这种配置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471467-7DDD-4733-8E6C-700862383AF3}"/>
              </a:ext>
            </a:extLst>
          </p:cNvPr>
          <p:cNvCxnSpPr>
            <a:cxnSpLocks/>
          </p:cNvCxnSpPr>
          <p:nvPr/>
        </p:nvCxnSpPr>
        <p:spPr>
          <a:xfrm>
            <a:off x="4343400" y="2766200"/>
            <a:ext cx="1162241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93D8198-DFBD-417F-BB95-F7905A84288E}"/>
              </a:ext>
            </a:extLst>
          </p:cNvPr>
          <p:cNvCxnSpPr>
            <a:cxnSpLocks/>
          </p:cNvCxnSpPr>
          <p:nvPr/>
        </p:nvCxnSpPr>
        <p:spPr>
          <a:xfrm>
            <a:off x="4605641" y="3242789"/>
            <a:ext cx="976009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3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  <p:bldP spid="16" grpId="0"/>
      <p:bldP spid="17" grpId="0" animBg="1"/>
      <p:bldP spid="37" grpId="0"/>
      <p:bldP spid="31" grpId="0"/>
      <p:bldP spid="32" grpId="0" animBg="1"/>
      <p:bldP spid="20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940" y="1726532"/>
            <a:ext cx="3050119" cy="183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，实体按键控制（了解）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，文件系统移植（了解）</a:t>
            </a:r>
            <a:endParaRPr lang="en-US" altLang="zh-CN" sz="2000" b="1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，中文字库应用（了解）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44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514229" y="1391533"/>
            <a:ext cx="128282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移植前准备：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30302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，文件系统移植（了解）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3002625" y="2119444"/>
            <a:ext cx="332832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《LVGL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例程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操作系统移植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2954573" y="23285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3002625" y="2613437"/>
            <a:ext cx="315052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HAL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库版本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《FATFS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2954573" y="283026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DB55EB-4375-48A7-8152-14F7A312FB23}"/>
              </a:ext>
            </a:extLst>
          </p:cNvPr>
          <p:cNvSpPr txBox="1"/>
          <p:nvPr/>
        </p:nvSpPr>
        <p:spPr>
          <a:xfrm>
            <a:off x="3002625" y="3106924"/>
            <a:ext cx="323307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LVGL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实验所需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卡文件、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DDAE6AD-3281-4DF8-9200-F84C859EFB88}"/>
              </a:ext>
            </a:extLst>
          </p:cNvPr>
          <p:cNvSpPr/>
          <p:nvPr/>
        </p:nvSpPr>
        <p:spPr>
          <a:xfrm>
            <a:off x="2954573" y="332374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2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8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AB686-11C4-D90A-F16B-AA93513D2D33}"/>
              </a:ext>
            </a:extLst>
          </p:cNvPr>
          <p:cNvSpPr txBox="1"/>
          <p:nvPr/>
        </p:nvSpPr>
        <p:spPr>
          <a:xfrm>
            <a:off x="729334" y="1115653"/>
            <a:ext cx="676366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 LVGL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实验所需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卡文件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中的文件复制到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卡根目录，并将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卡插到开发板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FCD6DD-ECEC-F662-BA7D-235FD9F6B360}"/>
              </a:ext>
            </a:extLst>
          </p:cNvPr>
          <p:cNvSpPr/>
          <p:nvPr/>
        </p:nvSpPr>
        <p:spPr>
          <a:xfrm>
            <a:off x="617432" y="129879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17CE43-1C2A-E423-D1EB-6CDC5675497E}"/>
              </a:ext>
            </a:extLst>
          </p:cNvPr>
          <p:cNvSpPr txBox="1"/>
          <p:nvPr/>
        </p:nvSpPr>
        <p:spPr>
          <a:xfrm>
            <a:off x="729335" y="1898958"/>
            <a:ext cx="203096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以下结构移植文件夹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D7041D2-ADF0-C21D-F5BA-66F94BCB2F6D}"/>
              </a:ext>
            </a:extLst>
          </p:cNvPr>
          <p:cNvSpPr/>
          <p:nvPr/>
        </p:nvSpPr>
        <p:spPr>
          <a:xfrm>
            <a:off x="617432" y="208403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970F0-250C-3839-4878-19CFB491E22D}"/>
              </a:ext>
            </a:extLst>
          </p:cNvPr>
          <p:cNvSpPr txBox="1"/>
          <p:nvPr/>
        </p:nvSpPr>
        <p:spPr>
          <a:xfrm>
            <a:off x="4169330" y="2264824"/>
            <a:ext cx="128904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D5A3E8-E7A1-0C79-4260-012441B63927}"/>
              </a:ext>
            </a:extLst>
          </p:cNvPr>
          <p:cNvSpPr txBox="1"/>
          <p:nvPr/>
        </p:nvSpPr>
        <p:spPr>
          <a:xfrm>
            <a:off x="5214818" y="2533563"/>
            <a:ext cx="69765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C7AD2C9-AE7E-56B8-22D5-F9A2AA3FB657}"/>
              </a:ext>
            </a:extLst>
          </p:cNvPr>
          <p:cNvCxnSpPr>
            <a:cxnSpLocks/>
          </p:cNvCxnSpPr>
          <p:nvPr/>
        </p:nvCxnSpPr>
        <p:spPr>
          <a:xfrm>
            <a:off x="3608719" y="2275686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06698FC-74CC-4419-5CB6-79128AC9B34E}"/>
              </a:ext>
            </a:extLst>
          </p:cNvPr>
          <p:cNvSpPr txBox="1"/>
          <p:nvPr/>
        </p:nvSpPr>
        <p:spPr>
          <a:xfrm>
            <a:off x="2918575" y="1938046"/>
            <a:ext cx="178201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文件系统移植课堂代码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A8CE757-5150-A7F4-42E2-CDA9DA752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013997" y="2385511"/>
            <a:ext cx="180733" cy="13342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7EE29A9-94E3-6489-3138-597594A26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2765450" y="2058733"/>
            <a:ext cx="180733" cy="13342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97891EDE-5308-4EBB-3835-6AB04382F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5062447" y="2651075"/>
            <a:ext cx="180733" cy="133421"/>
          </a:xfrm>
          <a:prstGeom prst="rect">
            <a:avLst/>
          </a:prstGeom>
        </p:spPr>
      </p:pic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60C6A3B2-D02B-305B-4388-45C5BE51F1FC}"/>
              </a:ext>
            </a:extLst>
          </p:cNvPr>
          <p:cNvCxnSpPr>
            <a:cxnSpLocks/>
          </p:cNvCxnSpPr>
          <p:nvPr/>
        </p:nvCxnSpPr>
        <p:spPr>
          <a:xfrm>
            <a:off x="4648062" y="2548973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EDAEC51A-F72C-7CD6-3A1B-3CA2D6E358B0}"/>
              </a:ext>
            </a:extLst>
          </p:cNvPr>
          <p:cNvSpPr txBox="1"/>
          <p:nvPr/>
        </p:nvSpPr>
        <p:spPr>
          <a:xfrm>
            <a:off x="3927592" y="603261"/>
            <a:ext cx="113485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3B733A3-D3AE-40EF-BC2A-A2FDC9A48068}"/>
              </a:ext>
            </a:extLst>
          </p:cNvPr>
          <p:cNvSpPr txBox="1"/>
          <p:nvPr/>
        </p:nvSpPr>
        <p:spPr>
          <a:xfrm>
            <a:off x="4169330" y="2828494"/>
            <a:ext cx="7074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Drivers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87652B37-A1CC-4D7F-9A86-1F7A27451B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3735" y="2569142"/>
            <a:ext cx="545140" cy="366066"/>
          </a:xfrm>
          <a:prstGeom prst="bentConnector3">
            <a:avLst>
              <a:gd name="adj1" fmla="val 98923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DE7DF71E-8AE4-4E8E-A377-77A3E43DB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020347" y="2949181"/>
            <a:ext cx="180733" cy="133421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949306E7-6721-4714-BCAE-654B119A97A8}"/>
              </a:ext>
            </a:extLst>
          </p:cNvPr>
          <p:cNvSpPr txBox="1"/>
          <p:nvPr/>
        </p:nvSpPr>
        <p:spPr>
          <a:xfrm>
            <a:off x="5063827" y="3107582"/>
            <a:ext cx="47972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BSP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4C4B2C43-FF29-426A-8817-7709D017C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911456" y="3231444"/>
            <a:ext cx="180733" cy="133421"/>
          </a:xfrm>
          <a:prstGeom prst="rect">
            <a:avLst/>
          </a:prstGeom>
        </p:spPr>
      </p:pic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FF80A2B-ABF1-400A-9161-4E68611150C0}"/>
              </a:ext>
            </a:extLst>
          </p:cNvPr>
          <p:cNvCxnSpPr>
            <a:cxnSpLocks/>
          </p:cNvCxnSpPr>
          <p:nvPr/>
        </p:nvCxnSpPr>
        <p:spPr>
          <a:xfrm>
            <a:off x="4497071" y="3122992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6B581B3-7184-4661-A4BD-F065EDC1B0B4}"/>
              </a:ext>
            </a:extLst>
          </p:cNvPr>
          <p:cNvSpPr txBox="1"/>
          <p:nvPr/>
        </p:nvSpPr>
        <p:spPr>
          <a:xfrm>
            <a:off x="5869931" y="3281011"/>
            <a:ext cx="69765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562EB45C-FF93-45AF-A0EB-62909C5BF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5717560" y="3404873"/>
            <a:ext cx="180733" cy="133421"/>
          </a:xfrm>
          <a:prstGeom prst="rect">
            <a:avLst/>
          </a:prstGeom>
        </p:spPr>
      </p:pic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128D8D4D-6741-41ED-88AF-3C0EF13074F8}"/>
              </a:ext>
            </a:extLst>
          </p:cNvPr>
          <p:cNvCxnSpPr>
            <a:cxnSpLocks/>
          </p:cNvCxnSpPr>
          <p:nvPr/>
        </p:nvCxnSpPr>
        <p:spPr>
          <a:xfrm>
            <a:off x="5303175" y="3406843"/>
            <a:ext cx="375172" cy="66786"/>
          </a:xfrm>
          <a:prstGeom prst="bentConnector3">
            <a:avLst>
              <a:gd name="adj1" fmla="val 493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B3DBC2E4-FCBA-4EFC-AF48-C44C3BEB793C}"/>
              </a:ext>
            </a:extLst>
          </p:cNvPr>
          <p:cNvSpPr txBox="1"/>
          <p:nvPr/>
        </p:nvSpPr>
        <p:spPr>
          <a:xfrm>
            <a:off x="5869931" y="3483716"/>
            <a:ext cx="106426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NORFLASH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DECAE3B7-0C78-4781-BC5B-7D1F7E533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5717560" y="3607578"/>
            <a:ext cx="180733" cy="133421"/>
          </a:xfrm>
          <a:prstGeom prst="rect">
            <a:avLst/>
          </a:prstGeom>
        </p:spPr>
      </p:pic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11B5463B-9068-4699-B979-0F57F9203B52}"/>
              </a:ext>
            </a:extLst>
          </p:cNvPr>
          <p:cNvCxnSpPr>
            <a:cxnSpLocks/>
          </p:cNvCxnSpPr>
          <p:nvPr/>
        </p:nvCxnSpPr>
        <p:spPr>
          <a:xfrm>
            <a:off x="5303175" y="3499126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71C32E5-2F3B-4C7E-8026-D149DF0D00F2}"/>
              </a:ext>
            </a:extLst>
          </p:cNvPr>
          <p:cNvSpPr txBox="1"/>
          <p:nvPr/>
        </p:nvSpPr>
        <p:spPr>
          <a:xfrm>
            <a:off x="5869931" y="3686990"/>
            <a:ext cx="58801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SDIO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CE805438-9B8A-46ED-86E4-4607D5450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5717560" y="3810852"/>
            <a:ext cx="180733" cy="133421"/>
          </a:xfrm>
          <a:prstGeom prst="rect">
            <a:avLst/>
          </a:prstGeom>
        </p:spPr>
      </p:pic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DB3065A-59C2-4BA8-9DAB-D4438F621F4A}"/>
              </a:ext>
            </a:extLst>
          </p:cNvPr>
          <p:cNvCxnSpPr>
            <a:cxnSpLocks/>
          </p:cNvCxnSpPr>
          <p:nvPr/>
        </p:nvCxnSpPr>
        <p:spPr>
          <a:xfrm>
            <a:off x="5303175" y="3702400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E918824-6C1D-4D55-808B-D5567E552B8D}"/>
              </a:ext>
            </a:extLst>
          </p:cNvPr>
          <p:cNvSpPr txBox="1"/>
          <p:nvPr/>
        </p:nvSpPr>
        <p:spPr>
          <a:xfrm>
            <a:off x="5869931" y="3890449"/>
            <a:ext cx="44196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22870139-9D3E-4D71-A774-74283E488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5717560" y="4014311"/>
            <a:ext cx="180733" cy="133421"/>
          </a:xfrm>
          <a:prstGeom prst="rect">
            <a:avLst/>
          </a:prstGeom>
        </p:spPr>
      </p:pic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4DCF1768-5396-41FC-8062-4955AC276EEE}"/>
              </a:ext>
            </a:extLst>
          </p:cNvPr>
          <p:cNvCxnSpPr>
            <a:cxnSpLocks/>
          </p:cNvCxnSpPr>
          <p:nvPr/>
        </p:nvCxnSpPr>
        <p:spPr>
          <a:xfrm>
            <a:off x="5303175" y="3905859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07762BE-D0EC-4BD9-9DB9-E00C548C38EF}"/>
              </a:ext>
            </a:extLst>
          </p:cNvPr>
          <p:cNvSpPr txBox="1"/>
          <p:nvPr/>
        </p:nvSpPr>
        <p:spPr>
          <a:xfrm>
            <a:off x="729335" y="4226289"/>
            <a:ext cx="632001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不同系列的开发板，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BSP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文件夹中的所需要移植的驱动文件不一定相同。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1A0A348-D293-40C5-B690-7C79E1238109}"/>
              </a:ext>
            </a:extLst>
          </p:cNvPr>
          <p:cNvSpPr txBox="1"/>
          <p:nvPr/>
        </p:nvSpPr>
        <p:spPr>
          <a:xfrm>
            <a:off x="729335" y="1515978"/>
            <a:ext cx="406611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例程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重命名为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文件系统移植课堂代码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E01EC329-6E6A-451E-B9AF-40B065588413}"/>
              </a:ext>
            </a:extLst>
          </p:cNvPr>
          <p:cNvSpPr/>
          <p:nvPr/>
        </p:nvSpPr>
        <p:spPr>
          <a:xfrm>
            <a:off x="615339" y="169911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39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/>
      <p:bldP spid="36" grpId="0"/>
      <p:bldP spid="39" grpId="0"/>
      <p:bldP spid="47" grpId="0"/>
      <p:bldP spid="52" grpId="0"/>
      <p:bldP spid="57" grpId="0"/>
      <p:bldP spid="60" grpId="0"/>
      <p:bldP spid="64" grpId="0"/>
      <p:bldP spid="67" grpId="0"/>
      <p:bldP spid="68" grpId="0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702560" y="1034945"/>
            <a:ext cx="412088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文件系统移植课堂代码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工程，编译。点击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617432" y="122057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97185B-63F3-948A-B91A-0F31DA9F4CE8}"/>
              </a:ext>
            </a:extLst>
          </p:cNvPr>
          <p:cNvGrpSpPr/>
          <p:nvPr/>
        </p:nvGrpSpPr>
        <p:grpSpPr>
          <a:xfrm>
            <a:off x="4770377" y="1180041"/>
            <a:ext cx="148491" cy="154535"/>
            <a:chOff x="5183981" y="2667000"/>
            <a:chExt cx="186682" cy="20294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872260-4C37-723E-FE91-5B591B6FE24A}"/>
                </a:ext>
              </a:extLst>
            </p:cNvPr>
            <p:cNvSpPr/>
            <p:nvPr/>
          </p:nvSpPr>
          <p:spPr>
            <a:xfrm>
              <a:off x="5226050" y="2667000"/>
              <a:ext cx="88900" cy="101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6AB0C83-6292-4F04-70B3-B1B6C30CBD85}"/>
                </a:ext>
              </a:extLst>
            </p:cNvPr>
            <p:cNvSpPr/>
            <p:nvPr/>
          </p:nvSpPr>
          <p:spPr>
            <a:xfrm>
              <a:off x="5183981" y="2768347"/>
              <a:ext cx="88900" cy="1016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F5E4887-37A8-6D7D-6AF4-8A4A36FE060A}"/>
                </a:ext>
              </a:extLst>
            </p:cNvPr>
            <p:cNvSpPr/>
            <p:nvPr/>
          </p:nvSpPr>
          <p:spPr>
            <a:xfrm>
              <a:off x="5281763" y="2768347"/>
              <a:ext cx="88900" cy="10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7EC330E2-CC24-02E3-8267-D79C1523AA4F}"/>
              </a:ext>
            </a:extLst>
          </p:cNvPr>
          <p:cNvSpPr txBox="1"/>
          <p:nvPr/>
        </p:nvSpPr>
        <p:spPr>
          <a:xfrm>
            <a:off x="4895914" y="1036665"/>
            <a:ext cx="207303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图标，添加分组、文件：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4558F1C-A2AA-F7E6-A943-03592E5E7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1612766"/>
            <a:ext cx="180733" cy="13342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613B0446-E064-1765-F860-53635DDD5DCB}"/>
              </a:ext>
            </a:extLst>
          </p:cNvPr>
          <p:cNvSpPr txBox="1"/>
          <p:nvPr/>
        </p:nvSpPr>
        <p:spPr>
          <a:xfrm>
            <a:off x="985489" y="1491381"/>
            <a:ext cx="161801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Middlewares/FATFS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3C8E707-E43F-BEDC-D2F3-ABEBCE7C8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3164389"/>
            <a:ext cx="180733" cy="13342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E60A83FE-4B64-0857-C97A-A43ADEBEF86F}"/>
              </a:ext>
            </a:extLst>
          </p:cNvPr>
          <p:cNvSpPr txBox="1"/>
          <p:nvPr/>
        </p:nvSpPr>
        <p:spPr>
          <a:xfrm>
            <a:off x="985489" y="3042640"/>
            <a:ext cx="21450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Middlewares/lvgl/src/fadrv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12B1264-A7A7-5D8A-16B5-3CF45C38CF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552952" y="1620566"/>
            <a:ext cx="180733" cy="133421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65244E48-AE29-BC5B-BB59-CEE33C1C2AF4}"/>
              </a:ext>
            </a:extLst>
          </p:cNvPr>
          <p:cNvSpPr txBox="1"/>
          <p:nvPr/>
        </p:nvSpPr>
        <p:spPr>
          <a:xfrm>
            <a:off x="4714022" y="1498453"/>
            <a:ext cx="104651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Drivers/BSP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482CE419-ECBE-F644-1F73-B3045B1CC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552952" y="3157617"/>
            <a:ext cx="180733" cy="13342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6B9DF0E-29D4-6C7B-C7E9-60787E612FA9}"/>
              </a:ext>
            </a:extLst>
          </p:cNvPr>
          <p:cNvSpPr txBox="1"/>
          <p:nvPr/>
        </p:nvSpPr>
        <p:spPr>
          <a:xfrm>
            <a:off x="4701322" y="3035140"/>
            <a:ext cx="248161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Drivers/STM32F4xx_HAL_Driver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6EF4253-4700-F96A-301F-8E42A9ECB3DF}"/>
              </a:ext>
            </a:extLst>
          </p:cNvPr>
          <p:cNvSpPr txBox="1"/>
          <p:nvPr/>
        </p:nvSpPr>
        <p:spPr>
          <a:xfrm>
            <a:off x="3927592" y="533411"/>
            <a:ext cx="128881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233D434-F374-4F1B-AF7F-D8D4998031C7}"/>
              </a:ext>
            </a:extLst>
          </p:cNvPr>
          <p:cNvSpPr txBox="1"/>
          <p:nvPr/>
        </p:nvSpPr>
        <p:spPr>
          <a:xfrm>
            <a:off x="2819633" y="1694492"/>
            <a:ext cx="78081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exfuns.c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0665DF8F-90E1-4C36-ABA4-A5EAC73F3801}"/>
              </a:ext>
            </a:extLst>
          </p:cNvPr>
          <p:cNvCxnSpPr>
            <a:cxnSpLocks/>
          </p:cNvCxnSpPr>
          <p:nvPr/>
        </p:nvCxnSpPr>
        <p:spPr>
          <a:xfrm>
            <a:off x="2274831" y="1793159"/>
            <a:ext cx="375173" cy="94619"/>
          </a:xfrm>
          <a:prstGeom prst="bentConnector3">
            <a:avLst>
              <a:gd name="adj1" fmla="val 493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0F458CAC-4B8B-41D6-9554-9CBF594C7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271" y="1793159"/>
            <a:ext cx="152936" cy="177689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50200634-CF41-451C-B798-77DF4407F1CC}"/>
              </a:ext>
            </a:extLst>
          </p:cNvPr>
          <p:cNvSpPr txBox="1"/>
          <p:nvPr/>
        </p:nvSpPr>
        <p:spPr>
          <a:xfrm>
            <a:off x="2819633" y="1904043"/>
            <a:ext cx="93956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fattester.c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81F92123-B926-405D-9C92-A1587ED2F086}"/>
              </a:ext>
            </a:extLst>
          </p:cNvPr>
          <p:cNvCxnSpPr>
            <a:cxnSpLocks/>
          </p:cNvCxnSpPr>
          <p:nvPr/>
        </p:nvCxnSpPr>
        <p:spPr>
          <a:xfrm>
            <a:off x="2274831" y="1920121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6FF144A-4FDA-4B9C-8908-B03B30B01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271" y="2002710"/>
            <a:ext cx="152936" cy="177689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2F08522B-7392-4DD2-93B0-F36505A28AD1}"/>
              </a:ext>
            </a:extLst>
          </p:cNvPr>
          <p:cNvSpPr txBox="1"/>
          <p:nvPr/>
        </p:nvSpPr>
        <p:spPr>
          <a:xfrm>
            <a:off x="2819633" y="2113594"/>
            <a:ext cx="78081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diskio.c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CC8B2B4-288E-4720-AEEC-8831F152FC2E}"/>
              </a:ext>
            </a:extLst>
          </p:cNvPr>
          <p:cNvCxnSpPr>
            <a:cxnSpLocks/>
          </p:cNvCxnSpPr>
          <p:nvPr/>
        </p:nvCxnSpPr>
        <p:spPr>
          <a:xfrm>
            <a:off x="2274831" y="2129672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53BDECD9-14D6-431B-B991-8660CDD52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271" y="2212261"/>
            <a:ext cx="152936" cy="177689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966C0E12-2544-4C47-B95C-CC78C42C0B42}"/>
              </a:ext>
            </a:extLst>
          </p:cNvPr>
          <p:cNvSpPr txBox="1"/>
          <p:nvPr/>
        </p:nvSpPr>
        <p:spPr>
          <a:xfrm>
            <a:off x="2819633" y="2323145"/>
            <a:ext cx="43791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ff.c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F4F6421-01CE-491F-8010-7F3EF46C8B6F}"/>
              </a:ext>
            </a:extLst>
          </p:cNvPr>
          <p:cNvCxnSpPr>
            <a:cxnSpLocks/>
          </p:cNvCxnSpPr>
          <p:nvPr/>
        </p:nvCxnSpPr>
        <p:spPr>
          <a:xfrm>
            <a:off x="2274831" y="2339223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53050989-B8AD-4CE1-BBDA-599290597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271" y="2421812"/>
            <a:ext cx="152936" cy="177689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5EB31F8B-1196-476E-8CE5-CE997F2302B6}"/>
              </a:ext>
            </a:extLst>
          </p:cNvPr>
          <p:cNvSpPr txBox="1"/>
          <p:nvPr/>
        </p:nvSpPr>
        <p:spPr>
          <a:xfrm>
            <a:off x="2819633" y="2532629"/>
            <a:ext cx="93956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ffsystem.c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E89873A-B2C7-4107-89AA-2502844CD819}"/>
              </a:ext>
            </a:extLst>
          </p:cNvPr>
          <p:cNvCxnSpPr>
            <a:cxnSpLocks/>
          </p:cNvCxnSpPr>
          <p:nvPr/>
        </p:nvCxnSpPr>
        <p:spPr>
          <a:xfrm>
            <a:off x="2274831" y="2548707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69EBE784-F778-44DF-85EE-FB6E6B79B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271" y="2631296"/>
            <a:ext cx="152936" cy="177689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C919E763-7740-48A3-A11E-DCB4DC73E966}"/>
              </a:ext>
            </a:extLst>
          </p:cNvPr>
          <p:cNvSpPr txBox="1"/>
          <p:nvPr/>
        </p:nvSpPr>
        <p:spPr>
          <a:xfrm>
            <a:off x="2819633" y="2741297"/>
            <a:ext cx="100941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ffunicode.c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297136D-58AE-471C-B5E4-1A25B22012C0}"/>
              </a:ext>
            </a:extLst>
          </p:cNvPr>
          <p:cNvCxnSpPr>
            <a:cxnSpLocks/>
          </p:cNvCxnSpPr>
          <p:nvPr/>
        </p:nvCxnSpPr>
        <p:spPr>
          <a:xfrm>
            <a:off x="2274831" y="2757375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6" name="图片 75">
            <a:extLst>
              <a:ext uri="{FF2B5EF4-FFF2-40B4-BE49-F238E27FC236}">
                <a16:creationId xmlns:a16="http://schemas.microsoft.com/office/drawing/2014/main" id="{D8A6DAA3-952E-4469-9027-C7CDD64D6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271" y="2839964"/>
            <a:ext cx="152936" cy="177689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4D6B4355-4730-4AB9-80DD-67BAF70C513E}"/>
              </a:ext>
            </a:extLst>
          </p:cNvPr>
          <p:cNvSpPr txBox="1"/>
          <p:nvPr/>
        </p:nvSpPr>
        <p:spPr>
          <a:xfrm>
            <a:off x="2819633" y="3358224"/>
            <a:ext cx="100941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lv_fs_fatfs.c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6005DEAE-87F8-48A6-98CD-12B0D49084D5}"/>
              </a:ext>
            </a:extLst>
          </p:cNvPr>
          <p:cNvCxnSpPr>
            <a:cxnSpLocks/>
          </p:cNvCxnSpPr>
          <p:nvPr/>
        </p:nvCxnSpPr>
        <p:spPr>
          <a:xfrm>
            <a:off x="2274831" y="3374302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9" name="图片 78">
            <a:extLst>
              <a:ext uri="{FF2B5EF4-FFF2-40B4-BE49-F238E27FC236}">
                <a16:creationId xmlns:a16="http://schemas.microsoft.com/office/drawing/2014/main" id="{A10BEC2A-8C14-4A2C-BE37-7884B9FCE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271" y="3456891"/>
            <a:ext cx="152936" cy="177689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3725024D-F2E0-4571-896D-09EB207D2BBC}"/>
              </a:ext>
            </a:extLst>
          </p:cNvPr>
          <p:cNvSpPr txBox="1"/>
          <p:nvPr/>
        </p:nvSpPr>
        <p:spPr>
          <a:xfrm>
            <a:off x="6048197" y="1676572"/>
            <a:ext cx="50165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ftl.c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6E4FCD97-30BB-4AEA-9F5D-50313399B925}"/>
              </a:ext>
            </a:extLst>
          </p:cNvPr>
          <p:cNvCxnSpPr>
            <a:cxnSpLocks/>
          </p:cNvCxnSpPr>
          <p:nvPr/>
        </p:nvCxnSpPr>
        <p:spPr>
          <a:xfrm>
            <a:off x="5503395" y="1773037"/>
            <a:ext cx="375173" cy="96821"/>
          </a:xfrm>
          <a:prstGeom prst="bentConnector3">
            <a:avLst>
              <a:gd name="adj1" fmla="val 493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2" name="图片 81">
            <a:extLst>
              <a:ext uri="{FF2B5EF4-FFF2-40B4-BE49-F238E27FC236}">
                <a16:creationId xmlns:a16="http://schemas.microsoft.com/office/drawing/2014/main" id="{8D72F54D-2810-4526-9D49-7FEBB823A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835" y="1775239"/>
            <a:ext cx="152936" cy="177689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B2209F9A-2038-4182-AB01-94B6CABE9245}"/>
              </a:ext>
            </a:extLst>
          </p:cNvPr>
          <p:cNvSpPr txBox="1"/>
          <p:nvPr/>
        </p:nvSpPr>
        <p:spPr>
          <a:xfrm>
            <a:off x="6048197" y="1886123"/>
            <a:ext cx="67645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nand.c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0621FC2B-E2BA-4649-B8EC-F20016C2F6FD}"/>
              </a:ext>
            </a:extLst>
          </p:cNvPr>
          <p:cNvCxnSpPr>
            <a:cxnSpLocks/>
          </p:cNvCxnSpPr>
          <p:nvPr/>
        </p:nvCxnSpPr>
        <p:spPr>
          <a:xfrm>
            <a:off x="5503395" y="1902201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5" name="图片 84">
            <a:extLst>
              <a:ext uri="{FF2B5EF4-FFF2-40B4-BE49-F238E27FC236}">
                <a16:creationId xmlns:a16="http://schemas.microsoft.com/office/drawing/2014/main" id="{79E98A64-A295-4520-A243-C3FC27553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835" y="1984790"/>
            <a:ext cx="152936" cy="177689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B1D77EBD-955E-462E-A8CE-E2AA1AC1211A}"/>
              </a:ext>
            </a:extLst>
          </p:cNvPr>
          <p:cNvSpPr txBox="1"/>
          <p:nvPr/>
        </p:nvSpPr>
        <p:spPr>
          <a:xfrm>
            <a:off x="6048197" y="2095674"/>
            <a:ext cx="107650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nandtester.c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4D414442-AE37-4F99-B913-A0C04955CDBC}"/>
              </a:ext>
            </a:extLst>
          </p:cNvPr>
          <p:cNvCxnSpPr>
            <a:cxnSpLocks/>
          </p:cNvCxnSpPr>
          <p:nvPr/>
        </p:nvCxnSpPr>
        <p:spPr>
          <a:xfrm>
            <a:off x="5503395" y="2111752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8" name="图片 87">
            <a:extLst>
              <a:ext uri="{FF2B5EF4-FFF2-40B4-BE49-F238E27FC236}">
                <a16:creationId xmlns:a16="http://schemas.microsoft.com/office/drawing/2014/main" id="{2CBD8EF7-5485-427F-BCC6-051D37F47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835" y="2194341"/>
            <a:ext cx="152936" cy="177689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6EF869D0-66F2-46EE-97BC-C8D41683D269}"/>
              </a:ext>
            </a:extLst>
          </p:cNvPr>
          <p:cNvSpPr txBox="1"/>
          <p:nvPr/>
        </p:nvSpPr>
        <p:spPr>
          <a:xfrm>
            <a:off x="6048197" y="2305225"/>
            <a:ext cx="93956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norflash.c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F4B33B2A-AC08-4B2C-9BEC-401A5C6F5D11}"/>
              </a:ext>
            </a:extLst>
          </p:cNvPr>
          <p:cNvCxnSpPr>
            <a:cxnSpLocks/>
          </p:cNvCxnSpPr>
          <p:nvPr/>
        </p:nvCxnSpPr>
        <p:spPr>
          <a:xfrm>
            <a:off x="5503395" y="2321303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1" name="图片 90">
            <a:extLst>
              <a:ext uri="{FF2B5EF4-FFF2-40B4-BE49-F238E27FC236}">
                <a16:creationId xmlns:a16="http://schemas.microsoft.com/office/drawing/2014/main" id="{3F003A60-5F0E-4098-A336-CB497486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835" y="2403892"/>
            <a:ext cx="152936" cy="177689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AE4AD7D3-8B93-4F57-ABAC-0D19441097C4}"/>
              </a:ext>
            </a:extLst>
          </p:cNvPr>
          <p:cNvSpPr txBox="1"/>
          <p:nvPr/>
        </p:nvSpPr>
        <p:spPr>
          <a:xfrm>
            <a:off x="6048197" y="2514709"/>
            <a:ext cx="115378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sdio_sdcard.c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5674D519-4ABC-4B4D-9E00-1F2FA6EF90E9}"/>
              </a:ext>
            </a:extLst>
          </p:cNvPr>
          <p:cNvCxnSpPr>
            <a:cxnSpLocks/>
          </p:cNvCxnSpPr>
          <p:nvPr/>
        </p:nvCxnSpPr>
        <p:spPr>
          <a:xfrm>
            <a:off x="5503395" y="2530787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55E88EBF-48E1-4A6B-8598-9FFF69E91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835" y="2613376"/>
            <a:ext cx="152936" cy="177689"/>
          </a:xfrm>
          <a:prstGeom prst="rect">
            <a:avLst/>
          </a:prstGeom>
        </p:spPr>
      </p:pic>
      <p:sp>
        <p:nvSpPr>
          <p:cNvPr id="95" name="文本框 94">
            <a:extLst>
              <a:ext uri="{FF2B5EF4-FFF2-40B4-BE49-F238E27FC236}">
                <a16:creationId xmlns:a16="http://schemas.microsoft.com/office/drawing/2014/main" id="{B28941E9-C074-4ED3-A2C1-2388599AAEEA}"/>
              </a:ext>
            </a:extLst>
          </p:cNvPr>
          <p:cNvSpPr txBox="1"/>
          <p:nvPr/>
        </p:nvSpPr>
        <p:spPr>
          <a:xfrm>
            <a:off x="6048197" y="2723377"/>
            <a:ext cx="58120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spi.c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4BAED40B-ECA1-4342-9E21-89D9120F7592}"/>
              </a:ext>
            </a:extLst>
          </p:cNvPr>
          <p:cNvCxnSpPr>
            <a:cxnSpLocks/>
          </p:cNvCxnSpPr>
          <p:nvPr/>
        </p:nvCxnSpPr>
        <p:spPr>
          <a:xfrm>
            <a:off x="5503395" y="2739455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9DBB4FD2-43F9-4ED5-8573-C56D1C29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835" y="2822044"/>
            <a:ext cx="152936" cy="177689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6A6C56E5-5EAD-4901-BD72-B5D6224FE4B5}"/>
              </a:ext>
            </a:extLst>
          </p:cNvPr>
          <p:cNvSpPr txBox="1"/>
          <p:nvPr/>
        </p:nvSpPr>
        <p:spPr>
          <a:xfrm>
            <a:off x="6054547" y="3326878"/>
            <a:ext cx="176865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stm32f4xx_hal_nand.c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DE07319F-394F-4A5C-9000-DA6BC0EB34EB}"/>
              </a:ext>
            </a:extLst>
          </p:cNvPr>
          <p:cNvCxnSpPr>
            <a:cxnSpLocks/>
          </p:cNvCxnSpPr>
          <p:nvPr/>
        </p:nvCxnSpPr>
        <p:spPr>
          <a:xfrm>
            <a:off x="5509745" y="3342956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0" name="图片 99">
            <a:extLst>
              <a:ext uri="{FF2B5EF4-FFF2-40B4-BE49-F238E27FC236}">
                <a16:creationId xmlns:a16="http://schemas.microsoft.com/office/drawing/2014/main" id="{BD54AAA5-17AC-43FB-86E6-6B0C52ABA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185" y="3425545"/>
            <a:ext cx="152936" cy="177689"/>
          </a:xfrm>
          <a:prstGeom prst="rect">
            <a:avLst/>
          </a:prstGeom>
        </p:spPr>
      </p:pic>
      <p:sp>
        <p:nvSpPr>
          <p:cNvPr id="101" name="文本框 100">
            <a:extLst>
              <a:ext uri="{FF2B5EF4-FFF2-40B4-BE49-F238E27FC236}">
                <a16:creationId xmlns:a16="http://schemas.microsoft.com/office/drawing/2014/main" id="{6938316D-01EE-4D10-90C3-C510219E7ECC}"/>
              </a:ext>
            </a:extLst>
          </p:cNvPr>
          <p:cNvSpPr txBox="1"/>
          <p:nvPr/>
        </p:nvSpPr>
        <p:spPr>
          <a:xfrm>
            <a:off x="6054547" y="3536429"/>
            <a:ext cx="156545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stm32f4xx_hal_sd.c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4F3E3D3D-D7F0-4142-872C-EBD07F7D18BF}"/>
              </a:ext>
            </a:extLst>
          </p:cNvPr>
          <p:cNvCxnSpPr>
            <a:cxnSpLocks/>
          </p:cNvCxnSpPr>
          <p:nvPr/>
        </p:nvCxnSpPr>
        <p:spPr>
          <a:xfrm>
            <a:off x="5509745" y="3552507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" name="图片 102">
            <a:extLst>
              <a:ext uri="{FF2B5EF4-FFF2-40B4-BE49-F238E27FC236}">
                <a16:creationId xmlns:a16="http://schemas.microsoft.com/office/drawing/2014/main" id="{A3781713-9209-4252-ADE8-A204B9D98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185" y="3635096"/>
            <a:ext cx="152936" cy="177689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7980DB89-5F77-432E-B9FB-0FC0B619F82B}"/>
              </a:ext>
            </a:extLst>
          </p:cNvPr>
          <p:cNvSpPr txBox="1"/>
          <p:nvPr/>
        </p:nvSpPr>
        <p:spPr>
          <a:xfrm>
            <a:off x="6054547" y="3745980"/>
            <a:ext cx="164165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stm32f4xx_hal_spi.c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CBC89E16-0722-4454-AED9-3A621CCDF080}"/>
              </a:ext>
            </a:extLst>
          </p:cNvPr>
          <p:cNvCxnSpPr>
            <a:cxnSpLocks/>
          </p:cNvCxnSpPr>
          <p:nvPr/>
        </p:nvCxnSpPr>
        <p:spPr>
          <a:xfrm>
            <a:off x="5509745" y="3762058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360FF644-4939-4DB3-862B-5CE18B98F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185" y="3844647"/>
            <a:ext cx="152936" cy="177689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744321BC-0092-4989-ABEA-8BED903D413C}"/>
              </a:ext>
            </a:extLst>
          </p:cNvPr>
          <p:cNvSpPr txBox="1"/>
          <p:nvPr/>
        </p:nvSpPr>
        <p:spPr>
          <a:xfrm>
            <a:off x="6054547" y="3955531"/>
            <a:ext cx="183850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stm32f4xx_ll_sdmmc.c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31816C2C-FE0D-4AF5-8DD6-4D3463B33FC8}"/>
              </a:ext>
            </a:extLst>
          </p:cNvPr>
          <p:cNvCxnSpPr>
            <a:cxnSpLocks/>
          </p:cNvCxnSpPr>
          <p:nvPr/>
        </p:nvCxnSpPr>
        <p:spPr>
          <a:xfrm>
            <a:off x="5509745" y="3971609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9" name="图片 108">
            <a:extLst>
              <a:ext uri="{FF2B5EF4-FFF2-40B4-BE49-F238E27FC236}">
                <a16:creationId xmlns:a16="http://schemas.microsoft.com/office/drawing/2014/main" id="{BEE37FA8-DE40-479C-BB81-01C9B237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185" y="4054198"/>
            <a:ext cx="152936" cy="177689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C791B52C-3B25-4F26-99F2-15013F1592F2}"/>
              </a:ext>
            </a:extLst>
          </p:cNvPr>
          <p:cNvSpPr txBox="1"/>
          <p:nvPr/>
        </p:nvSpPr>
        <p:spPr>
          <a:xfrm>
            <a:off x="702560" y="4303594"/>
            <a:ext cx="675522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不同系列的开发板，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BSP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HAL_Driver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分组中所需要添加的文件不一定相同。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83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animBg="1"/>
      <p:bldP spid="42" grpId="0"/>
      <p:bldP spid="43" grpId="0"/>
      <p:bldP spid="45" grpId="0"/>
      <p:bldP spid="47" grpId="0"/>
      <p:bldP spid="49" grpId="0"/>
      <p:bldP spid="37" grpId="0"/>
      <p:bldP spid="60" grpId="0"/>
      <p:bldP spid="63" grpId="0"/>
      <p:bldP spid="66" grpId="0"/>
      <p:bldP spid="69" grpId="0"/>
      <p:bldP spid="74" grpId="0"/>
      <p:bldP spid="77" grpId="0"/>
      <p:bldP spid="80" grpId="0"/>
      <p:bldP spid="83" grpId="0"/>
      <p:bldP spid="86" grpId="0"/>
      <p:bldP spid="89" grpId="0"/>
      <p:bldP spid="92" grpId="0"/>
      <p:bldP spid="95" grpId="0"/>
      <p:bldP spid="98" grpId="0"/>
      <p:bldP spid="101" grpId="0"/>
      <p:bldP spid="104" grpId="0"/>
      <p:bldP spid="107" grpId="0"/>
      <p:bldP spid="1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116763</TotalTime>
  <Words>1664</Words>
  <Application>Microsoft Office PowerPoint</Application>
  <PresentationFormat>全屏显示(16:9)</PresentationFormat>
  <Paragraphs>196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bin</cp:lastModifiedBy>
  <cp:revision>4390</cp:revision>
  <dcterms:created xsi:type="dcterms:W3CDTF">2021-03-21T09:45:45Z</dcterms:created>
  <dcterms:modified xsi:type="dcterms:W3CDTF">2022-12-30T08:41:52Z</dcterms:modified>
</cp:coreProperties>
</file>