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Nuni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Nunito-bold.fntdata"/><Relationship Id="rId21" Type="http://schemas.openxmlformats.org/officeDocument/2006/relationships/slide" Target="slides/slide16.xml"/><Relationship Id="rId43" Type="http://schemas.openxmlformats.org/officeDocument/2006/relationships/font" Target="fonts/Nunito-regular.fntdata"/><Relationship Id="rId24" Type="http://schemas.openxmlformats.org/officeDocument/2006/relationships/slide" Target="slides/slide19.xml"/><Relationship Id="rId46" Type="http://schemas.openxmlformats.org/officeDocument/2006/relationships/font" Target="fonts/Nunito-boldItalic.fntdata"/><Relationship Id="rId23" Type="http://schemas.openxmlformats.org/officeDocument/2006/relationships/slide" Target="slides/slide18.xml"/><Relationship Id="rId45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3068044d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3068044d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3068044d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43068044d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3068044d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43068044d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3068044d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43068044d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3068044d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43068044d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3068044d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43068044d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3068044d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43068044d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3068044d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43068044d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3068044d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43068044d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3068044d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43068044d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fb6f41e7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fb6f41e7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43068044d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43068044d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3068044d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43068044d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43068044d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43068044d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43068044d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43068044d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422340cf4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422340cf4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422340cf4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422340cf4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422340cf4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422340cf4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422340cf4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422340cf4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22340cf4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422340cf4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422340cf4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422340cf4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fb6f41e7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fb6f41e7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422340cf4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422340cf4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422340cf4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422340cf4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422340cf4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422340cf4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422340cf4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422340cf4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422340cf4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422340cf4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422340cf4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422340cf4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422340cf4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422340cf4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422340cf4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422340cf4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3068044d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3068044d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3068044d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3068044d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3068044d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3068044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3068044d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3068044d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3068044d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3068044d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3068044d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3068044d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P2 : BOOKI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Header: filtres desktop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198300" y="1970650"/>
            <a:ext cx="8737500" cy="29622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2"/>
          <p:cNvPicPr preferRelativeResize="0"/>
          <p:nvPr/>
        </p:nvPicPr>
        <p:blipFill/>
        <p:spPr>
          <a:xfrm>
            <a:off x="281775" y="1010075"/>
            <a:ext cx="8223675" cy="7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/>
        <p:spPr>
          <a:xfrm>
            <a:off x="265225" y="2120400"/>
            <a:ext cx="4391200" cy="266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/>
        <p:spPr>
          <a:xfrm>
            <a:off x="4544600" y="2208975"/>
            <a:ext cx="4391200" cy="24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Header: filtres desktop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198300" y="1970650"/>
            <a:ext cx="8737500" cy="29622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3"/>
          <p:cNvPicPr preferRelativeResize="0"/>
          <p:nvPr/>
        </p:nvPicPr>
        <p:blipFill/>
        <p:spPr>
          <a:xfrm>
            <a:off x="281775" y="1010075"/>
            <a:ext cx="8223675" cy="7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3"/>
          <p:cNvPicPr preferRelativeResize="0"/>
          <p:nvPr/>
        </p:nvPicPr>
        <p:blipFill/>
        <p:spPr>
          <a:xfrm>
            <a:off x="281775" y="2086850"/>
            <a:ext cx="2713250" cy="26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/>
          <p:cNvPicPr preferRelativeResize="0"/>
          <p:nvPr/>
        </p:nvPicPr>
        <p:blipFill/>
        <p:spPr>
          <a:xfrm>
            <a:off x="2244775" y="2648703"/>
            <a:ext cx="2713250" cy="157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/>
        <p:spPr>
          <a:xfrm>
            <a:off x="5050325" y="2086850"/>
            <a:ext cx="2219793" cy="26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3"/>
          <p:cNvPicPr preferRelativeResize="0"/>
          <p:nvPr/>
        </p:nvPicPr>
        <p:blipFill/>
        <p:spPr>
          <a:xfrm>
            <a:off x="7270125" y="1970650"/>
            <a:ext cx="1594500" cy="230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/>
          <p:cNvPicPr preferRelativeResize="0"/>
          <p:nvPr/>
        </p:nvPicPr>
        <p:blipFill/>
        <p:spPr>
          <a:xfrm>
            <a:off x="2244775" y="2086850"/>
            <a:ext cx="2713250" cy="57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Header: filtres tablette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198300" y="1970650"/>
            <a:ext cx="8737500" cy="29622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4"/>
          <p:cNvPicPr preferRelativeResize="0"/>
          <p:nvPr/>
        </p:nvPicPr>
        <p:blipFill/>
        <p:spPr>
          <a:xfrm>
            <a:off x="281775" y="2086850"/>
            <a:ext cx="2713250" cy="26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/>
        <p:spPr>
          <a:xfrm>
            <a:off x="2244775" y="2648703"/>
            <a:ext cx="2713250" cy="157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/>
        <p:spPr>
          <a:xfrm>
            <a:off x="5050325" y="2086850"/>
            <a:ext cx="2219793" cy="26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/>
          <p:cNvPicPr preferRelativeResize="0"/>
          <p:nvPr/>
        </p:nvPicPr>
        <p:blipFill/>
        <p:spPr>
          <a:xfrm>
            <a:off x="7270125" y="1970650"/>
            <a:ext cx="1594500" cy="230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4"/>
          <p:cNvPicPr preferRelativeResize="0"/>
          <p:nvPr/>
        </p:nvPicPr>
        <p:blipFill/>
        <p:spPr>
          <a:xfrm>
            <a:off x="2244775" y="2086850"/>
            <a:ext cx="2713250" cy="57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4"/>
          <p:cNvPicPr preferRelativeResize="0"/>
          <p:nvPr/>
        </p:nvPicPr>
        <p:blipFill/>
        <p:spPr>
          <a:xfrm>
            <a:off x="411001" y="836875"/>
            <a:ext cx="8312100" cy="10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Header: filtres mobile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203250" y="1970650"/>
            <a:ext cx="4698300" cy="29622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5"/>
          <p:cNvPicPr preferRelativeResize="0"/>
          <p:nvPr/>
        </p:nvPicPr>
        <p:blipFill/>
        <p:spPr>
          <a:xfrm>
            <a:off x="5062525" y="1970655"/>
            <a:ext cx="3780925" cy="22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5"/>
          <p:cNvPicPr preferRelativeResize="0"/>
          <p:nvPr/>
        </p:nvPicPr>
        <p:blipFill/>
        <p:spPr>
          <a:xfrm>
            <a:off x="265225" y="2404000"/>
            <a:ext cx="17907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M</a:t>
            </a:r>
            <a:r>
              <a:rPr lang="fr">
                <a:solidFill>
                  <a:srgbClr val="1E1E1E"/>
                </a:solidFill>
              </a:rPr>
              <a:t>ain haut header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198300" y="1970650"/>
            <a:ext cx="8737500" cy="29622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26"/>
          <p:cNvPicPr preferRelativeResize="0"/>
          <p:nvPr/>
        </p:nvPicPr>
        <p:blipFill/>
        <p:spPr>
          <a:xfrm>
            <a:off x="999075" y="1004300"/>
            <a:ext cx="7145851" cy="5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6"/>
          <p:cNvPicPr preferRelativeResize="0"/>
          <p:nvPr/>
        </p:nvPicPr>
        <p:blipFill/>
        <p:spPr>
          <a:xfrm>
            <a:off x="265225" y="2032613"/>
            <a:ext cx="56673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M</a:t>
            </a:r>
            <a:r>
              <a:rPr lang="fr">
                <a:solidFill>
                  <a:srgbClr val="1E1E1E"/>
                </a:solidFill>
              </a:rPr>
              <a:t>ain haut header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252" name="Google Shape;252;p27"/>
          <p:cNvSpPr/>
          <p:nvPr/>
        </p:nvSpPr>
        <p:spPr>
          <a:xfrm>
            <a:off x="198300" y="1970650"/>
            <a:ext cx="8737500" cy="29622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27"/>
          <p:cNvPicPr preferRelativeResize="0"/>
          <p:nvPr/>
        </p:nvPicPr>
        <p:blipFill/>
        <p:spPr>
          <a:xfrm>
            <a:off x="999075" y="1004300"/>
            <a:ext cx="7145851" cy="5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/>
        <p:spPr>
          <a:xfrm>
            <a:off x="265225" y="2069813"/>
            <a:ext cx="56673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M</a:t>
            </a:r>
            <a:r>
              <a:rPr lang="fr">
                <a:solidFill>
                  <a:srgbClr val="1E1E1E"/>
                </a:solidFill>
              </a:rPr>
              <a:t>ain haut header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198300" y="1970650"/>
            <a:ext cx="8737500" cy="29622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8"/>
          <p:cNvPicPr preferRelativeResize="0"/>
          <p:nvPr/>
        </p:nvPicPr>
        <p:blipFill/>
        <p:spPr>
          <a:xfrm>
            <a:off x="999075" y="1004300"/>
            <a:ext cx="7145851" cy="5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8"/>
          <p:cNvPicPr preferRelativeResize="0"/>
          <p:nvPr/>
        </p:nvPicPr>
        <p:blipFill/>
        <p:spPr>
          <a:xfrm>
            <a:off x="265213" y="2042050"/>
            <a:ext cx="282892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M</a:t>
            </a:r>
            <a:r>
              <a:rPr lang="fr">
                <a:solidFill>
                  <a:srgbClr val="1E1E1E"/>
                </a:solidFill>
              </a:rPr>
              <a:t>ain haut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198300" y="2571750"/>
            <a:ext cx="8737500" cy="23610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29"/>
          <p:cNvPicPr preferRelativeResize="0"/>
          <p:nvPr/>
        </p:nvPicPr>
        <p:blipFill/>
        <p:spPr>
          <a:xfrm>
            <a:off x="4054225" y="372225"/>
            <a:ext cx="4543749" cy="19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9"/>
          <p:cNvPicPr preferRelativeResize="0"/>
          <p:nvPr/>
        </p:nvPicPr>
        <p:blipFill/>
        <p:spPr>
          <a:xfrm>
            <a:off x="265225" y="2875373"/>
            <a:ext cx="1876425" cy="17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9"/>
          <p:cNvPicPr preferRelativeResize="0"/>
          <p:nvPr/>
        </p:nvPicPr>
        <p:blipFill/>
        <p:spPr>
          <a:xfrm>
            <a:off x="2383400" y="2571745"/>
            <a:ext cx="1876425" cy="236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M</a:t>
            </a:r>
            <a:r>
              <a:rPr lang="fr">
                <a:solidFill>
                  <a:srgbClr val="1E1E1E"/>
                </a:solidFill>
              </a:rPr>
              <a:t>ain haut mobile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203250" y="1524450"/>
            <a:ext cx="4368600" cy="34083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30"/>
          <p:cNvPicPr preferRelativeResize="0"/>
          <p:nvPr/>
        </p:nvPicPr>
        <p:blipFill/>
        <p:spPr>
          <a:xfrm>
            <a:off x="4896713" y="236925"/>
            <a:ext cx="1731425" cy="46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/>
        <p:spPr>
          <a:xfrm>
            <a:off x="7039750" y="279025"/>
            <a:ext cx="1648400" cy="458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/>
        <p:spPr>
          <a:xfrm>
            <a:off x="389125" y="1876050"/>
            <a:ext cx="241935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M</a:t>
            </a:r>
            <a:r>
              <a:rPr lang="fr">
                <a:solidFill>
                  <a:srgbClr val="1E1E1E"/>
                </a:solidFill>
              </a:rPr>
              <a:t>ain haut gauche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198300" y="2491200"/>
            <a:ext cx="8737500" cy="24417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31"/>
          <p:cNvPicPr preferRelativeResize="0"/>
          <p:nvPr/>
        </p:nvPicPr>
        <p:blipFill/>
        <p:spPr>
          <a:xfrm>
            <a:off x="5085250" y="334650"/>
            <a:ext cx="3355050" cy="20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1"/>
          <p:cNvPicPr preferRelativeResize="0"/>
          <p:nvPr/>
        </p:nvPicPr>
        <p:blipFill/>
        <p:spPr>
          <a:xfrm>
            <a:off x="198300" y="2491275"/>
            <a:ext cx="4120033" cy="2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1"/>
          <p:cNvPicPr preferRelativeResize="0"/>
          <p:nvPr/>
        </p:nvPicPr>
        <p:blipFill/>
        <p:spPr>
          <a:xfrm>
            <a:off x="4743775" y="2571750"/>
            <a:ext cx="1490400" cy="4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696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P2: BOOKI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1748700" y="1412950"/>
            <a:ext cx="4311900" cy="29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HEADER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NAV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RECHERCHE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FILTRES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MAIN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PARTIE HAUTE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gauche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droite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PARTIE BASSE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FOOTER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189025" y="2491200"/>
            <a:ext cx="8737500" cy="24417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2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M</a:t>
            </a:r>
            <a:r>
              <a:rPr lang="fr">
                <a:solidFill>
                  <a:srgbClr val="1E1E1E"/>
                </a:solidFill>
              </a:rPr>
              <a:t>ain haut gauche</a:t>
            </a:r>
            <a:endParaRPr>
              <a:solidFill>
                <a:srgbClr val="1E1E1E"/>
              </a:solidFill>
            </a:endParaRPr>
          </a:p>
        </p:txBody>
      </p:sp>
      <p:pic>
        <p:nvPicPr>
          <p:cNvPr id="296" name="Google Shape;296;p32"/>
          <p:cNvPicPr preferRelativeResize="0"/>
          <p:nvPr/>
        </p:nvPicPr>
        <p:blipFill/>
        <p:spPr>
          <a:xfrm>
            <a:off x="5085250" y="334650"/>
            <a:ext cx="3355050" cy="20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2"/>
          <p:cNvPicPr preferRelativeResize="0"/>
          <p:nvPr/>
        </p:nvPicPr>
        <p:blipFill/>
        <p:spPr>
          <a:xfrm>
            <a:off x="265225" y="2491200"/>
            <a:ext cx="2373231" cy="2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2"/>
          <p:cNvPicPr preferRelativeResize="0"/>
          <p:nvPr/>
        </p:nvPicPr>
        <p:blipFill/>
        <p:spPr>
          <a:xfrm>
            <a:off x="2233125" y="2491200"/>
            <a:ext cx="2464200" cy="16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2"/>
          <p:cNvPicPr preferRelativeResize="0"/>
          <p:nvPr/>
        </p:nvPicPr>
        <p:blipFill/>
        <p:spPr>
          <a:xfrm>
            <a:off x="4697325" y="2491200"/>
            <a:ext cx="2161025" cy="226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2"/>
          <p:cNvPicPr preferRelativeResize="0"/>
          <p:nvPr/>
        </p:nvPicPr>
        <p:blipFill/>
        <p:spPr>
          <a:xfrm>
            <a:off x="6858350" y="2491200"/>
            <a:ext cx="2081975" cy="14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M</a:t>
            </a:r>
            <a:r>
              <a:rPr lang="fr">
                <a:solidFill>
                  <a:srgbClr val="1E1E1E"/>
                </a:solidFill>
              </a:rPr>
              <a:t>ain haut gauche mobile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306" name="Google Shape;306;p33"/>
          <p:cNvSpPr/>
          <p:nvPr/>
        </p:nvSpPr>
        <p:spPr>
          <a:xfrm>
            <a:off x="265225" y="2045000"/>
            <a:ext cx="4306800" cy="28878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33"/>
          <p:cNvPicPr preferRelativeResize="0"/>
          <p:nvPr/>
        </p:nvPicPr>
        <p:blipFill/>
        <p:spPr>
          <a:xfrm>
            <a:off x="539525" y="2253200"/>
            <a:ext cx="2063200" cy="24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3"/>
          <p:cNvPicPr preferRelativeResize="0"/>
          <p:nvPr/>
        </p:nvPicPr>
        <p:blipFill/>
        <p:spPr>
          <a:xfrm>
            <a:off x="5435950" y="247650"/>
            <a:ext cx="249555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M</a:t>
            </a:r>
            <a:r>
              <a:rPr lang="fr">
                <a:solidFill>
                  <a:srgbClr val="1E1E1E"/>
                </a:solidFill>
              </a:rPr>
              <a:t>ain haut droite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314" name="Google Shape;314;p34"/>
          <p:cNvSpPr/>
          <p:nvPr/>
        </p:nvSpPr>
        <p:spPr>
          <a:xfrm>
            <a:off x="198300" y="1970650"/>
            <a:ext cx="5155800" cy="29622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34"/>
          <p:cNvPicPr preferRelativeResize="0"/>
          <p:nvPr/>
        </p:nvPicPr>
        <p:blipFill/>
        <p:spPr>
          <a:xfrm>
            <a:off x="5642975" y="481000"/>
            <a:ext cx="2990850" cy="41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4"/>
          <p:cNvPicPr preferRelativeResize="0"/>
          <p:nvPr/>
        </p:nvPicPr>
        <p:blipFill/>
        <p:spPr>
          <a:xfrm>
            <a:off x="283875" y="2047300"/>
            <a:ext cx="4934000" cy="28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M</a:t>
            </a:r>
            <a:r>
              <a:rPr lang="fr">
                <a:solidFill>
                  <a:srgbClr val="1E1E1E"/>
                </a:solidFill>
              </a:rPr>
              <a:t>ain haut droite desktop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322" name="Google Shape;322;p35"/>
          <p:cNvSpPr/>
          <p:nvPr/>
        </p:nvSpPr>
        <p:spPr>
          <a:xfrm>
            <a:off x="198300" y="1217700"/>
            <a:ext cx="5155800" cy="37152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35"/>
          <p:cNvPicPr preferRelativeResize="0"/>
          <p:nvPr/>
        </p:nvPicPr>
        <p:blipFill/>
        <p:spPr>
          <a:xfrm>
            <a:off x="5642975" y="481000"/>
            <a:ext cx="2990850" cy="41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5"/>
          <p:cNvPicPr preferRelativeResize="0"/>
          <p:nvPr/>
        </p:nvPicPr>
        <p:blipFill/>
        <p:spPr>
          <a:xfrm>
            <a:off x="240525" y="1307113"/>
            <a:ext cx="2154175" cy="3536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5"/>
          <p:cNvPicPr preferRelativeResize="0"/>
          <p:nvPr/>
        </p:nvPicPr>
        <p:blipFill/>
        <p:spPr>
          <a:xfrm>
            <a:off x="2941750" y="1217700"/>
            <a:ext cx="2154183" cy="371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Main haut droite desktop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331" name="Google Shape;331;p36"/>
          <p:cNvSpPr/>
          <p:nvPr/>
        </p:nvSpPr>
        <p:spPr>
          <a:xfrm>
            <a:off x="198300" y="1217700"/>
            <a:ext cx="5155800" cy="37152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36"/>
          <p:cNvPicPr preferRelativeResize="0"/>
          <p:nvPr/>
        </p:nvPicPr>
        <p:blipFill/>
        <p:spPr>
          <a:xfrm>
            <a:off x="5642975" y="481000"/>
            <a:ext cx="2990850" cy="41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6"/>
          <p:cNvPicPr preferRelativeResize="0"/>
          <p:nvPr/>
        </p:nvPicPr>
        <p:blipFill/>
        <p:spPr>
          <a:xfrm>
            <a:off x="265225" y="2370450"/>
            <a:ext cx="24384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Main </a:t>
            </a:r>
            <a:r>
              <a:rPr lang="fr">
                <a:solidFill>
                  <a:srgbClr val="1E1E1E"/>
                </a:solidFill>
              </a:rPr>
              <a:t>haut droite mobile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339" name="Google Shape;339;p37"/>
          <p:cNvSpPr/>
          <p:nvPr/>
        </p:nvSpPr>
        <p:spPr>
          <a:xfrm>
            <a:off x="198300" y="1217700"/>
            <a:ext cx="5118600" cy="37152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37"/>
          <p:cNvPicPr preferRelativeResize="0"/>
          <p:nvPr/>
        </p:nvPicPr>
        <p:blipFill/>
        <p:spPr>
          <a:xfrm>
            <a:off x="5867425" y="823900"/>
            <a:ext cx="2667000" cy="34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7"/>
          <p:cNvPicPr preferRelativeResize="0"/>
          <p:nvPr/>
        </p:nvPicPr>
        <p:blipFill/>
        <p:spPr>
          <a:xfrm>
            <a:off x="265225" y="1317860"/>
            <a:ext cx="2857500" cy="35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Main bas desktop</a:t>
            </a:r>
            <a:endParaRPr>
              <a:solidFill>
                <a:srgbClr val="1E1E1E"/>
              </a:solidFill>
            </a:endParaRPr>
          </a:p>
        </p:txBody>
      </p:sp>
      <p:pic>
        <p:nvPicPr>
          <p:cNvPr id="347" name="Google Shape;347;p38"/>
          <p:cNvPicPr preferRelativeResize="0"/>
          <p:nvPr/>
        </p:nvPicPr>
        <p:blipFill/>
        <p:spPr>
          <a:xfrm>
            <a:off x="286900" y="1228450"/>
            <a:ext cx="8570201" cy="30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Main bas desktop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353" name="Google Shape;353;p39"/>
          <p:cNvSpPr/>
          <p:nvPr/>
        </p:nvSpPr>
        <p:spPr>
          <a:xfrm>
            <a:off x="198300" y="1217700"/>
            <a:ext cx="8750100" cy="37152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39"/>
          <p:cNvPicPr preferRelativeResize="0"/>
          <p:nvPr/>
        </p:nvPicPr>
        <p:blipFill/>
        <p:spPr>
          <a:xfrm>
            <a:off x="265225" y="1217700"/>
            <a:ext cx="5440856" cy="37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Main bas desktop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360" name="Google Shape;360;p40"/>
          <p:cNvSpPr/>
          <p:nvPr/>
        </p:nvSpPr>
        <p:spPr>
          <a:xfrm>
            <a:off x="198300" y="1217700"/>
            <a:ext cx="8750100" cy="37152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40"/>
          <p:cNvPicPr preferRelativeResize="0"/>
          <p:nvPr/>
        </p:nvPicPr>
        <p:blipFill/>
        <p:spPr>
          <a:xfrm>
            <a:off x="265225" y="1280525"/>
            <a:ext cx="3219450" cy="35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0"/>
          <p:cNvPicPr preferRelativeResize="0"/>
          <p:nvPr/>
        </p:nvPicPr>
        <p:blipFill/>
        <p:spPr>
          <a:xfrm>
            <a:off x="4572000" y="1280525"/>
            <a:ext cx="3219450" cy="146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Main bas desktop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368" name="Google Shape;368;p41"/>
          <p:cNvSpPr/>
          <p:nvPr/>
        </p:nvSpPr>
        <p:spPr>
          <a:xfrm>
            <a:off x="198300" y="1217700"/>
            <a:ext cx="8750100" cy="37152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41"/>
          <p:cNvPicPr preferRelativeResize="0"/>
          <p:nvPr/>
        </p:nvPicPr>
        <p:blipFill/>
        <p:spPr>
          <a:xfrm>
            <a:off x="198300" y="1270400"/>
            <a:ext cx="2809650" cy="281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1"/>
          <p:cNvPicPr preferRelativeResize="0"/>
          <p:nvPr/>
        </p:nvPicPr>
        <p:blipFill/>
        <p:spPr>
          <a:xfrm>
            <a:off x="2451525" y="1270400"/>
            <a:ext cx="2809650" cy="22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1"/>
          <p:cNvPicPr preferRelativeResize="0"/>
          <p:nvPr/>
        </p:nvPicPr>
        <p:blipFill/>
        <p:spPr>
          <a:xfrm>
            <a:off x="5516738" y="1264550"/>
            <a:ext cx="30956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65225" y="263100"/>
            <a:ext cx="37530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Header: nav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198300" y="1970650"/>
            <a:ext cx="8737500" cy="29622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/>
        <p:spPr>
          <a:xfrm>
            <a:off x="236713" y="1092200"/>
            <a:ext cx="8670576" cy="6872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15"/>
          <p:cNvPicPr preferRelativeResize="0"/>
          <p:nvPr/>
        </p:nvPicPr>
        <p:blipFill/>
        <p:spPr>
          <a:xfrm>
            <a:off x="2506987" y="1970650"/>
            <a:ext cx="4130051" cy="296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Main bas tablette</a:t>
            </a:r>
            <a:endParaRPr>
              <a:solidFill>
                <a:srgbClr val="1E1E1E"/>
              </a:solidFill>
            </a:endParaRPr>
          </a:p>
        </p:txBody>
      </p:sp>
      <p:pic>
        <p:nvPicPr>
          <p:cNvPr id="377" name="Google Shape;377;p42"/>
          <p:cNvPicPr preferRelativeResize="0"/>
          <p:nvPr/>
        </p:nvPicPr>
        <p:blipFill/>
        <p:spPr>
          <a:xfrm>
            <a:off x="589175" y="1217700"/>
            <a:ext cx="7965651" cy="33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Main bas tablette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383" name="Google Shape;383;p43"/>
          <p:cNvSpPr/>
          <p:nvPr/>
        </p:nvSpPr>
        <p:spPr>
          <a:xfrm>
            <a:off x="198300" y="1217700"/>
            <a:ext cx="8750100" cy="37152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43"/>
          <p:cNvPicPr preferRelativeResize="0"/>
          <p:nvPr/>
        </p:nvPicPr>
        <p:blipFill/>
        <p:spPr>
          <a:xfrm>
            <a:off x="265225" y="1274813"/>
            <a:ext cx="3333750" cy="36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3"/>
          <p:cNvPicPr preferRelativeResize="0"/>
          <p:nvPr/>
        </p:nvPicPr>
        <p:blipFill/>
        <p:spPr>
          <a:xfrm>
            <a:off x="4334100" y="1274829"/>
            <a:ext cx="3333750" cy="144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Main bas tablette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391" name="Google Shape;391;p44"/>
          <p:cNvSpPr/>
          <p:nvPr/>
        </p:nvSpPr>
        <p:spPr>
          <a:xfrm>
            <a:off x="198300" y="1217700"/>
            <a:ext cx="8750100" cy="37152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44"/>
          <p:cNvPicPr preferRelativeResize="0"/>
          <p:nvPr/>
        </p:nvPicPr>
        <p:blipFill/>
        <p:spPr>
          <a:xfrm>
            <a:off x="336925" y="2354850"/>
            <a:ext cx="2895600" cy="24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4"/>
          <p:cNvPicPr preferRelativeResize="0"/>
          <p:nvPr/>
        </p:nvPicPr>
        <p:blipFill/>
        <p:spPr>
          <a:xfrm>
            <a:off x="336925" y="1511275"/>
            <a:ext cx="2895600" cy="7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5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Main bas mobile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399" name="Google Shape;399;p45"/>
          <p:cNvSpPr/>
          <p:nvPr/>
        </p:nvSpPr>
        <p:spPr>
          <a:xfrm>
            <a:off x="198300" y="1217700"/>
            <a:ext cx="5118600" cy="37152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45"/>
          <p:cNvPicPr preferRelativeResize="0"/>
          <p:nvPr/>
        </p:nvPicPr>
        <p:blipFill/>
        <p:spPr>
          <a:xfrm>
            <a:off x="6163350" y="585775"/>
            <a:ext cx="1971675" cy="39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5"/>
          <p:cNvPicPr preferRelativeResize="0"/>
          <p:nvPr/>
        </p:nvPicPr>
        <p:blipFill/>
        <p:spPr>
          <a:xfrm>
            <a:off x="352975" y="1471222"/>
            <a:ext cx="2466975" cy="320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5"/>
          <p:cNvPicPr preferRelativeResize="0"/>
          <p:nvPr/>
        </p:nvPicPr>
        <p:blipFill/>
        <p:spPr>
          <a:xfrm>
            <a:off x="2515450" y="1471226"/>
            <a:ext cx="246697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Footer desktop</a:t>
            </a:r>
            <a:endParaRPr>
              <a:solidFill>
                <a:srgbClr val="1E1E1E"/>
              </a:solidFill>
            </a:endParaRPr>
          </a:p>
        </p:txBody>
      </p:sp>
      <p:pic>
        <p:nvPicPr>
          <p:cNvPr id="408" name="Google Shape;408;p46"/>
          <p:cNvPicPr preferRelativeResize="0"/>
          <p:nvPr/>
        </p:nvPicPr>
        <p:blipFill/>
        <p:spPr>
          <a:xfrm>
            <a:off x="291713" y="875737"/>
            <a:ext cx="8560574" cy="121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6"/>
          <p:cNvSpPr/>
          <p:nvPr/>
        </p:nvSpPr>
        <p:spPr>
          <a:xfrm>
            <a:off x="198300" y="2197950"/>
            <a:ext cx="8737500" cy="27348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46"/>
          <p:cNvPicPr preferRelativeResize="0"/>
          <p:nvPr/>
        </p:nvPicPr>
        <p:blipFill/>
        <p:spPr>
          <a:xfrm>
            <a:off x="291725" y="2197950"/>
            <a:ext cx="4208319" cy="27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6"/>
          <p:cNvPicPr preferRelativeResize="0"/>
          <p:nvPr/>
        </p:nvPicPr>
        <p:blipFill/>
        <p:spPr>
          <a:xfrm>
            <a:off x="4621600" y="2522650"/>
            <a:ext cx="4269500" cy="208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7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Footer desktop</a:t>
            </a:r>
            <a:endParaRPr>
              <a:solidFill>
                <a:srgbClr val="1E1E1E"/>
              </a:solidFill>
            </a:endParaRPr>
          </a:p>
        </p:txBody>
      </p:sp>
      <p:pic>
        <p:nvPicPr>
          <p:cNvPr id="417" name="Google Shape;417;p47"/>
          <p:cNvPicPr preferRelativeResize="0"/>
          <p:nvPr/>
        </p:nvPicPr>
        <p:blipFill/>
        <p:spPr>
          <a:xfrm>
            <a:off x="291713" y="875737"/>
            <a:ext cx="8560574" cy="121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7"/>
          <p:cNvSpPr/>
          <p:nvPr/>
        </p:nvSpPr>
        <p:spPr>
          <a:xfrm>
            <a:off x="198300" y="2197950"/>
            <a:ext cx="8737500" cy="27348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7"/>
          <p:cNvPicPr preferRelativeResize="0"/>
          <p:nvPr/>
        </p:nvPicPr>
        <p:blipFill/>
        <p:spPr>
          <a:xfrm>
            <a:off x="265225" y="2236900"/>
            <a:ext cx="3067050" cy="26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7"/>
          <p:cNvPicPr preferRelativeResize="0"/>
          <p:nvPr/>
        </p:nvPicPr>
        <p:blipFill/>
        <p:spPr>
          <a:xfrm>
            <a:off x="3194125" y="2197950"/>
            <a:ext cx="3067050" cy="18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8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Footer tablette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426" name="Google Shape;426;p48"/>
          <p:cNvSpPr/>
          <p:nvPr/>
        </p:nvSpPr>
        <p:spPr>
          <a:xfrm>
            <a:off x="198300" y="2197950"/>
            <a:ext cx="8737500" cy="27348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48"/>
          <p:cNvPicPr preferRelativeResize="0"/>
          <p:nvPr/>
        </p:nvPicPr>
        <p:blipFill/>
        <p:spPr>
          <a:xfrm>
            <a:off x="1223950" y="927188"/>
            <a:ext cx="66960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8"/>
          <p:cNvPicPr preferRelativeResize="0"/>
          <p:nvPr/>
        </p:nvPicPr>
        <p:blipFill/>
        <p:spPr>
          <a:xfrm>
            <a:off x="265225" y="2197950"/>
            <a:ext cx="19050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9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Footer mobile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434" name="Google Shape;434;p49"/>
          <p:cNvSpPr/>
          <p:nvPr/>
        </p:nvSpPr>
        <p:spPr>
          <a:xfrm>
            <a:off x="198300" y="2043575"/>
            <a:ext cx="5118600" cy="28893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49"/>
          <p:cNvPicPr preferRelativeResize="0"/>
          <p:nvPr/>
        </p:nvPicPr>
        <p:blipFill/>
        <p:spPr>
          <a:xfrm>
            <a:off x="6060675" y="758663"/>
            <a:ext cx="2225150" cy="36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9"/>
          <p:cNvPicPr preferRelativeResize="0"/>
          <p:nvPr/>
        </p:nvPicPr>
        <p:blipFill/>
        <p:spPr>
          <a:xfrm>
            <a:off x="265225" y="3092938"/>
            <a:ext cx="222885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65225" y="263100"/>
            <a:ext cx="37530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Header: nav desktop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198300" y="1970650"/>
            <a:ext cx="8737500" cy="29622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/>
        <p:spPr>
          <a:xfrm>
            <a:off x="236713" y="1092200"/>
            <a:ext cx="8670576" cy="6872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16"/>
          <p:cNvPicPr preferRelativeResize="0"/>
          <p:nvPr/>
        </p:nvPicPr>
        <p:blipFill/>
        <p:spPr>
          <a:xfrm>
            <a:off x="198300" y="1970650"/>
            <a:ext cx="2460035" cy="29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/>
        <p:spPr>
          <a:xfrm>
            <a:off x="2658325" y="1970650"/>
            <a:ext cx="2460025" cy="1753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265225" y="263100"/>
            <a:ext cx="37530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Header: nav tablette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198300" y="1970650"/>
            <a:ext cx="8737500" cy="29622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/>
        <p:spPr>
          <a:xfrm>
            <a:off x="198300" y="1970650"/>
            <a:ext cx="2460035" cy="29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/>
        <p:spPr>
          <a:xfrm>
            <a:off x="2658325" y="1970650"/>
            <a:ext cx="2460025" cy="1753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/>
        <p:spPr>
          <a:xfrm>
            <a:off x="198300" y="954900"/>
            <a:ext cx="7591425" cy="7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265225" y="263100"/>
            <a:ext cx="37530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Header: nav mobile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198300" y="1970650"/>
            <a:ext cx="8737500" cy="29622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/>
        <p:spPr>
          <a:xfrm>
            <a:off x="3400425" y="857741"/>
            <a:ext cx="2343150" cy="102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18"/>
          <p:cNvPicPr preferRelativeResize="0"/>
          <p:nvPr/>
        </p:nvPicPr>
        <p:blipFill/>
        <p:spPr>
          <a:xfrm>
            <a:off x="198300" y="2072925"/>
            <a:ext cx="3156450" cy="27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/>
        <p:spPr>
          <a:xfrm>
            <a:off x="2587125" y="2072925"/>
            <a:ext cx="3156450" cy="239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/>
        <p:spPr>
          <a:xfrm>
            <a:off x="5548925" y="2193725"/>
            <a:ext cx="3228825" cy="21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Header: recherche desktop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198300" y="1970650"/>
            <a:ext cx="8737500" cy="29622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/>
        <p:spPr>
          <a:xfrm>
            <a:off x="2643613" y="1014450"/>
            <a:ext cx="3856775" cy="645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/>
        <p:spPr>
          <a:xfrm>
            <a:off x="2190750" y="2175400"/>
            <a:ext cx="47625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Header: recherche desktop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198300" y="1970650"/>
            <a:ext cx="8737500" cy="29622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/>
        <p:spPr>
          <a:xfrm>
            <a:off x="2643613" y="1014450"/>
            <a:ext cx="3856775" cy="645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/>
        <p:spPr>
          <a:xfrm>
            <a:off x="198300" y="1970650"/>
            <a:ext cx="2308953" cy="29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/>
        <p:spPr>
          <a:xfrm>
            <a:off x="2410025" y="2037575"/>
            <a:ext cx="2308950" cy="11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/>
        <p:spPr>
          <a:xfrm>
            <a:off x="4514525" y="1970650"/>
            <a:ext cx="2204475" cy="25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Header: recherche mobile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198300" y="1970650"/>
            <a:ext cx="8737500" cy="29622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/>
        <p:spPr>
          <a:xfrm>
            <a:off x="2520625" y="956975"/>
            <a:ext cx="4102750" cy="7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/>
        <p:spPr>
          <a:xfrm>
            <a:off x="265225" y="2128700"/>
            <a:ext cx="2295525" cy="246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/>
        <p:spPr>
          <a:xfrm>
            <a:off x="2686900" y="2056850"/>
            <a:ext cx="2295525" cy="14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