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3068044d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43068044d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43068044d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43068044d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3068044d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43068044d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43068044d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43068044d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43068044d6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43068044d6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422340cf4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422340cf4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22340cf4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422340cf4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14.png"/><Relationship Id="rId7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91353" y="184770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2 : BOOKI</a:t>
            </a:r>
            <a:endParaRPr/>
          </a:p>
        </p:txBody>
      </p:sp>
      <p:sp>
        <p:nvSpPr>
          <p:cNvPr id="129" name="Google Shape;129;p13"/>
          <p:cNvSpPr txBox="1"/>
          <p:nvPr/>
        </p:nvSpPr>
        <p:spPr>
          <a:xfrm>
            <a:off x="2758800" y="3122650"/>
            <a:ext cx="36264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Pierre Dzerahovic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Formation développeur web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265225" y="263100"/>
            <a:ext cx="3753000" cy="954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1E1E1E"/>
                </a:solidFill>
              </a:rPr>
              <a:t>Header: nav desktop</a:t>
            </a:r>
            <a:endParaRPr>
              <a:solidFill>
                <a:srgbClr val="1E1E1E"/>
              </a:solidFill>
            </a:endParaRPr>
          </a:p>
        </p:txBody>
      </p:sp>
      <p:sp>
        <p:nvSpPr>
          <p:cNvPr id="135" name="Google Shape;135;p14"/>
          <p:cNvSpPr/>
          <p:nvPr/>
        </p:nvSpPr>
        <p:spPr>
          <a:xfrm>
            <a:off x="198300" y="1970650"/>
            <a:ext cx="8737500" cy="2962200"/>
          </a:xfrm>
          <a:prstGeom prst="rect">
            <a:avLst/>
          </a:prstGeom>
          <a:solidFill>
            <a:srgbClr val="1E1E1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 rotWithShape="1">
          <a:blip r:embed="rId3">
            <a:alphaModFix/>
          </a:blip>
          <a:srcRect b="65391" l="0" r="2248" t="0"/>
          <a:stretch/>
        </p:blipFill>
        <p:spPr>
          <a:xfrm>
            <a:off x="198300" y="1970650"/>
            <a:ext cx="2460025" cy="166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4"/>
          <p:cNvPicPr preferRelativeResize="0"/>
          <p:nvPr/>
        </p:nvPicPr>
        <p:blipFill rotWithShape="1">
          <a:blip r:embed="rId3">
            <a:alphaModFix/>
          </a:blip>
          <a:srcRect b="0" l="0" r="0" t="62648"/>
          <a:stretch/>
        </p:blipFill>
        <p:spPr>
          <a:xfrm>
            <a:off x="2658325" y="1970650"/>
            <a:ext cx="2460025" cy="1753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4"/>
          <p:cNvPicPr preferRelativeResize="0"/>
          <p:nvPr/>
        </p:nvPicPr>
        <p:blipFill rotWithShape="1">
          <a:blip r:embed="rId4">
            <a:alphaModFix/>
          </a:blip>
          <a:srcRect b="84146" l="0" r="0" t="360"/>
          <a:stretch/>
        </p:blipFill>
        <p:spPr>
          <a:xfrm>
            <a:off x="291925" y="1067100"/>
            <a:ext cx="8550250" cy="6201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9" name="Google Shape;139;p14"/>
          <p:cNvPicPr preferRelativeResize="0"/>
          <p:nvPr/>
        </p:nvPicPr>
        <p:blipFill rotWithShape="1">
          <a:blip r:embed="rId3">
            <a:alphaModFix/>
          </a:blip>
          <a:srcRect b="38312" l="0" r="2248" t="37859"/>
          <a:stretch/>
        </p:blipFill>
        <p:spPr>
          <a:xfrm>
            <a:off x="291925" y="3695525"/>
            <a:ext cx="2460025" cy="114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type="title"/>
          </p:nvPr>
        </p:nvSpPr>
        <p:spPr>
          <a:xfrm>
            <a:off x="265225" y="263100"/>
            <a:ext cx="3753000" cy="954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1E1E1E"/>
                </a:solidFill>
              </a:rPr>
              <a:t>Header: nav mobile</a:t>
            </a:r>
            <a:endParaRPr>
              <a:solidFill>
                <a:srgbClr val="1E1E1E"/>
              </a:solidFill>
            </a:endParaRPr>
          </a:p>
        </p:txBody>
      </p:sp>
      <p:sp>
        <p:nvSpPr>
          <p:cNvPr id="145" name="Google Shape;145;p15"/>
          <p:cNvSpPr/>
          <p:nvPr/>
        </p:nvSpPr>
        <p:spPr>
          <a:xfrm>
            <a:off x="198300" y="1970650"/>
            <a:ext cx="8737500" cy="2962200"/>
          </a:xfrm>
          <a:prstGeom prst="rect">
            <a:avLst/>
          </a:prstGeom>
          <a:solidFill>
            <a:srgbClr val="1E1E1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15"/>
          <p:cNvPicPr preferRelativeResize="0"/>
          <p:nvPr/>
        </p:nvPicPr>
        <p:blipFill rotWithShape="1">
          <a:blip r:embed="rId3">
            <a:alphaModFix/>
          </a:blip>
          <a:srcRect b="85099" l="0" r="0" t="0"/>
          <a:stretch/>
        </p:blipFill>
        <p:spPr>
          <a:xfrm>
            <a:off x="198300" y="2003675"/>
            <a:ext cx="2715735" cy="659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5"/>
          <p:cNvPicPr preferRelativeResize="0"/>
          <p:nvPr/>
        </p:nvPicPr>
        <p:blipFill rotWithShape="1">
          <a:blip r:embed="rId3">
            <a:alphaModFix/>
          </a:blip>
          <a:srcRect b="0" l="0" r="0" t="70476"/>
          <a:stretch/>
        </p:blipFill>
        <p:spPr>
          <a:xfrm>
            <a:off x="194125" y="3536825"/>
            <a:ext cx="2823252" cy="1358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5"/>
          <p:cNvPicPr preferRelativeResize="0"/>
          <p:nvPr/>
        </p:nvPicPr>
        <p:blipFill rotWithShape="1">
          <a:blip r:embed="rId4">
            <a:alphaModFix/>
          </a:blip>
          <a:srcRect b="-9" l="0" r="0" t="5428"/>
          <a:stretch/>
        </p:blipFill>
        <p:spPr>
          <a:xfrm>
            <a:off x="2646125" y="2184288"/>
            <a:ext cx="2930300" cy="191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 rotWithShape="1">
          <a:blip r:embed="rId5">
            <a:alphaModFix/>
          </a:blip>
          <a:srcRect b="0" l="1886" r="3809" t="5123"/>
          <a:stretch/>
        </p:blipFill>
        <p:spPr>
          <a:xfrm>
            <a:off x="3210750" y="749175"/>
            <a:ext cx="2719300" cy="118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 rotWithShape="1">
          <a:blip r:embed="rId3">
            <a:alphaModFix/>
          </a:blip>
          <a:srcRect b="46387" l="0" r="27425" t="32801"/>
          <a:stretch/>
        </p:blipFill>
        <p:spPr>
          <a:xfrm>
            <a:off x="198300" y="2663075"/>
            <a:ext cx="2042925" cy="95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265225" y="263100"/>
            <a:ext cx="4717200" cy="954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1E1E1E"/>
                </a:solidFill>
              </a:rPr>
              <a:t>Header: recherche</a:t>
            </a:r>
            <a:endParaRPr>
              <a:solidFill>
                <a:srgbClr val="1E1E1E"/>
              </a:solidFill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198300" y="1970650"/>
            <a:ext cx="8737500" cy="2962200"/>
          </a:xfrm>
          <a:prstGeom prst="rect">
            <a:avLst/>
          </a:prstGeom>
          <a:solidFill>
            <a:srgbClr val="1E1E1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763" y="1020750"/>
            <a:ext cx="3856775" cy="645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 rotWithShape="1">
          <a:blip r:embed="rId4">
            <a:alphaModFix/>
          </a:blip>
          <a:srcRect b="29328" l="0" r="0" t="0"/>
          <a:stretch/>
        </p:blipFill>
        <p:spPr>
          <a:xfrm>
            <a:off x="198300" y="1970650"/>
            <a:ext cx="2308953" cy="29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6"/>
          <p:cNvPicPr preferRelativeResize="0"/>
          <p:nvPr/>
        </p:nvPicPr>
        <p:blipFill rotWithShape="1">
          <a:blip r:embed="rId4">
            <a:alphaModFix/>
          </a:blip>
          <a:srcRect b="0" l="0" r="0" t="71768"/>
          <a:stretch/>
        </p:blipFill>
        <p:spPr>
          <a:xfrm>
            <a:off x="2410025" y="2037575"/>
            <a:ext cx="2308950" cy="118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4525" y="1970650"/>
            <a:ext cx="2204475" cy="255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82425" y="1020750"/>
            <a:ext cx="3391243" cy="64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6"/>
          <p:cNvPicPr preferRelativeResize="0"/>
          <p:nvPr/>
        </p:nvPicPr>
        <p:blipFill rotWithShape="1">
          <a:blip r:embed="rId7">
            <a:alphaModFix/>
          </a:blip>
          <a:srcRect b="0" l="0" r="0" t="63384"/>
          <a:stretch/>
        </p:blipFill>
        <p:spPr>
          <a:xfrm>
            <a:off x="6884833" y="3816625"/>
            <a:ext cx="1547566" cy="95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6"/>
          <p:cNvSpPr/>
          <p:nvPr/>
        </p:nvSpPr>
        <p:spPr>
          <a:xfrm>
            <a:off x="5999700" y="4167675"/>
            <a:ext cx="618600" cy="19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/>
          <p:nvPr>
            <p:ph type="title"/>
          </p:nvPr>
        </p:nvSpPr>
        <p:spPr>
          <a:xfrm>
            <a:off x="265225" y="263100"/>
            <a:ext cx="4717200" cy="954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1E1E1E"/>
                </a:solidFill>
              </a:rPr>
              <a:t>Header: filtres</a:t>
            </a:r>
            <a:endParaRPr>
              <a:solidFill>
                <a:srgbClr val="1E1E1E"/>
              </a:solidFill>
            </a:endParaRPr>
          </a:p>
        </p:txBody>
      </p:sp>
      <p:sp>
        <p:nvSpPr>
          <p:cNvPr id="169" name="Google Shape;169;p17"/>
          <p:cNvSpPr/>
          <p:nvPr/>
        </p:nvSpPr>
        <p:spPr>
          <a:xfrm>
            <a:off x="198300" y="1970650"/>
            <a:ext cx="8737500" cy="2962200"/>
          </a:xfrm>
          <a:prstGeom prst="rect">
            <a:avLst/>
          </a:prstGeom>
          <a:solidFill>
            <a:srgbClr val="1E1E1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17"/>
          <p:cNvPicPr preferRelativeResize="0"/>
          <p:nvPr/>
        </p:nvPicPr>
        <p:blipFill rotWithShape="1">
          <a:blip r:embed="rId3">
            <a:alphaModFix/>
          </a:blip>
          <a:srcRect b="0" l="0" r="36020" t="75871"/>
          <a:stretch/>
        </p:blipFill>
        <p:spPr>
          <a:xfrm>
            <a:off x="281775" y="1010075"/>
            <a:ext cx="8223675" cy="73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7"/>
          <p:cNvPicPr preferRelativeResize="0"/>
          <p:nvPr/>
        </p:nvPicPr>
        <p:blipFill rotWithShape="1">
          <a:blip r:embed="rId4">
            <a:alphaModFix/>
          </a:blip>
          <a:srcRect b="89045" l="0" r="0" t="0"/>
          <a:stretch/>
        </p:blipFill>
        <p:spPr>
          <a:xfrm>
            <a:off x="265225" y="2618363"/>
            <a:ext cx="2210373" cy="73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7"/>
          <p:cNvPicPr preferRelativeResize="0"/>
          <p:nvPr/>
        </p:nvPicPr>
        <p:blipFill rotWithShape="1">
          <a:blip r:embed="rId4">
            <a:alphaModFix/>
          </a:blip>
          <a:srcRect b="51641" l="0" r="0" t="31223"/>
          <a:stretch/>
        </p:blipFill>
        <p:spPr>
          <a:xfrm>
            <a:off x="265225" y="3387025"/>
            <a:ext cx="2046650" cy="106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75600" y="2618375"/>
            <a:ext cx="1881075" cy="186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/>
          <p:nvPr/>
        </p:nvSpPr>
        <p:spPr>
          <a:xfrm>
            <a:off x="189025" y="2637850"/>
            <a:ext cx="8737500" cy="2295000"/>
          </a:xfrm>
          <a:prstGeom prst="rect">
            <a:avLst/>
          </a:prstGeom>
          <a:solidFill>
            <a:srgbClr val="1E1E1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8"/>
          <p:cNvSpPr txBox="1"/>
          <p:nvPr>
            <p:ph type="title"/>
          </p:nvPr>
        </p:nvSpPr>
        <p:spPr>
          <a:xfrm>
            <a:off x="265225" y="263100"/>
            <a:ext cx="4717200" cy="954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1E1E1E"/>
                </a:solidFill>
              </a:rPr>
              <a:t>M</a:t>
            </a:r>
            <a:r>
              <a:rPr lang="fr">
                <a:solidFill>
                  <a:srgbClr val="1E1E1E"/>
                </a:solidFill>
              </a:rPr>
              <a:t>ain haut gauche</a:t>
            </a:r>
            <a:endParaRPr>
              <a:solidFill>
                <a:srgbClr val="1E1E1E"/>
              </a:solidFill>
            </a:endParaRPr>
          </a:p>
        </p:txBody>
      </p:sp>
      <p:pic>
        <p:nvPicPr>
          <p:cNvPr id="180" name="Google Shape;1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2050" y="334650"/>
            <a:ext cx="3498250" cy="215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237" y="2708763"/>
            <a:ext cx="2355035" cy="215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8"/>
          <p:cNvPicPr preferRelativeResize="0"/>
          <p:nvPr/>
        </p:nvPicPr>
        <p:blipFill rotWithShape="1">
          <a:blip r:embed="rId5">
            <a:alphaModFix/>
          </a:blip>
          <a:srcRect b="74847" l="0" r="0" t="0"/>
          <a:stretch/>
        </p:blipFill>
        <p:spPr>
          <a:xfrm>
            <a:off x="3295800" y="2708775"/>
            <a:ext cx="2774825" cy="11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8"/>
          <p:cNvPicPr preferRelativeResize="0"/>
          <p:nvPr/>
        </p:nvPicPr>
        <p:blipFill rotWithShape="1">
          <a:blip r:embed="rId5">
            <a:alphaModFix/>
          </a:blip>
          <a:srcRect b="0" l="0" r="0" t="80594"/>
          <a:stretch/>
        </p:blipFill>
        <p:spPr>
          <a:xfrm>
            <a:off x="3295800" y="3899300"/>
            <a:ext cx="2854025" cy="944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/>
          <p:nvPr>
            <p:ph type="title"/>
          </p:nvPr>
        </p:nvSpPr>
        <p:spPr>
          <a:xfrm>
            <a:off x="265225" y="263100"/>
            <a:ext cx="4717200" cy="954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1E1E1E"/>
                </a:solidFill>
              </a:rPr>
              <a:t>Main bas desktop</a:t>
            </a:r>
            <a:endParaRPr>
              <a:solidFill>
                <a:srgbClr val="1E1E1E"/>
              </a:solidFill>
            </a:endParaRPr>
          </a:p>
        </p:txBody>
      </p:sp>
      <p:pic>
        <p:nvPicPr>
          <p:cNvPr id="189" name="Google Shape;1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900" y="1228450"/>
            <a:ext cx="8570201" cy="304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 txBox="1"/>
          <p:nvPr>
            <p:ph type="title"/>
          </p:nvPr>
        </p:nvSpPr>
        <p:spPr>
          <a:xfrm>
            <a:off x="265225" y="263100"/>
            <a:ext cx="4717200" cy="954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1E1E1E"/>
                </a:solidFill>
              </a:rPr>
              <a:t>Main bas desktop</a:t>
            </a:r>
            <a:endParaRPr>
              <a:solidFill>
                <a:srgbClr val="1E1E1E"/>
              </a:solidFill>
            </a:endParaRPr>
          </a:p>
        </p:txBody>
      </p:sp>
      <p:sp>
        <p:nvSpPr>
          <p:cNvPr id="195" name="Google Shape;195;p20"/>
          <p:cNvSpPr/>
          <p:nvPr/>
        </p:nvSpPr>
        <p:spPr>
          <a:xfrm>
            <a:off x="198300" y="1217700"/>
            <a:ext cx="8750100" cy="3715200"/>
          </a:xfrm>
          <a:prstGeom prst="rect">
            <a:avLst/>
          </a:prstGeom>
          <a:solidFill>
            <a:srgbClr val="1E1E1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0"/>
          <p:cNvPicPr preferRelativeResize="0"/>
          <p:nvPr/>
        </p:nvPicPr>
        <p:blipFill rotWithShape="1">
          <a:blip r:embed="rId3">
            <a:alphaModFix/>
          </a:blip>
          <a:srcRect b="28356" l="0" r="0" t="0"/>
          <a:stretch/>
        </p:blipFill>
        <p:spPr>
          <a:xfrm>
            <a:off x="1455100" y="1279375"/>
            <a:ext cx="2127100" cy="23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0"/>
          <p:cNvPicPr preferRelativeResize="0"/>
          <p:nvPr/>
        </p:nvPicPr>
        <p:blipFill rotWithShape="1">
          <a:blip r:embed="rId3">
            <a:alphaModFix/>
          </a:blip>
          <a:srcRect b="0" l="0" r="0" t="70846"/>
          <a:stretch/>
        </p:blipFill>
        <p:spPr>
          <a:xfrm>
            <a:off x="1455100" y="3651000"/>
            <a:ext cx="2257775" cy="1024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8587" y="1279375"/>
            <a:ext cx="2351613" cy="334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