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8229600" cy="4572000"/>
  <p:notesSz cx="6858000" cy="9144000"/>
  <p:defaultTextStyle>
    <a:defPPr>
      <a:defRPr lang="en-US"/>
    </a:defPPr>
    <a:lvl1pPr marL="0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1pPr>
    <a:lvl2pPr marL="351130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2pPr>
    <a:lvl3pPr marL="702259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3pPr>
    <a:lvl4pPr marL="1053389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4pPr>
    <a:lvl5pPr marL="1404518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5pPr>
    <a:lvl6pPr marL="1755648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6pPr>
    <a:lvl7pPr marL="2106778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7pPr>
    <a:lvl8pPr marL="2457907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8pPr>
    <a:lvl9pPr marL="2809037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74" d="100"/>
          <a:sy n="174" d="100"/>
        </p:scale>
        <p:origin x="15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748242"/>
            <a:ext cx="61722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401359"/>
            <a:ext cx="61722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BAC2-125F-442D-ACEE-2DE5DAC34F22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0C5B-F97E-4373-8181-54E13B3B9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5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BAC2-125F-442D-ACEE-2DE5DAC34F22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0C5B-F97E-4373-8181-54E13B3B9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7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243417"/>
            <a:ext cx="1774508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43417"/>
            <a:ext cx="5220653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BAC2-125F-442D-ACEE-2DE5DAC34F22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0C5B-F97E-4373-8181-54E13B3B9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8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BAC2-125F-442D-ACEE-2DE5DAC34F22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0C5B-F97E-4373-8181-54E13B3B9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7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139826"/>
            <a:ext cx="709803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3059642"/>
            <a:ext cx="709803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BAC2-125F-442D-ACEE-2DE5DAC34F22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0C5B-F97E-4373-8181-54E13B3B9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4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217083"/>
            <a:ext cx="349758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217083"/>
            <a:ext cx="349758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BAC2-125F-442D-ACEE-2DE5DAC34F22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0C5B-F97E-4373-8181-54E13B3B9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0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43417"/>
            <a:ext cx="709803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1120775"/>
            <a:ext cx="3481506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1670050"/>
            <a:ext cx="3481506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120775"/>
            <a:ext cx="3498652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670050"/>
            <a:ext cx="3498652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BAC2-125F-442D-ACEE-2DE5DAC34F22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0C5B-F97E-4373-8181-54E13B3B9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1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BAC2-125F-442D-ACEE-2DE5DAC34F22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0C5B-F97E-4373-8181-54E13B3B9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4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BAC2-125F-442D-ACEE-2DE5DAC34F22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0C5B-F97E-4373-8181-54E13B3B9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04800"/>
            <a:ext cx="2654260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658284"/>
            <a:ext cx="4166235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371600"/>
            <a:ext cx="2654260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BAC2-125F-442D-ACEE-2DE5DAC34F22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0C5B-F97E-4373-8181-54E13B3B9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1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04800"/>
            <a:ext cx="2654260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658284"/>
            <a:ext cx="4166235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371600"/>
            <a:ext cx="2654260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BAC2-125F-442D-ACEE-2DE5DAC34F22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0C5B-F97E-4373-8181-54E13B3B9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0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43417"/>
            <a:ext cx="709803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217083"/>
            <a:ext cx="709803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4237567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DBAC2-125F-442D-ACEE-2DE5DAC34F22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4237567"/>
            <a:ext cx="277749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4237567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A0C5B-F97E-4373-8181-54E13B3B9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1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Line 54"/>
          <p:cNvSpPr>
            <a:spLocks noChangeShapeType="1"/>
          </p:cNvSpPr>
          <p:nvPr/>
        </p:nvSpPr>
        <p:spPr bwMode="auto">
          <a:xfrm>
            <a:off x="5004646" y="2154137"/>
            <a:ext cx="427486" cy="22870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27" tIns="41464" rIns="82927" bIns="41464"/>
          <a:lstStyle/>
          <a:p>
            <a:endParaRPr lang="en-US"/>
          </a:p>
        </p:txBody>
      </p:sp>
      <p:grpSp>
        <p:nvGrpSpPr>
          <p:cNvPr id="380" name="Group 42"/>
          <p:cNvGrpSpPr>
            <a:grpSpLocks/>
          </p:cNvGrpSpPr>
          <p:nvPr/>
        </p:nvGrpSpPr>
        <p:grpSpPr bwMode="auto">
          <a:xfrm>
            <a:off x="4675230" y="1788205"/>
            <a:ext cx="198656" cy="390658"/>
            <a:chOff x="4765" y="4205"/>
            <a:chExt cx="158" cy="316"/>
          </a:xfrm>
        </p:grpSpPr>
        <p:sp>
          <p:nvSpPr>
            <p:cNvPr id="381" name="Freeform 43"/>
            <p:cNvSpPr>
              <a:spLocks noChangeArrowheads="1"/>
            </p:cNvSpPr>
            <p:nvPr/>
          </p:nvSpPr>
          <p:spPr bwMode="auto">
            <a:xfrm>
              <a:off x="4765" y="4286"/>
              <a:ext cx="159" cy="237"/>
            </a:xfrm>
            <a:custGeom>
              <a:avLst/>
              <a:gdLst>
                <a:gd name="T0" fmla="*/ 0 w 702"/>
                <a:gd name="T1" fmla="*/ 0 h 1044"/>
                <a:gd name="T2" fmla="*/ 0 w 702"/>
                <a:gd name="T3" fmla="*/ 0 h 1044"/>
                <a:gd name="T4" fmla="*/ 0 w 702"/>
                <a:gd name="T5" fmla="*/ 0 h 1044"/>
                <a:gd name="T6" fmla="*/ 0 w 702"/>
                <a:gd name="T7" fmla="*/ 0 h 1044"/>
                <a:gd name="T8" fmla="*/ 0 w 702"/>
                <a:gd name="T9" fmla="*/ 0 h 1044"/>
                <a:gd name="T10" fmla="*/ 0 w 702"/>
                <a:gd name="T11" fmla="*/ 0 h 1044"/>
                <a:gd name="T12" fmla="*/ 0 w 702"/>
                <a:gd name="T13" fmla="*/ 0 h 1044"/>
                <a:gd name="T14" fmla="*/ 0 w 702"/>
                <a:gd name="T15" fmla="*/ 0 h 1044"/>
                <a:gd name="T16" fmla="*/ 0 w 702"/>
                <a:gd name="T17" fmla="*/ 0 h 1044"/>
                <a:gd name="T18" fmla="*/ 0 w 702"/>
                <a:gd name="T19" fmla="*/ 0 h 1044"/>
                <a:gd name="T20" fmla="*/ 0 w 702"/>
                <a:gd name="T21" fmla="*/ 0 h 1044"/>
                <a:gd name="T22" fmla="*/ 0 w 702"/>
                <a:gd name="T23" fmla="*/ 0 h 1044"/>
                <a:gd name="T24" fmla="*/ 0 w 702"/>
                <a:gd name="T25" fmla="*/ 0 h 1044"/>
                <a:gd name="T26" fmla="*/ 0 w 702"/>
                <a:gd name="T27" fmla="*/ 0 h 1044"/>
                <a:gd name="T28" fmla="*/ 0 w 702"/>
                <a:gd name="T29" fmla="*/ 0 h 1044"/>
                <a:gd name="T30" fmla="*/ 0 w 702"/>
                <a:gd name="T31" fmla="*/ 0 h 10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02"/>
                <a:gd name="T49" fmla="*/ 0 h 1044"/>
                <a:gd name="T50" fmla="*/ 702 w 702"/>
                <a:gd name="T51" fmla="*/ 1044 h 10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02" h="1044">
                  <a:moveTo>
                    <a:pt x="264" y="0"/>
                  </a:moveTo>
                  <a:cubicBezTo>
                    <a:pt x="264" y="0"/>
                    <a:pt x="264" y="0"/>
                    <a:pt x="0" y="275"/>
                  </a:cubicBezTo>
                  <a:cubicBezTo>
                    <a:pt x="0" y="275"/>
                    <a:pt x="0" y="275"/>
                    <a:pt x="55" y="330"/>
                  </a:cubicBezTo>
                  <a:cubicBezTo>
                    <a:pt x="55" y="330"/>
                    <a:pt x="55" y="330"/>
                    <a:pt x="264" y="107"/>
                  </a:cubicBezTo>
                  <a:cubicBezTo>
                    <a:pt x="264" y="107"/>
                    <a:pt x="264" y="107"/>
                    <a:pt x="267" y="481"/>
                  </a:cubicBezTo>
                  <a:cubicBezTo>
                    <a:pt x="267" y="481"/>
                    <a:pt x="267" y="481"/>
                    <a:pt x="86" y="1039"/>
                  </a:cubicBezTo>
                  <a:cubicBezTo>
                    <a:pt x="86" y="1039"/>
                    <a:pt x="204" y="1043"/>
                    <a:pt x="207" y="1036"/>
                  </a:cubicBezTo>
                  <a:cubicBezTo>
                    <a:pt x="208" y="1035"/>
                    <a:pt x="338" y="521"/>
                    <a:pt x="343" y="513"/>
                  </a:cubicBezTo>
                  <a:cubicBezTo>
                    <a:pt x="343" y="513"/>
                    <a:pt x="343" y="513"/>
                    <a:pt x="489" y="1036"/>
                  </a:cubicBezTo>
                  <a:cubicBezTo>
                    <a:pt x="489" y="1036"/>
                    <a:pt x="489" y="1036"/>
                    <a:pt x="603" y="1036"/>
                  </a:cubicBezTo>
                  <a:cubicBezTo>
                    <a:pt x="603" y="1036"/>
                    <a:pt x="603" y="1036"/>
                    <a:pt x="423" y="485"/>
                  </a:cubicBezTo>
                  <a:cubicBezTo>
                    <a:pt x="423" y="485"/>
                    <a:pt x="423" y="485"/>
                    <a:pt x="425" y="107"/>
                  </a:cubicBezTo>
                  <a:cubicBezTo>
                    <a:pt x="425" y="107"/>
                    <a:pt x="425" y="107"/>
                    <a:pt x="640" y="324"/>
                  </a:cubicBezTo>
                  <a:cubicBezTo>
                    <a:pt x="640" y="324"/>
                    <a:pt x="640" y="324"/>
                    <a:pt x="701" y="272"/>
                  </a:cubicBezTo>
                  <a:cubicBezTo>
                    <a:pt x="701" y="272"/>
                    <a:pt x="701" y="272"/>
                    <a:pt x="429" y="0"/>
                  </a:cubicBezTo>
                  <a:cubicBezTo>
                    <a:pt x="429" y="0"/>
                    <a:pt x="429" y="0"/>
                    <a:pt x="264" y="0"/>
                  </a:cubicBez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" name="Freeform 44"/>
            <p:cNvSpPr>
              <a:spLocks noChangeArrowheads="1"/>
            </p:cNvSpPr>
            <p:nvPr/>
          </p:nvSpPr>
          <p:spPr bwMode="auto">
            <a:xfrm>
              <a:off x="4788" y="4205"/>
              <a:ext cx="113" cy="75"/>
            </a:xfrm>
            <a:custGeom>
              <a:avLst/>
              <a:gdLst>
                <a:gd name="T0" fmla="*/ 0 w 500"/>
                <a:gd name="T1" fmla="*/ 0 h 331"/>
                <a:gd name="T2" fmla="*/ 0 w 500"/>
                <a:gd name="T3" fmla="*/ 0 h 331"/>
                <a:gd name="T4" fmla="*/ 0 w 500"/>
                <a:gd name="T5" fmla="*/ 0 h 331"/>
                <a:gd name="T6" fmla="*/ 0 60000 65536"/>
                <a:gd name="T7" fmla="*/ 0 60000 65536"/>
                <a:gd name="T8" fmla="*/ 0 60000 65536"/>
                <a:gd name="T9" fmla="*/ 0 w 500"/>
                <a:gd name="T10" fmla="*/ 0 h 331"/>
                <a:gd name="T11" fmla="*/ 500 w 500"/>
                <a:gd name="T12" fmla="*/ 331 h 3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0" h="331">
                  <a:moveTo>
                    <a:pt x="245" y="0"/>
                  </a:moveTo>
                  <a:cubicBezTo>
                    <a:pt x="0" y="7"/>
                    <a:pt x="2" y="327"/>
                    <a:pt x="238" y="330"/>
                  </a:cubicBezTo>
                  <a:cubicBezTo>
                    <a:pt x="491" y="330"/>
                    <a:pt x="499" y="3"/>
                    <a:pt x="245" y="0"/>
                  </a:cubicBez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3" name="Line 54"/>
          <p:cNvSpPr>
            <a:spLocks noChangeShapeType="1"/>
          </p:cNvSpPr>
          <p:nvPr/>
        </p:nvSpPr>
        <p:spPr bwMode="auto">
          <a:xfrm flipV="1">
            <a:off x="4971956" y="1850020"/>
            <a:ext cx="507954" cy="10508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27" tIns="41464" rIns="82927" bIns="41464"/>
          <a:lstStyle/>
          <a:p>
            <a:endParaRPr lang="en-US"/>
          </a:p>
        </p:txBody>
      </p:sp>
      <p:grpSp>
        <p:nvGrpSpPr>
          <p:cNvPr id="384" name="Group 42"/>
          <p:cNvGrpSpPr>
            <a:grpSpLocks/>
          </p:cNvGrpSpPr>
          <p:nvPr/>
        </p:nvGrpSpPr>
        <p:grpSpPr bwMode="auto">
          <a:xfrm>
            <a:off x="5513430" y="1590402"/>
            <a:ext cx="198656" cy="390658"/>
            <a:chOff x="4765" y="4205"/>
            <a:chExt cx="158" cy="316"/>
          </a:xfrm>
        </p:grpSpPr>
        <p:sp>
          <p:nvSpPr>
            <p:cNvPr id="385" name="Freeform 43"/>
            <p:cNvSpPr>
              <a:spLocks noChangeArrowheads="1"/>
            </p:cNvSpPr>
            <p:nvPr/>
          </p:nvSpPr>
          <p:spPr bwMode="auto">
            <a:xfrm>
              <a:off x="4765" y="4286"/>
              <a:ext cx="159" cy="237"/>
            </a:xfrm>
            <a:custGeom>
              <a:avLst/>
              <a:gdLst>
                <a:gd name="T0" fmla="*/ 0 w 702"/>
                <a:gd name="T1" fmla="*/ 0 h 1044"/>
                <a:gd name="T2" fmla="*/ 0 w 702"/>
                <a:gd name="T3" fmla="*/ 0 h 1044"/>
                <a:gd name="T4" fmla="*/ 0 w 702"/>
                <a:gd name="T5" fmla="*/ 0 h 1044"/>
                <a:gd name="T6" fmla="*/ 0 w 702"/>
                <a:gd name="T7" fmla="*/ 0 h 1044"/>
                <a:gd name="T8" fmla="*/ 0 w 702"/>
                <a:gd name="T9" fmla="*/ 0 h 1044"/>
                <a:gd name="T10" fmla="*/ 0 w 702"/>
                <a:gd name="T11" fmla="*/ 0 h 1044"/>
                <a:gd name="T12" fmla="*/ 0 w 702"/>
                <a:gd name="T13" fmla="*/ 0 h 1044"/>
                <a:gd name="T14" fmla="*/ 0 w 702"/>
                <a:gd name="T15" fmla="*/ 0 h 1044"/>
                <a:gd name="T16" fmla="*/ 0 w 702"/>
                <a:gd name="T17" fmla="*/ 0 h 1044"/>
                <a:gd name="T18" fmla="*/ 0 w 702"/>
                <a:gd name="T19" fmla="*/ 0 h 1044"/>
                <a:gd name="T20" fmla="*/ 0 w 702"/>
                <a:gd name="T21" fmla="*/ 0 h 1044"/>
                <a:gd name="T22" fmla="*/ 0 w 702"/>
                <a:gd name="T23" fmla="*/ 0 h 1044"/>
                <a:gd name="T24" fmla="*/ 0 w 702"/>
                <a:gd name="T25" fmla="*/ 0 h 1044"/>
                <a:gd name="T26" fmla="*/ 0 w 702"/>
                <a:gd name="T27" fmla="*/ 0 h 1044"/>
                <a:gd name="T28" fmla="*/ 0 w 702"/>
                <a:gd name="T29" fmla="*/ 0 h 1044"/>
                <a:gd name="T30" fmla="*/ 0 w 702"/>
                <a:gd name="T31" fmla="*/ 0 h 10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02"/>
                <a:gd name="T49" fmla="*/ 0 h 1044"/>
                <a:gd name="T50" fmla="*/ 702 w 702"/>
                <a:gd name="T51" fmla="*/ 1044 h 10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02" h="1044">
                  <a:moveTo>
                    <a:pt x="264" y="0"/>
                  </a:moveTo>
                  <a:cubicBezTo>
                    <a:pt x="264" y="0"/>
                    <a:pt x="264" y="0"/>
                    <a:pt x="0" y="275"/>
                  </a:cubicBezTo>
                  <a:cubicBezTo>
                    <a:pt x="0" y="275"/>
                    <a:pt x="0" y="275"/>
                    <a:pt x="55" y="330"/>
                  </a:cubicBezTo>
                  <a:cubicBezTo>
                    <a:pt x="55" y="330"/>
                    <a:pt x="55" y="330"/>
                    <a:pt x="264" y="107"/>
                  </a:cubicBezTo>
                  <a:cubicBezTo>
                    <a:pt x="264" y="107"/>
                    <a:pt x="264" y="107"/>
                    <a:pt x="267" y="481"/>
                  </a:cubicBezTo>
                  <a:cubicBezTo>
                    <a:pt x="267" y="481"/>
                    <a:pt x="267" y="481"/>
                    <a:pt x="86" y="1039"/>
                  </a:cubicBezTo>
                  <a:cubicBezTo>
                    <a:pt x="86" y="1039"/>
                    <a:pt x="204" y="1043"/>
                    <a:pt x="207" y="1036"/>
                  </a:cubicBezTo>
                  <a:cubicBezTo>
                    <a:pt x="208" y="1035"/>
                    <a:pt x="338" y="521"/>
                    <a:pt x="343" y="513"/>
                  </a:cubicBezTo>
                  <a:cubicBezTo>
                    <a:pt x="343" y="513"/>
                    <a:pt x="343" y="513"/>
                    <a:pt x="489" y="1036"/>
                  </a:cubicBezTo>
                  <a:cubicBezTo>
                    <a:pt x="489" y="1036"/>
                    <a:pt x="489" y="1036"/>
                    <a:pt x="603" y="1036"/>
                  </a:cubicBezTo>
                  <a:cubicBezTo>
                    <a:pt x="603" y="1036"/>
                    <a:pt x="603" y="1036"/>
                    <a:pt x="423" y="485"/>
                  </a:cubicBezTo>
                  <a:cubicBezTo>
                    <a:pt x="423" y="485"/>
                    <a:pt x="423" y="485"/>
                    <a:pt x="425" y="107"/>
                  </a:cubicBezTo>
                  <a:cubicBezTo>
                    <a:pt x="425" y="107"/>
                    <a:pt x="425" y="107"/>
                    <a:pt x="640" y="324"/>
                  </a:cubicBezTo>
                  <a:cubicBezTo>
                    <a:pt x="640" y="324"/>
                    <a:pt x="640" y="324"/>
                    <a:pt x="701" y="272"/>
                  </a:cubicBezTo>
                  <a:cubicBezTo>
                    <a:pt x="701" y="272"/>
                    <a:pt x="701" y="272"/>
                    <a:pt x="429" y="0"/>
                  </a:cubicBezTo>
                  <a:cubicBezTo>
                    <a:pt x="429" y="0"/>
                    <a:pt x="429" y="0"/>
                    <a:pt x="264" y="0"/>
                  </a:cubicBez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" name="Freeform 44"/>
            <p:cNvSpPr>
              <a:spLocks noChangeArrowheads="1"/>
            </p:cNvSpPr>
            <p:nvPr/>
          </p:nvSpPr>
          <p:spPr bwMode="auto">
            <a:xfrm>
              <a:off x="4788" y="4205"/>
              <a:ext cx="113" cy="75"/>
            </a:xfrm>
            <a:custGeom>
              <a:avLst/>
              <a:gdLst>
                <a:gd name="T0" fmla="*/ 0 w 500"/>
                <a:gd name="T1" fmla="*/ 0 h 331"/>
                <a:gd name="T2" fmla="*/ 0 w 500"/>
                <a:gd name="T3" fmla="*/ 0 h 331"/>
                <a:gd name="T4" fmla="*/ 0 w 500"/>
                <a:gd name="T5" fmla="*/ 0 h 331"/>
                <a:gd name="T6" fmla="*/ 0 60000 65536"/>
                <a:gd name="T7" fmla="*/ 0 60000 65536"/>
                <a:gd name="T8" fmla="*/ 0 60000 65536"/>
                <a:gd name="T9" fmla="*/ 0 w 500"/>
                <a:gd name="T10" fmla="*/ 0 h 331"/>
                <a:gd name="T11" fmla="*/ 500 w 500"/>
                <a:gd name="T12" fmla="*/ 331 h 3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0" h="331">
                  <a:moveTo>
                    <a:pt x="245" y="0"/>
                  </a:moveTo>
                  <a:cubicBezTo>
                    <a:pt x="0" y="7"/>
                    <a:pt x="2" y="327"/>
                    <a:pt x="238" y="330"/>
                  </a:cubicBezTo>
                  <a:cubicBezTo>
                    <a:pt x="491" y="330"/>
                    <a:pt x="499" y="3"/>
                    <a:pt x="245" y="0"/>
                  </a:cubicBez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7" name="Group 42"/>
          <p:cNvGrpSpPr>
            <a:grpSpLocks/>
          </p:cNvGrpSpPr>
          <p:nvPr/>
        </p:nvGrpSpPr>
        <p:grpSpPr bwMode="auto">
          <a:xfrm>
            <a:off x="5515944" y="2213479"/>
            <a:ext cx="198656" cy="390658"/>
            <a:chOff x="4765" y="4205"/>
            <a:chExt cx="158" cy="316"/>
          </a:xfrm>
          <a:solidFill>
            <a:srgbClr val="FFC000"/>
          </a:solidFill>
        </p:grpSpPr>
        <p:sp>
          <p:nvSpPr>
            <p:cNvPr id="388" name="Freeform 43"/>
            <p:cNvSpPr>
              <a:spLocks noChangeArrowheads="1"/>
            </p:cNvSpPr>
            <p:nvPr/>
          </p:nvSpPr>
          <p:spPr bwMode="auto">
            <a:xfrm>
              <a:off x="4765" y="4286"/>
              <a:ext cx="159" cy="237"/>
            </a:xfrm>
            <a:custGeom>
              <a:avLst/>
              <a:gdLst>
                <a:gd name="T0" fmla="*/ 0 w 702"/>
                <a:gd name="T1" fmla="*/ 0 h 1044"/>
                <a:gd name="T2" fmla="*/ 0 w 702"/>
                <a:gd name="T3" fmla="*/ 0 h 1044"/>
                <a:gd name="T4" fmla="*/ 0 w 702"/>
                <a:gd name="T5" fmla="*/ 0 h 1044"/>
                <a:gd name="T6" fmla="*/ 0 w 702"/>
                <a:gd name="T7" fmla="*/ 0 h 1044"/>
                <a:gd name="T8" fmla="*/ 0 w 702"/>
                <a:gd name="T9" fmla="*/ 0 h 1044"/>
                <a:gd name="T10" fmla="*/ 0 w 702"/>
                <a:gd name="T11" fmla="*/ 0 h 1044"/>
                <a:gd name="T12" fmla="*/ 0 w 702"/>
                <a:gd name="T13" fmla="*/ 0 h 1044"/>
                <a:gd name="T14" fmla="*/ 0 w 702"/>
                <a:gd name="T15" fmla="*/ 0 h 1044"/>
                <a:gd name="T16" fmla="*/ 0 w 702"/>
                <a:gd name="T17" fmla="*/ 0 h 1044"/>
                <a:gd name="T18" fmla="*/ 0 w 702"/>
                <a:gd name="T19" fmla="*/ 0 h 1044"/>
                <a:gd name="T20" fmla="*/ 0 w 702"/>
                <a:gd name="T21" fmla="*/ 0 h 1044"/>
                <a:gd name="T22" fmla="*/ 0 w 702"/>
                <a:gd name="T23" fmla="*/ 0 h 1044"/>
                <a:gd name="T24" fmla="*/ 0 w 702"/>
                <a:gd name="T25" fmla="*/ 0 h 1044"/>
                <a:gd name="T26" fmla="*/ 0 w 702"/>
                <a:gd name="T27" fmla="*/ 0 h 1044"/>
                <a:gd name="T28" fmla="*/ 0 w 702"/>
                <a:gd name="T29" fmla="*/ 0 h 1044"/>
                <a:gd name="T30" fmla="*/ 0 w 702"/>
                <a:gd name="T31" fmla="*/ 0 h 10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02"/>
                <a:gd name="T49" fmla="*/ 0 h 1044"/>
                <a:gd name="T50" fmla="*/ 702 w 702"/>
                <a:gd name="T51" fmla="*/ 1044 h 10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02" h="1044">
                  <a:moveTo>
                    <a:pt x="264" y="0"/>
                  </a:moveTo>
                  <a:cubicBezTo>
                    <a:pt x="264" y="0"/>
                    <a:pt x="264" y="0"/>
                    <a:pt x="0" y="275"/>
                  </a:cubicBezTo>
                  <a:cubicBezTo>
                    <a:pt x="0" y="275"/>
                    <a:pt x="0" y="275"/>
                    <a:pt x="55" y="330"/>
                  </a:cubicBezTo>
                  <a:cubicBezTo>
                    <a:pt x="55" y="330"/>
                    <a:pt x="55" y="330"/>
                    <a:pt x="264" y="107"/>
                  </a:cubicBezTo>
                  <a:cubicBezTo>
                    <a:pt x="264" y="107"/>
                    <a:pt x="264" y="107"/>
                    <a:pt x="267" y="481"/>
                  </a:cubicBezTo>
                  <a:cubicBezTo>
                    <a:pt x="267" y="481"/>
                    <a:pt x="267" y="481"/>
                    <a:pt x="86" y="1039"/>
                  </a:cubicBezTo>
                  <a:cubicBezTo>
                    <a:pt x="86" y="1039"/>
                    <a:pt x="204" y="1043"/>
                    <a:pt x="207" y="1036"/>
                  </a:cubicBezTo>
                  <a:cubicBezTo>
                    <a:pt x="208" y="1035"/>
                    <a:pt x="338" y="521"/>
                    <a:pt x="343" y="513"/>
                  </a:cubicBezTo>
                  <a:cubicBezTo>
                    <a:pt x="343" y="513"/>
                    <a:pt x="343" y="513"/>
                    <a:pt x="489" y="1036"/>
                  </a:cubicBezTo>
                  <a:cubicBezTo>
                    <a:pt x="489" y="1036"/>
                    <a:pt x="489" y="1036"/>
                    <a:pt x="603" y="1036"/>
                  </a:cubicBezTo>
                  <a:cubicBezTo>
                    <a:pt x="603" y="1036"/>
                    <a:pt x="603" y="1036"/>
                    <a:pt x="423" y="485"/>
                  </a:cubicBezTo>
                  <a:cubicBezTo>
                    <a:pt x="423" y="485"/>
                    <a:pt x="423" y="485"/>
                    <a:pt x="425" y="107"/>
                  </a:cubicBezTo>
                  <a:cubicBezTo>
                    <a:pt x="425" y="107"/>
                    <a:pt x="425" y="107"/>
                    <a:pt x="640" y="324"/>
                  </a:cubicBezTo>
                  <a:cubicBezTo>
                    <a:pt x="640" y="324"/>
                    <a:pt x="640" y="324"/>
                    <a:pt x="701" y="272"/>
                  </a:cubicBezTo>
                  <a:cubicBezTo>
                    <a:pt x="701" y="272"/>
                    <a:pt x="701" y="272"/>
                    <a:pt x="429" y="0"/>
                  </a:cubicBezTo>
                  <a:cubicBezTo>
                    <a:pt x="429" y="0"/>
                    <a:pt x="429" y="0"/>
                    <a:pt x="264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389" name="Freeform 44"/>
            <p:cNvSpPr>
              <a:spLocks noChangeArrowheads="1"/>
            </p:cNvSpPr>
            <p:nvPr/>
          </p:nvSpPr>
          <p:spPr bwMode="auto">
            <a:xfrm>
              <a:off x="4788" y="4205"/>
              <a:ext cx="113" cy="75"/>
            </a:xfrm>
            <a:custGeom>
              <a:avLst/>
              <a:gdLst>
                <a:gd name="T0" fmla="*/ 0 w 500"/>
                <a:gd name="T1" fmla="*/ 0 h 331"/>
                <a:gd name="T2" fmla="*/ 0 w 500"/>
                <a:gd name="T3" fmla="*/ 0 h 331"/>
                <a:gd name="T4" fmla="*/ 0 w 500"/>
                <a:gd name="T5" fmla="*/ 0 h 331"/>
                <a:gd name="T6" fmla="*/ 0 60000 65536"/>
                <a:gd name="T7" fmla="*/ 0 60000 65536"/>
                <a:gd name="T8" fmla="*/ 0 60000 65536"/>
                <a:gd name="T9" fmla="*/ 0 w 500"/>
                <a:gd name="T10" fmla="*/ 0 h 331"/>
                <a:gd name="T11" fmla="*/ 500 w 500"/>
                <a:gd name="T12" fmla="*/ 331 h 3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0" h="331">
                  <a:moveTo>
                    <a:pt x="245" y="0"/>
                  </a:moveTo>
                  <a:cubicBezTo>
                    <a:pt x="0" y="7"/>
                    <a:pt x="2" y="327"/>
                    <a:pt x="238" y="330"/>
                  </a:cubicBezTo>
                  <a:cubicBezTo>
                    <a:pt x="491" y="330"/>
                    <a:pt x="499" y="3"/>
                    <a:pt x="245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C000"/>
                </a:solidFill>
              </a:endParaRPr>
            </a:p>
          </p:txBody>
        </p:sp>
      </p:grpSp>
      <p:sp>
        <p:nvSpPr>
          <p:cNvPr id="390" name="Line 54"/>
          <p:cNvSpPr>
            <a:spLocks noChangeShapeType="1"/>
          </p:cNvSpPr>
          <p:nvPr/>
        </p:nvSpPr>
        <p:spPr bwMode="auto">
          <a:xfrm flipV="1">
            <a:off x="5756090" y="2065127"/>
            <a:ext cx="466463" cy="35604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27" tIns="41464" rIns="82927" bIns="41464"/>
          <a:lstStyle/>
          <a:p>
            <a:endParaRPr lang="en-US"/>
          </a:p>
        </p:txBody>
      </p:sp>
      <p:sp>
        <p:nvSpPr>
          <p:cNvPr id="391" name="Line 54"/>
          <p:cNvSpPr>
            <a:spLocks noChangeShapeType="1"/>
          </p:cNvSpPr>
          <p:nvPr/>
        </p:nvSpPr>
        <p:spPr bwMode="auto">
          <a:xfrm flipV="1">
            <a:off x="5744773" y="1430924"/>
            <a:ext cx="451374" cy="20892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27" tIns="41464" rIns="82927" bIns="41464"/>
          <a:lstStyle/>
          <a:p>
            <a:endParaRPr lang="en-US"/>
          </a:p>
        </p:txBody>
      </p:sp>
      <p:grpSp>
        <p:nvGrpSpPr>
          <p:cNvPr id="392" name="Group 42"/>
          <p:cNvGrpSpPr>
            <a:grpSpLocks/>
          </p:cNvGrpSpPr>
          <p:nvPr/>
        </p:nvGrpSpPr>
        <p:grpSpPr bwMode="auto">
          <a:xfrm>
            <a:off x="6265012" y="1177493"/>
            <a:ext cx="198656" cy="390658"/>
            <a:chOff x="4765" y="4205"/>
            <a:chExt cx="158" cy="316"/>
          </a:xfrm>
          <a:solidFill>
            <a:srgbClr val="FFC000"/>
          </a:solidFill>
        </p:grpSpPr>
        <p:sp>
          <p:nvSpPr>
            <p:cNvPr id="393" name="Freeform 43"/>
            <p:cNvSpPr>
              <a:spLocks noChangeArrowheads="1"/>
            </p:cNvSpPr>
            <p:nvPr/>
          </p:nvSpPr>
          <p:spPr bwMode="auto">
            <a:xfrm>
              <a:off x="4765" y="4286"/>
              <a:ext cx="159" cy="237"/>
            </a:xfrm>
            <a:custGeom>
              <a:avLst/>
              <a:gdLst>
                <a:gd name="T0" fmla="*/ 0 w 702"/>
                <a:gd name="T1" fmla="*/ 0 h 1044"/>
                <a:gd name="T2" fmla="*/ 0 w 702"/>
                <a:gd name="T3" fmla="*/ 0 h 1044"/>
                <a:gd name="T4" fmla="*/ 0 w 702"/>
                <a:gd name="T5" fmla="*/ 0 h 1044"/>
                <a:gd name="T6" fmla="*/ 0 w 702"/>
                <a:gd name="T7" fmla="*/ 0 h 1044"/>
                <a:gd name="T8" fmla="*/ 0 w 702"/>
                <a:gd name="T9" fmla="*/ 0 h 1044"/>
                <a:gd name="T10" fmla="*/ 0 w 702"/>
                <a:gd name="T11" fmla="*/ 0 h 1044"/>
                <a:gd name="T12" fmla="*/ 0 w 702"/>
                <a:gd name="T13" fmla="*/ 0 h 1044"/>
                <a:gd name="T14" fmla="*/ 0 w 702"/>
                <a:gd name="T15" fmla="*/ 0 h 1044"/>
                <a:gd name="T16" fmla="*/ 0 w 702"/>
                <a:gd name="T17" fmla="*/ 0 h 1044"/>
                <a:gd name="T18" fmla="*/ 0 w 702"/>
                <a:gd name="T19" fmla="*/ 0 h 1044"/>
                <a:gd name="T20" fmla="*/ 0 w 702"/>
                <a:gd name="T21" fmla="*/ 0 h 1044"/>
                <a:gd name="T22" fmla="*/ 0 w 702"/>
                <a:gd name="T23" fmla="*/ 0 h 1044"/>
                <a:gd name="T24" fmla="*/ 0 w 702"/>
                <a:gd name="T25" fmla="*/ 0 h 1044"/>
                <a:gd name="T26" fmla="*/ 0 w 702"/>
                <a:gd name="T27" fmla="*/ 0 h 1044"/>
                <a:gd name="T28" fmla="*/ 0 w 702"/>
                <a:gd name="T29" fmla="*/ 0 h 1044"/>
                <a:gd name="T30" fmla="*/ 0 w 702"/>
                <a:gd name="T31" fmla="*/ 0 h 10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02"/>
                <a:gd name="T49" fmla="*/ 0 h 1044"/>
                <a:gd name="T50" fmla="*/ 702 w 702"/>
                <a:gd name="T51" fmla="*/ 1044 h 10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02" h="1044">
                  <a:moveTo>
                    <a:pt x="264" y="0"/>
                  </a:moveTo>
                  <a:cubicBezTo>
                    <a:pt x="264" y="0"/>
                    <a:pt x="264" y="0"/>
                    <a:pt x="0" y="275"/>
                  </a:cubicBezTo>
                  <a:cubicBezTo>
                    <a:pt x="0" y="275"/>
                    <a:pt x="0" y="275"/>
                    <a:pt x="55" y="330"/>
                  </a:cubicBezTo>
                  <a:cubicBezTo>
                    <a:pt x="55" y="330"/>
                    <a:pt x="55" y="330"/>
                    <a:pt x="264" y="107"/>
                  </a:cubicBezTo>
                  <a:cubicBezTo>
                    <a:pt x="264" y="107"/>
                    <a:pt x="264" y="107"/>
                    <a:pt x="267" y="481"/>
                  </a:cubicBezTo>
                  <a:cubicBezTo>
                    <a:pt x="267" y="481"/>
                    <a:pt x="267" y="481"/>
                    <a:pt x="86" y="1039"/>
                  </a:cubicBezTo>
                  <a:cubicBezTo>
                    <a:pt x="86" y="1039"/>
                    <a:pt x="204" y="1043"/>
                    <a:pt x="207" y="1036"/>
                  </a:cubicBezTo>
                  <a:cubicBezTo>
                    <a:pt x="208" y="1035"/>
                    <a:pt x="338" y="521"/>
                    <a:pt x="343" y="513"/>
                  </a:cubicBezTo>
                  <a:cubicBezTo>
                    <a:pt x="343" y="513"/>
                    <a:pt x="343" y="513"/>
                    <a:pt x="489" y="1036"/>
                  </a:cubicBezTo>
                  <a:cubicBezTo>
                    <a:pt x="489" y="1036"/>
                    <a:pt x="489" y="1036"/>
                    <a:pt x="603" y="1036"/>
                  </a:cubicBezTo>
                  <a:cubicBezTo>
                    <a:pt x="603" y="1036"/>
                    <a:pt x="603" y="1036"/>
                    <a:pt x="423" y="485"/>
                  </a:cubicBezTo>
                  <a:cubicBezTo>
                    <a:pt x="423" y="485"/>
                    <a:pt x="423" y="485"/>
                    <a:pt x="425" y="107"/>
                  </a:cubicBezTo>
                  <a:cubicBezTo>
                    <a:pt x="425" y="107"/>
                    <a:pt x="425" y="107"/>
                    <a:pt x="640" y="324"/>
                  </a:cubicBezTo>
                  <a:cubicBezTo>
                    <a:pt x="640" y="324"/>
                    <a:pt x="640" y="324"/>
                    <a:pt x="701" y="272"/>
                  </a:cubicBezTo>
                  <a:cubicBezTo>
                    <a:pt x="701" y="272"/>
                    <a:pt x="701" y="272"/>
                    <a:pt x="429" y="0"/>
                  </a:cubicBezTo>
                  <a:cubicBezTo>
                    <a:pt x="429" y="0"/>
                    <a:pt x="429" y="0"/>
                    <a:pt x="264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" name="Freeform 44"/>
            <p:cNvSpPr>
              <a:spLocks noChangeArrowheads="1"/>
            </p:cNvSpPr>
            <p:nvPr/>
          </p:nvSpPr>
          <p:spPr bwMode="auto">
            <a:xfrm>
              <a:off x="4788" y="4205"/>
              <a:ext cx="113" cy="75"/>
            </a:xfrm>
            <a:custGeom>
              <a:avLst/>
              <a:gdLst>
                <a:gd name="T0" fmla="*/ 0 w 500"/>
                <a:gd name="T1" fmla="*/ 0 h 331"/>
                <a:gd name="T2" fmla="*/ 0 w 500"/>
                <a:gd name="T3" fmla="*/ 0 h 331"/>
                <a:gd name="T4" fmla="*/ 0 w 500"/>
                <a:gd name="T5" fmla="*/ 0 h 331"/>
                <a:gd name="T6" fmla="*/ 0 60000 65536"/>
                <a:gd name="T7" fmla="*/ 0 60000 65536"/>
                <a:gd name="T8" fmla="*/ 0 60000 65536"/>
                <a:gd name="T9" fmla="*/ 0 w 500"/>
                <a:gd name="T10" fmla="*/ 0 h 331"/>
                <a:gd name="T11" fmla="*/ 500 w 500"/>
                <a:gd name="T12" fmla="*/ 331 h 3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0" h="331">
                  <a:moveTo>
                    <a:pt x="245" y="0"/>
                  </a:moveTo>
                  <a:cubicBezTo>
                    <a:pt x="0" y="7"/>
                    <a:pt x="2" y="327"/>
                    <a:pt x="238" y="330"/>
                  </a:cubicBezTo>
                  <a:cubicBezTo>
                    <a:pt x="491" y="330"/>
                    <a:pt x="499" y="3"/>
                    <a:pt x="245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5" name="Group 42"/>
          <p:cNvGrpSpPr>
            <a:grpSpLocks/>
          </p:cNvGrpSpPr>
          <p:nvPr/>
        </p:nvGrpSpPr>
        <p:grpSpPr bwMode="auto">
          <a:xfrm>
            <a:off x="6267526" y="1801802"/>
            <a:ext cx="198656" cy="390658"/>
            <a:chOff x="4765" y="4205"/>
            <a:chExt cx="158" cy="316"/>
          </a:xfrm>
        </p:grpSpPr>
        <p:sp>
          <p:nvSpPr>
            <p:cNvPr id="396" name="Freeform 43"/>
            <p:cNvSpPr>
              <a:spLocks noChangeArrowheads="1"/>
            </p:cNvSpPr>
            <p:nvPr/>
          </p:nvSpPr>
          <p:spPr bwMode="auto">
            <a:xfrm>
              <a:off x="4765" y="4286"/>
              <a:ext cx="159" cy="237"/>
            </a:xfrm>
            <a:custGeom>
              <a:avLst/>
              <a:gdLst>
                <a:gd name="T0" fmla="*/ 0 w 702"/>
                <a:gd name="T1" fmla="*/ 0 h 1044"/>
                <a:gd name="T2" fmla="*/ 0 w 702"/>
                <a:gd name="T3" fmla="*/ 0 h 1044"/>
                <a:gd name="T4" fmla="*/ 0 w 702"/>
                <a:gd name="T5" fmla="*/ 0 h 1044"/>
                <a:gd name="T6" fmla="*/ 0 w 702"/>
                <a:gd name="T7" fmla="*/ 0 h 1044"/>
                <a:gd name="T8" fmla="*/ 0 w 702"/>
                <a:gd name="T9" fmla="*/ 0 h 1044"/>
                <a:gd name="T10" fmla="*/ 0 w 702"/>
                <a:gd name="T11" fmla="*/ 0 h 1044"/>
                <a:gd name="T12" fmla="*/ 0 w 702"/>
                <a:gd name="T13" fmla="*/ 0 h 1044"/>
                <a:gd name="T14" fmla="*/ 0 w 702"/>
                <a:gd name="T15" fmla="*/ 0 h 1044"/>
                <a:gd name="T16" fmla="*/ 0 w 702"/>
                <a:gd name="T17" fmla="*/ 0 h 1044"/>
                <a:gd name="T18" fmla="*/ 0 w 702"/>
                <a:gd name="T19" fmla="*/ 0 h 1044"/>
                <a:gd name="T20" fmla="*/ 0 w 702"/>
                <a:gd name="T21" fmla="*/ 0 h 1044"/>
                <a:gd name="T22" fmla="*/ 0 w 702"/>
                <a:gd name="T23" fmla="*/ 0 h 1044"/>
                <a:gd name="T24" fmla="*/ 0 w 702"/>
                <a:gd name="T25" fmla="*/ 0 h 1044"/>
                <a:gd name="T26" fmla="*/ 0 w 702"/>
                <a:gd name="T27" fmla="*/ 0 h 1044"/>
                <a:gd name="T28" fmla="*/ 0 w 702"/>
                <a:gd name="T29" fmla="*/ 0 h 1044"/>
                <a:gd name="T30" fmla="*/ 0 w 702"/>
                <a:gd name="T31" fmla="*/ 0 h 10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02"/>
                <a:gd name="T49" fmla="*/ 0 h 1044"/>
                <a:gd name="T50" fmla="*/ 702 w 702"/>
                <a:gd name="T51" fmla="*/ 1044 h 10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02" h="1044">
                  <a:moveTo>
                    <a:pt x="264" y="0"/>
                  </a:moveTo>
                  <a:cubicBezTo>
                    <a:pt x="264" y="0"/>
                    <a:pt x="264" y="0"/>
                    <a:pt x="0" y="275"/>
                  </a:cubicBezTo>
                  <a:cubicBezTo>
                    <a:pt x="0" y="275"/>
                    <a:pt x="0" y="275"/>
                    <a:pt x="55" y="330"/>
                  </a:cubicBezTo>
                  <a:cubicBezTo>
                    <a:pt x="55" y="330"/>
                    <a:pt x="55" y="330"/>
                    <a:pt x="264" y="107"/>
                  </a:cubicBezTo>
                  <a:cubicBezTo>
                    <a:pt x="264" y="107"/>
                    <a:pt x="264" y="107"/>
                    <a:pt x="267" y="481"/>
                  </a:cubicBezTo>
                  <a:cubicBezTo>
                    <a:pt x="267" y="481"/>
                    <a:pt x="267" y="481"/>
                    <a:pt x="86" y="1039"/>
                  </a:cubicBezTo>
                  <a:cubicBezTo>
                    <a:pt x="86" y="1039"/>
                    <a:pt x="204" y="1043"/>
                    <a:pt x="207" y="1036"/>
                  </a:cubicBezTo>
                  <a:cubicBezTo>
                    <a:pt x="208" y="1035"/>
                    <a:pt x="338" y="521"/>
                    <a:pt x="343" y="513"/>
                  </a:cubicBezTo>
                  <a:cubicBezTo>
                    <a:pt x="343" y="513"/>
                    <a:pt x="343" y="513"/>
                    <a:pt x="489" y="1036"/>
                  </a:cubicBezTo>
                  <a:cubicBezTo>
                    <a:pt x="489" y="1036"/>
                    <a:pt x="489" y="1036"/>
                    <a:pt x="603" y="1036"/>
                  </a:cubicBezTo>
                  <a:cubicBezTo>
                    <a:pt x="603" y="1036"/>
                    <a:pt x="603" y="1036"/>
                    <a:pt x="423" y="485"/>
                  </a:cubicBezTo>
                  <a:cubicBezTo>
                    <a:pt x="423" y="485"/>
                    <a:pt x="423" y="485"/>
                    <a:pt x="425" y="107"/>
                  </a:cubicBezTo>
                  <a:cubicBezTo>
                    <a:pt x="425" y="107"/>
                    <a:pt x="425" y="107"/>
                    <a:pt x="640" y="324"/>
                  </a:cubicBezTo>
                  <a:cubicBezTo>
                    <a:pt x="640" y="324"/>
                    <a:pt x="640" y="324"/>
                    <a:pt x="701" y="272"/>
                  </a:cubicBezTo>
                  <a:cubicBezTo>
                    <a:pt x="701" y="272"/>
                    <a:pt x="701" y="272"/>
                    <a:pt x="429" y="0"/>
                  </a:cubicBezTo>
                  <a:cubicBezTo>
                    <a:pt x="429" y="0"/>
                    <a:pt x="429" y="0"/>
                    <a:pt x="264" y="0"/>
                  </a:cubicBez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" name="Freeform 44"/>
            <p:cNvSpPr>
              <a:spLocks noChangeArrowheads="1"/>
            </p:cNvSpPr>
            <p:nvPr/>
          </p:nvSpPr>
          <p:spPr bwMode="auto">
            <a:xfrm>
              <a:off x="4788" y="4205"/>
              <a:ext cx="113" cy="75"/>
            </a:xfrm>
            <a:custGeom>
              <a:avLst/>
              <a:gdLst>
                <a:gd name="T0" fmla="*/ 0 w 500"/>
                <a:gd name="T1" fmla="*/ 0 h 331"/>
                <a:gd name="T2" fmla="*/ 0 w 500"/>
                <a:gd name="T3" fmla="*/ 0 h 331"/>
                <a:gd name="T4" fmla="*/ 0 w 500"/>
                <a:gd name="T5" fmla="*/ 0 h 331"/>
                <a:gd name="T6" fmla="*/ 0 60000 65536"/>
                <a:gd name="T7" fmla="*/ 0 60000 65536"/>
                <a:gd name="T8" fmla="*/ 0 60000 65536"/>
                <a:gd name="T9" fmla="*/ 0 w 500"/>
                <a:gd name="T10" fmla="*/ 0 h 331"/>
                <a:gd name="T11" fmla="*/ 500 w 500"/>
                <a:gd name="T12" fmla="*/ 331 h 3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0" h="331">
                  <a:moveTo>
                    <a:pt x="245" y="0"/>
                  </a:moveTo>
                  <a:cubicBezTo>
                    <a:pt x="0" y="7"/>
                    <a:pt x="2" y="327"/>
                    <a:pt x="238" y="330"/>
                  </a:cubicBezTo>
                  <a:cubicBezTo>
                    <a:pt x="491" y="330"/>
                    <a:pt x="499" y="3"/>
                    <a:pt x="245" y="0"/>
                  </a:cubicBez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8" name="Line 54"/>
          <p:cNvSpPr>
            <a:spLocks noChangeShapeType="1"/>
          </p:cNvSpPr>
          <p:nvPr/>
        </p:nvSpPr>
        <p:spPr bwMode="auto">
          <a:xfrm>
            <a:off x="5735971" y="2654823"/>
            <a:ext cx="489095" cy="3251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27" tIns="41464" rIns="82927" bIns="41464"/>
          <a:lstStyle/>
          <a:p>
            <a:endParaRPr lang="en-US"/>
          </a:p>
        </p:txBody>
      </p:sp>
      <p:sp>
        <p:nvSpPr>
          <p:cNvPr id="399" name="Line 54"/>
          <p:cNvSpPr>
            <a:spLocks noChangeShapeType="1"/>
          </p:cNvSpPr>
          <p:nvPr/>
        </p:nvSpPr>
        <p:spPr bwMode="auto">
          <a:xfrm flipV="1">
            <a:off x="5762377" y="2501526"/>
            <a:ext cx="430001" cy="3585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27" tIns="41464" rIns="82927" bIns="41464"/>
          <a:lstStyle/>
          <a:p>
            <a:endParaRPr lang="en-US"/>
          </a:p>
        </p:txBody>
      </p:sp>
      <p:grpSp>
        <p:nvGrpSpPr>
          <p:cNvPr id="400" name="Group 42"/>
          <p:cNvGrpSpPr>
            <a:grpSpLocks/>
          </p:cNvGrpSpPr>
          <p:nvPr/>
        </p:nvGrpSpPr>
        <p:grpSpPr bwMode="auto">
          <a:xfrm>
            <a:off x="6261239" y="2248093"/>
            <a:ext cx="198656" cy="390658"/>
            <a:chOff x="4765" y="4205"/>
            <a:chExt cx="158" cy="316"/>
          </a:xfrm>
        </p:grpSpPr>
        <p:sp>
          <p:nvSpPr>
            <p:cNvPr id="401" name="Freeform 43"/>
            <p:cNvSpPr>
              <a:spLocks noChangeArrowheads="1"/>
            </p:cNvSpPr>
            <p:nvPr/>
          </p:nvSpPr>
          <p:spPr bwMode="auto">
            <a:xfrm>
              <a:off x="4765" y="4286"/>
              <a:ext cx="159" cy="237"/>
            </a:xfrm>
            <a:custGeom>
              <a:avLst/>
              <a:gdLst>
                <a:gd name="T0" fmla="*/ 0 w 702"/>
                <a:gd name="T1" fmla="*/ 0 h 1044"/>
                <a:gd name="T2" fmla="*/ 0 w 702"/>
                <a:gd name="T3" fmla="*/ 0 h 1044"/>
                <a:gd name="T4" fmla="*/ 0 w 702"/>
                <a:gd name="T5" fmla="*/ 0 h 1044"/>
                <a:gd name="T6" fmla="*/ 0 w 702"/>
                <a:gd name="T7" fmla="*/ 0 h 1044"/>
                <a:gd name="T8" fmla="*/ 0 w 702"/>
                <a:gd name="T9" fmla="*/ 0 h 1044"/>
                <a:gd name="T10" fmla="*/ 0 w 702"/>
                <a:gd name="T11" fmla="*/ 0 h 1044"/>
                <a:gd name="T12" fmla="*/ 0 w 702"/>
                <a:gd name="T13" fmla="*/ 0 h 1044"/>
                <a:gd name="T14" fmla="*/ 0 w 702"/>
                <a:gd name="T15" fmla="*/ 0 h 1044"/>
                <a:gd name="T16" fmla="*/ 0 w 702"/>
                <a:gd name="T17" fmla="*/ 0 h 1044"/>
                <a:gd name="T18" fmla="*/ 0 w 702"/>
                <a:gd name="T19" fmla="*/ 0 h 1044"/>
                <a:gd name="T20" fmla="*/ 0 w 702"/>
                <a:gd name="T21" fmla="*/ 0 h 1044"/>
                <a:gd name="T22" fmla="*/ 0 w 702"/>
                <a:gd name="T23" fmla="*/ 0 h 1044"/>
                <a:gd name="T24" fmla="*/ 0 w 702"/>
                <a:gd name="T25" fmla="*/ 0 h 1044"/>
                <a:gd name="T26" fmla="*/ 0 w 702"/>
                <a:gd name="T27" fmla="*/ 0 h 1044"/>
                <a:gd name="T28" fmla="*/ 0 w 702"/>
                <a:gd name="T29" fmla="*/ 0 h 1044"/>
                <a:gd name="T30" fmla="*/ 0 w 702"/>
                <a:gd name="T31" fmla="*/ 0 h 10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02"/>
                <a:gd name="T49" fmla="*/ 0 h 1044"/>
                <a:gd name="T50" fmla="*/ 702 w 702"/>
                <a:gd name="T51" fmla="*/ 1044 h 10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02" h="1044">
                  <a:moveTo>
                    <a:pt x="264" y="0"/>
                  </a:moveTo>
                  <a:cubicBezTo>
                    <a:pt x="264" y="0"/>
                    <a:pt x="264" y="0"/>
                    <a:pt x="0" y="275"/>
                  </a:cubicBezTo>
                  <a:cubicBezTo>
                    <a:pt x="0" y="275"/>
                    <a:pt x="0" y="275"/>
                    <a:pt x="55" y="330"/>
                  </a:cubicBezTo>
                  <a:cubicBezTo>
                    <a:pt x="55" y="330"/>
                    <a:pt x="55" y="330"/>
                    <a:pt x="264" y="107"/>
                  </a:cubicBezTo>
                  <a:cubicBezTo>
                    <a:pt x="264" y="107"/>
                    <a:pt x="264" y="107"/>
                    <a:pt x="267" y="481"/>
                  </a:cubicBezTo>
                  <a:cubicBezTo>
                    <a:pt x="267" y="481"/>
                    <a:pt x="267" y="481"/>
                    <a:pt x="86" y="1039"/>
                  </a:cubicBezTo>
                  <a:cubicBezTo>
                    <a:pt x="86" y="1039"/>
                    <a:pt x="204" y="1043"/>
                    <a:pt x="207" y="1036"/>
                  </a:cubicBezTo>
                  <a:cubicBezTo>
                    <a:pt x="208" y="1035"/>
                    <a:pt x="338" y="521"/>
                    <a:pt x="343" y="513"/>
                  </a:cubicBezTo>
                  <a:cubicBezTo>
                    <a:pt x="343" y="513"/>
                    <a:pt x="343" y="513"/>
                    <a:pt x="489" y="1036"/>
                  </a:cubicBezTo>
                  <a:cubicBezTo>
                    <a:pt x="489" y="1036"/>
                    <a:pt x="489" y="1036"/>
                    <a:pt x="603" y="1036"/>
                  </a:cubicBezTo>
                  <a:cubicBezTo>
                    <a:pt x="603" y="1036"/>
                    <a:pt x="603" y="1036"/>
                    <a:pt x="423" y="485"/>
                  </a:cubicBezTo>
                  <a:cubicBezTo>
                    <a:pt x="423" y="485"/>
                    <a:pt x="423" y="485"/>
                    <a:pt x="425" y="107"/>
                  </a:cubicBezTo>
                  <a:cubicBezTo>
                    <a:pt x="425" y="107"/>
                    <a:pt x="425" y="107"/>
                    <a:pt x="640" y="324"/>
                  </a:cubicBezTo>
                  <a:cubicBezTo>
                    <a:pt x="640" y="324"/>
                    <a:pt x="640" y="324"/>
                    <a:pt x="701" y="272"/>
                  </a:cubicBezTo>
                  <a:cubicBezTo>
                    <a:pt x="701" y="272"/>
                    <a:pt x="701" y="272"/>
                    <a:pt x="429" y="0"/>
                  </a:cubicBezTo>
                  <a:cubicBezTo>
                    <a:pt x="429" y="0"/>
                    <a:pt x="429" y="0"/>
                    <a:pt x="264" y="0"/>
                  </a:cubicBez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" name="Freeform 44"/>
            <p:cNvSpPr>
              <a:spLocks noChangeArrowheads="1"/>
            </p:cNvSpPr>
            <p:nvPr/>
          </p:nvSpPr>
          <p:spPr bwMode="auto">
            <a:xfrm>
              <a:off x="4788" y="4205"/>
              <a:ext cx="113" cy="75"/>
            </a:xfrm>
            <a:custGeom>
              <a:avLst/>
              <a:gdLst>
                <a:gd name="T0" fmla="*/ 0 w 500"/>
                <a:gd name="T1" fmla="*/ 0 h 331"/>
                <a:gd name="T2" fmla="*/ 0 w 500"/>
                <a:gd name="T3" fmla="*/ 0 h 331"/>
                <a:gd name="T4" fmla="*/ 0 w 500"/>
                <a:gd name="T5" fmla="*/ 0 h 331"/>
                <a:gd name="T6" fmla="*/ 0 60000 65536"/>
                <a:gd name="T7" fmla="*/ 0 60000 65536"/>
                <a:gd name="T8" fmla="*/ 0 60000 65536"/>
                <a:gd name="T9" fmla="*/ 0 w 500"/>
                <a:gd name="T10" fmla="*/ 0 h 331"/>
                <a:gd name="T11" fmla="*/ 500 w 500"/>
                <a:gd name="T12" fmla="*/ 331 h 3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0" h="331">
                  <a:moveTo>
                    <a:pt x="245" y="0"/>
                  </a:moveTo>
                  <a:cubicBezTo>
                    <a:pt x="0" y="7"/>
                    <a:pt x="2" y="327"/>
                    <a:pt x="238" y="330"/>
                  </a:cubicBezTo>
                  <a:cubicBezTo>
                    <a:pt x="491" y="330"/>
                    <a:pt x="499" y="3"/>
                    <a:pt x="245" y="0"/>
                  </a:cubicBez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3" name="Group 42"/>
          <p:cNvGrpSpPr>
            <a:grpSpLocks/>
          </p:cNvGrpSpPr>
          <p:nvPr/>
        </p:nvGrpSpPr>
        <p:grpSpPr bwMode="auto">
          <a:xfrm>
            <a:off x="6263754" y="2872405"/>
            <a:ext cx="198656" cy="390658"/>
            <a:chOff x="4765" y="4205"/>
            <a:chExt cx="158" cy="316"/>
          </a:xfrm>
        </p:grpSpPr>
        <p:sp>
          <p:nvSpPr>
            <p:cNvPr id="404" name="Freeform 43"/>
            <p:cNvSpPr>
              <a:spLocks noChangeArrowheads="1"/>
            </p:cNvSpPr>
            <p:nvPr/>
          </p:nvSpPr>
          <p:spPr bwMode="auto">
            <a:xfrm>
              <a:off x="4765" y="4286"/>
              <a:ext cx="159" cy="237"/>
            </a:xfrm>
            <a:custGeom>
              <a:avLst/>
              <a:gdLst>
                <a:gd name="T0" fmla="*/ 0 w 702"/>
                <a:gd name="T1" fmla="*/ 0 h 1044"/>
                <a:gd name="T2" fmla="*/ 0 w 702"/>
                <a:gd name="T3" fmla="*/ 0 h 1044"/>
                <a:gd name="T4" fmla="*/ 0 w 702"/>
                <a:gd name="T5" fmla="*/ 0 h 1044"/>
                <a:gd name="T6" fmla="*/ 0 w 702"/>
                <a:gd name="T7" fmla="*/ 0 h 1044"/>
                <a:gd name="T8" fmla="*/ 0 w 702"/>
                <a:gd name="T9" fmla="*/ 0 h 1044"/>
                <a:gd name="T10" fmla="*/ 0 w 702"/>
                <a:gd name="T11" fmla="*/ 0 h 1044"/>
                <a:gd name="T12" fmla="*/ 0 w 702"/>
                <a:gd name="T13" fmla="*/ 0 h 1044"/>
                <a:gd name="T14" fmla="*/ 0 w 702"/>
                <a:gd name="T15" fmla="*/ 0 h 1044"/>
                <a:gd name="T16" fmla="*/ 0 w 702"/>
                <a:gd name="T17" fmla="*/ 0 h 1044"/>
                <a:gd name="T18" fmla="*/ 0 w 702"/>
                <a:gd name="T19" fmla="*/ 0 h 1044"/>
                <a:gd name="T20" fmla="*/ 0 w 702"/>
                <a:gd name="T21" fmla="*/ 0 h 1044"/>
                <a:gd name="T22" fmla="*/ 0 w 702"/>
                <a:gd name="T23" fmla="*/ 0 h 1044"/>
                <a:gd name="T24" fmla="*/ 0 w 702"/>
                <a:gd name="T25" fmla="*/ 0 h 1044"/>
                <a:gd name="T26" fmla="*/ 0 w 702"/>
                <a:gd name="T27" fmla="*/ 0 h 1044"/>
                <a:gd name="T28" fmla="*/ 0 w 702"/>
                <a:gd name="T29" fmla="*/ 0 h 1044"/>
                <a:gd name="T30" fmla="*/ 0 w 702"/>
                <a:gd name="T31" fmla="*/ 0 h 10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02"/>
                <a:gd name="T49" fmla="*/ 0 h 1044"/>
                <a:gd name="T50" fmla="*/ 702 w 702"/>
                <a:gd name="T51" fmla="*/ 1044 h 10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02" h="1044">
                  <a:moveTo>
                    <a:pt x="264" y="0"/>
                  </a:moveTo>
                  <a:cubicBezTo>
                    <a:pt x="264" y="0"/>
                    <a:pt x="264" y="0"/>
                    <a:pt x="0" y="275"/>
                  </a:cubicBezTo>
                  <a:cubicBezTo>
                    <a:pt x="0" y="275"/>
                    <a:pt x="0" y="275"/>
                    <a:pt x="55" y="330"/>
                  </a:cubicBezTo>
                  <a:cubicBezTo>
                    <a:pt x="55" y="330"/>
                    <a:pt x="55" y="330"/>
                    <a:pt x="264" y="107"/>
                  </a:cubicBezTo>
                  <a:cubicBezTo>
                    <a:pt x="264" y="107"/>
                    <a:pt x="264" y="107"/>
                    <a:pt x="267" y="481"/>
                  </a:cubicBezTo>
                  <a:cubicBezTo>
                    <a:pt x="267" y="481"/>
                    <a:pt x="267" y="481"/>
                    <a:pt x="86" y="1039"/>
                  </a:cubicBezTo>
                  <a:cubicBezTo>
                    <a:pt x="86" y="1039"/>
                    <a:pt x="204" y="1043"/>
                    <a:pt x="207" y="1036"/>
                  </a:cubicBezTo>
                  <a:cubicBezTo>
                    <a:pt x="208" y="1035"/>
                    <a:pt x="338" y="521"/>
                    <a:pt x="343" y="513"/>
                  </a:cubicBezTo>
                  <a:cubicBezTo>
                    <a:pt x="343" y="513"/>
                    <a:pt x="343" y="513"/>
                    <a:pt x="489" y="1036"/>
                  </a:cubicBezTo>
                  <a:cubicBezTo>
                    <a:pt x="489" y="1036"/>
                    <a:pt x="489" y="1036"/>
                    <a:pt x="603" y="1036"/>
                  </a:cubicBezTo>
                  <a:cubicBezTo>
                    <a:pt x="603" y="1036"/>
                    <a:pt x="603" y="1036"/>
                    <a:pt x="423" y="485"/>
                  </a:cubicBezTo>
                  <a:cubicBezTo>
                    <a:pt x="423" y="485"/>
                    <a:pt x="423" y="485"/>
                    <a:pt x="425" y="107"/>
                  </a:cubicBezTo>
                  <a:cubicBezTo>
                    <a:pt x="425" y="107"/>
                    <a:pt x="425" y="107"/>
                    <a:pt x="640" y="324"/>
                  </a:cubicBezTo>
                  <a:cubicBezTo>
                    <a:pt x="640" y="324"/>
                    <a:pt x="640" y="324"/>
                    <a:pt x="701" y="272"/>
                  </a:cubicBezTo>
                  <a:cubicBezTo>
                    <a:pt x="701" y="272"/>
                    <a:pt x="701" y="272"/>
                    <a:pt x="429" y="0"/>
                  </a:cubicBezTo>
                  <a:cubicBezTo>
                    <a:pt x="429" y="0"/>
                    <a:pt x="429" y="0"/>
                    <a:pt x="264" y="0"/>
                  </a:cubicBez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" name="Freeform 44"/>
            <p:cNvSpPr>
              <a:spLocks noChangeArrowheads="1"/>
            </p:cNvSpPr>
            <p:nvPr/>
          </p:nvSpPr>
          <p:spPr bwMode="auto">
            <a:xfrm>
              <a:off x="4788" y="4205"/>
              <a:ext cx="113" cy="75"/>
            </a:xfrm>
            <a:custGeom>
              <a:avLst/>
              <a:gdLst>
                <a:gd name="T0" fmla="*/ 0 w 500"/>
                <a:gd name="T1" fmla="*/ 0 h 331"/>
                <a:gd name="T2" fmla="*/ 0 w 500"/>
                <a:gd name="T3" fmla="*/ 0 h 331"/>
                <a:gd name="T4" fmla="*/ 0 w 500"/>
                <a:gd name="T5" fmla="*/ 0 h 331"/>
                <a:gd name="T6" fmla="*/ 0 60000 65536"/>
                <a:gd name="T7" fmla="*/ 0 60000 65536"/>
                <a:gd name="T8" fmla="*/ 0 60000 65536"/>
                <a:gd name="T9" fmla="*/ 0 w 500"/>
                <a:gd name="T10" fmla="*/ 0 h 331"/>
                <a:gd name="T11" fmla="*/ 500 w 500"/>
                <a:gd name="T12" fmla="*/ 331 h 3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0" h="331">
                  <a:moveTo>
                    <a:pt x="245" y="0"/>
                  </a:moveTo>
                  <a:cubicBezTo>
                    <a:pt x="0" y="7"/>
                    <a:pt x="2" y="327"/>
                    <a:pt x="238" y="330"/>
                  </a:cubicBezTo>
                  <a:cubicBezTo>
                    <a:pt x="491" y="330"/>
                    <a:pt x="499" y="3"/>
                    <a:pt x="245" y="0"/>
                  </a:cubicBez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6" name="Line 54"/>
          <p:cNvSpPr>
            <a:spLocks noChangeShapeType="1"/>
          </p:cNvSpPr>
          <p:nvPr/>
        </p:nvSpPr>
        <p:spPr bwMode="auto">
          <a:xfrm flipV="1">
            <a:off x="6639502" y="1177493"/>
            <a:ext cx="460744" cy="212141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27" tIns="41464" rIns="82927" bIns="41464"/>
          <a:lstStyle/>
          <a:p>
            <a:endParaRPr lang="en-US"/>
          </a:p>
        </p:txBody>
      </p:sp>
      <p:sp>
        <p:nvSpPr>
          <p:cNvPr id="407" name="Line 54"/>
          <p:cNvSpPr>
            <a:spLocks noChangeShapeType="1"/>
          </p:cNvSpPr>
          <p:nvPr/>
        </p:nvSpPr>
        <p:spPr bwMode="auto">
          <a:xfrm flipV="1">
            <a:off x="6652538" y="748463"/>
            <a:ext cx="411475" cy="36593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27" tIns="41464" rIns="82927" bIns="41464"/>
          <a:lstStyle/>
          <a:p>
            <a:endParaRPr lang="en-US"/>
          </a:p>
        </p:txBody>
      </p:sp>
      <p:sp>
        <p:nvSpPr>
          <p:cNvPr id="408" name="Line 54"/>
          <p:cNvSpPr>
            <a:spLocks noChangeShapeType="1"/>
          </p:cNvSpPr>
          <p:nvPr/>
        </p:nvSpPr>
        <p:spPr bwMode="auto">
          <a:xfrm flipV="1">
            <a:off x="6606814" y="1955103"/>
            <a:ext cx="486118" cy="7602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27" tIns="41464" rIns="82927" bIns="41464"/>
          <a:lstStyle/>
          <a:p>
            <a:endParaRPr lang="en-US"/>
          </a:p>
        </p:txBody>
      </p:sp>
      <p:sp>
        <p:nvSpPr>
          <p:cNvPr id="409" name="Line 54"/>
          <p:cNvSpPr>
            <a:spLocks noChangeShapeType="1"/>
          </p:cNvSpPr>
          <p:nvPr/>
        </p:nvSpPr>
        <p:spPr bwMode="auto">
          <a:xfrm>
            <a:off x="6606813" y="1535387"/>
            <a:ext cx="454112" cy="10137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27" tIns="41464" rIns="82927" bIns="41464"/>
          <a:lstStyle/>
          <a:p>
            <a:endParaRPr lang="en-US"/>
          </a:p>
        </p:txBody>
      </p:sp>
      <p:sp>
        <p:nvSpPr>
          <p:cNvPr id="410" name="Line 54"/>
          <p:cNvSpPr>
            <a:spLocks noChangeShapeType="1"/>
          </p:cNvSpPr>
          <p:nvPr/>
        </p:nvSpPr>
        <p:spPr bwMode="auto">
          <a:xfrm>
            <a:off x="6535711" y="3050874"/>
            <a:ext cx="427486" cy="22870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27" tIns="41464" rIns="82927" bIns="41464"/>
          <a:lstStyle/>
          <a:p>
            <a:endParaRPr lang="en-US"/>
          </a:p>
        </p:txBody>
      </p:sp>
      <p:sp>
        <p:nvSpPr>
          <p:cNvPr id="411" name="Line 54"/>
          <p:cNvSpPr>
            <a:spLocks noChangeShapeType="1"/>
          </p:cNvSpPr>
          <p:nvPr/>
        </p:nvSpPr>
        <p:spPr bwMode="auto">
          <a:xfrm flipV="1">
            <a:off x="6535711" y="2396444"/>
            <a:ext cx="507954" cy="10508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27" tIns="41464" rIns="82927" bIns="41464"/>
          <a:lstStyle/>
          <a:p>
            <a:endParaRPr lang="en-US"/>
          </a:p>
        </p:txBody>
      </p:sp>
      <p:sp>
        <p:nvSpPr>
          <p:cNvPr id="412" name="Line 54"/>
          <p:cNvSpPr>
            <a:spLocks noChangeShapeType="1"/>
          </p:cNvSpPr>
          <p:nvPr/>
        </p:nvSpPr>
        <p:spPr bwMode="auto">
          <a:xfrm>
            <a:off x="6606813" y="2653463"/>
            <a:ext cx="427486" cy="22870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27" tIns="41464" rIns="82927" bIns="41464"/>
          <a:lstStyle/>
          <a:p>
            <a:endParaRPr lang="en-US"/>
          </a:p>
        </p:txBody>
      </p:sp>
      <p:sp>
        <p:nvSpPr>
          <p:cNvPr id="413" name="Line 54"/>
          <p:cNvSpPr>
            <a:spLocks noChangeShapeType="1"/>
          </p:cNvSpPr>
          <p:nvPr/>
        </p:nvSpPr>
        <p:spPr bwMode="auto">
          <a:xfrm>
            <a:off x="6530612" y="3285880"/>
            <a:ext cx="487675" cy="458319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27" tIns="41464" rIns="82927" bIns="41464"/>
          <a:lstStyle/>
          <a:p>
            <a:endParaRPr lang="en-US"/>
          </a:p>
        </p:txBody>
      </p:sp>
      <p:grpSp>
        <p:nvGrpSpPr>
          <p:cNvPr id="414" name="Group 42"/>
          <p:cNvGrpSpPr>
            <a:grpSpLocks/>
          </p:cNvGrpSpPr>
          <p:nvPr/>
        </p:nvGrpSpPr>
        <p:grpSpPr bwMode="auto">
          <a:xfrm>
            <a:off x="7140213" y="900863"/>
            <a:ext cx="198656" cy="390658"/>
            <a:chOff x="4765" y="4205"/>
            <a:chExt cx="158" cy="316"/>
          </a:xfrm>
          <a:solidFill>
            <a:srgbClr val="FF0000"/>
          </a:solidFill>
        </p:grpSpPr>
        <p:sp>
          <p:nvSpPr>
            <p:cNvPr id="415" name="Freeform 43"/>
            <p:cNvSpPr>
              <a:spLocks noChangeArrowheads="1"/>
            </p:cNvSpPr>
            <p:nvPr/>
          </p:nvSpPr>
          <p:spPr bwMode="auto">
            <a:xfrm>
              <a:off x="4765" y="4286"/>
              <a:ext cx="159" cy="237"/>
            </a:xfrm>
            <a:custGeom>
              <a:avLst/>
              <a:gdLst>
                <a:gd name="T0" fmla="*/ 0 w 702"/>
                <a:gd name="T1" fmla="*/ 0 h 1044"/>
                <a:gd name="T2" fmla="*/ 0 w 702"/>
                <a:gd name="T3" fmla="*/ 0 h 1044"/>
                <a:gd name="T4" fmla="*/ 0 w 702"/>
                <a:gd name="T5" fmla="*/ 0 h 1044"/>
                <a:gd name="T6" fmla="*/ 0 w 702"/>
                <a:gd name="T7" fmla="*/ 0 h 1044"/>
                <a:gd name="T8" fmla="*/ 0 w 702"/>
                <a:gd name="T9" fmla="*/ 0 h 1044"/>
                <a:gd name="T10" fmla="*/ 0 w 702"/>
                <a:gd name="T11" fmla="*/ 0 h 1044"/>
                <a:gd name="T12" fmla="*/ 0 w 702"/>
                <a:gd name="T13" fmla="*/ 0 h 1044"/>
                <a:gd name="T14" fmla="*/ 0 w 702"/>
                <a:gd name="T15" fmla="*/ 0 h 1044"/>
                <a:gd name="T16" fmla="*/ 0 w 702"/>
                <a:gd name="T17" fmla="*/ 0 h 1044"/>
                <a:gd name="T18" fmla="*/ 0 w 702"/>
                <a:gd name="T19" fmla="*/ 0 h 1044"/>
                <a:gd name="T20" fmla="*/ 0 w 702"/>
                <a:gd name="T21" fmla="*/ 0 h 1044"/>
                <a:gd name="T22" fmla="*/ 0 w 702"/>
                <a:gd name="T23" fmla="*/ 0 h 1044"/>
                <a:gd name="T24" fmla="*/ 0 w 702"/>
                <a:gd name="T25" fmla="*/ 0 h 1044"/>
                <a:gd name="T26" fmla="*/ 0 w 702"/>
                <a:gd name="T27" fmla="*/ 0 h 1044"/>
                <a:gd name="T28" fmla="*/ 0 w 702"/>
                <a:gd name="T29" fmla="*/ 0 h 1044"/>
                <a:gd name="T30" fmla="*/ 0 w 702"/>
                <a:gd name="T31" fmla="*/ 0 h 10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02"/>
                <a:gd name="T49" fmla="*/ 0 h 1044"/>
                <a:gd name="T50" fmla="*/ 702 w 702"/>
                <a:gd name="T51" fmla="*/ 1044 h 10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02" h="1044">
                  <a:moveTo>
                    <a:pt x="264" y="0"/>
                  </a:moveTo>
                  <a:cubicBezTo>
                    <a:pt x="264" y="0"/>
                    <a:pt x="264" y="0"/>
                    <a:pt x="0" y="275"/>
                  </a:cubicBezTo>
                  <a:cubicBezTo>
                    <a:pt x="0" y="275"/>
                    <a:pt x="0" y="275"/>
                    <a:pt x="55" y="330"/>
                  </a:cubicBezTo>
                  <a:cubicBezTo>
                    <a:pt x="55" y="330"/>
                    <a:pt x="55" y="330"/>
                    <a:pt x="264" y="107"/>
                  </a:cubicBezTo>
                  <a:cubicBezTo>
                    <a:pt x="264" y="107"/>
                    <a:pt x="264" y="107"/>
                    <a:pt x="267" y="481"/>
                  </a:cubicBezTo>
                  <a:cubicBezTo>
                    <a:pt x="267" y="481"/>
                    <a:pt x="267" y="481"/>
                    <a:pt x="86" y="1039"/>
                  </a:cubicBezTo>
                  <a:cubicBezTo>
                    <a:pt x="86" y="1039"/>
                    <a:pt x="204" y="1043"/>
                    <a:pt x="207" y="1036"/>
                  </a:cubicBezTo>
                  <a:cubicBezTo>
                    <a:pt x="208" y="1035"/>
                    <a:pt x="338" y="521"/>
                    <a:pt x="343" y="513"/>
                  </a:cubicBezTo>
                  <a:cubicBezTo>
                    <a:pt x="343" y="513"/>
                    <a:pt x="343" y="513"/>
                    <a:pt x="489" y="1036"/>
                  </a:cubicBezTo>
                  <a:cubicBezTo>
                    <a:pt x="489" y="1036"/>
                    <a:pt x="489" y="1036"/>
                    <a:pt x="603" y="1036"/>
                  </a:cubicBezTo>
                  <a:cubicBezTo>
                    <a:pt x="603" y="1036"/>
                    <a:pt x="603" y="1036"/>
                    <a:pt x="423" y="485"/>
                  </a:cubicBezTo>
                  <a:cubicBezTo>
                    <a:pt x="423" y="485"/>
                    <a:pt x="423" y="485"/>
                    <a:pt x="425" y="107"/>
                  </a:cubicBezTo>
                  <a:cubicBezTo>
                    <a:pt x="425" y="107"/>
                    <a:pt x="425" y="107"/>
                    <a:pt x="640" y="324"/>
                  </a:cubicBezTo>
                  <a:cubicBezTo>
                    <a:pt x="640" y="324"/>
                    <a:pt x="640" y="324"/>
                    <a:pt x="701" y="272"/>
                  </a:cubicBezTo>
                  <a:cubicBezTo>
                    <a:pt x="701" y="272"/>
                    <a:pt x="701" y="272"/>
                    <a:pt x="429" y="0"/>
                  </a:cubicBezTo>
                  <a:cubicBezTo>
                    <a:pt x="429" y="0"/>
                    <a:pt x="429" y="0"/>
                    <a:pt x="264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" name="Freeform 44"/>
            <p:cNvSpPr>
              <a:spLocks noChangeArrowheads="1"/>
            </p:cNvSpPr>
            <p:nvPr/>
          </p:nvSpPr>
          <p:spPr bwMode="auto">
            <a:xfrm>
              <a:off x="4788" y="4205"/>
              <a:ext cx="113" cy="75"/>
            </a:xfrm>
            <a:custGeom>
              <a:avLst/>
              <a:gdLst>
                <a:gd name="T0" fmla="*/ 0 w 500"/>
                <a:gd name="T1" fmla="*/ 0 h 331"/>
                <a:gd name="T2" fmla="*/ 0 w 500"/>
                <a:gd name="T3" fmla="*/ 0 h 331"/>
                <a:gd name="T4" fmla="*/ 0 w 500"/>
                <a:gd name="T5" fmla="*/ 0 h 331"/>
                <a:gd name="T6" fmla="*/ 0 60000 65536"/>
                <a:gd name="T7" fmla="*/ 0 60000 65536"/>
                <a:gd name="T8" fmla="*/ 0 60000 65536"/>
                <a:gd name="T9" fmla="*/ 0 w 500"/>
                <a:gd name="T10" fmla="*/ 0 h 331"/>
                <a:gd name="T11" fmla="*/ 500 w 500"/>
                <a:gd name="T12" fmla="*/ 331 h 3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0" h="331">
                  <a:moveTo>
                    <a:pt x="245" y="0"/>
                  </a:moveTo>
                  <a:cubicBezTo>
                    <a:pt x="0" y="7"/>
                    <a:pt x="2" y="327"/>
                    <a:pt x="238" y="330"/>
                  </a:cubicBezTo>
                  <a:cubicBezTo>
                    <a:pt x="491" y="330"/>
                    <a:pt x="499" y="3"/>
                    <a:pt x="245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7" name="Group 42"/>
          <p:cNvGrpSpPr>
            <a:grpSpLocks/>
          </p:cNvGrpSpPr>
          <p:nvPr/>
        </p:nvGrpSpPr>
        <p:grpSpPr bwMode="auto">
          <a:xfrm>
            <a:off x="7170157" y="443663"/>
            <a:ext cx="198656" cy="390658"/>
            <a:chOff x="4765" y="4205"/>
            <a:chExt cx="158" cy="316"/>
          </a:xfrm>
          <a:solidFill>
            <a:srgbClr val="FF0000"/>
          </a:solidFill>
        </p:grpSpPr>
        <p:sp>
          <p:nvSpPr>
            <p:cNvPr id="418" name="Freeform 43"/>
            <p:cNvSpPr>
              <a:spLocks noChangeArrowheads="1"/>
            </p:cNvSpPr>
            <p:nvPr/>
          </p:nvSpPr>
          <p:spPr bwMode="auto">
            <a:xfrm>
              <a:off x="4765" y="4286"/>
              <a:ext cx="159" cy="237"/>
            </a:xfrm>
            <a:custGeom>
              <a:avLst/>
              <a:gdLst>
                <a:gd name="T0" fmla="*/ 0 w 702"/>
                <a:gd name="T1" fmla="*/ 0 h 1044"/>
                <a:gd name="T2" fmla="*/ 0 w 702"/>
                <a:gd name="T3" fmla="*/ 0 h 1044"/>
                <a:gd name="T4" fmla="*/ 0 w 702"/>
                <a:gd name="T5" fmla="*/ 0 h 1044"/>
                <a:gd name="T6" fmla="*/ 0 w 702"/>
                <a:gd name="T7" fmla="*/ 0 h 1044"/>
                <a:gd name="T8" fmla="*/ 0 w 702"/>
                <a:gd name="T9" fmla="*/ 0 h 1044"/>
                <a:gd name="T10" fmla="*/ 0 w 702"/>
                <a:gd name="T11" fmla="*/ 0 h 1044"/>
                <a:gd name="T12" fmla="*/ 0 w 702"/>
                <a:gd name="T13" fmla="*/ 0 h 1044"/>
                <a:gd name="T14" fmla="*/ 0 w 702"/>
                <a:gd name="T15" fmla="*/ 0 h 1044"/>
                <a:gd name="T16" fmla="*/ 0 w 702"/>
                <a:gd name="T17" fmla="*/ 0 h 1044"/>
                <a:gd name="T18" fmla="*/ 0 w 702"/>
                <a:gd name="T19" fmla="*/ 0 h 1044"/>
                <a:gd name="T20" fmla="*/ 0 w 702"/>
                <a:gd name="T21" fmla="*/ 0 h 1044"/>
                <a:gd name="T22" fmla="*/ 0 w 702"/>
                <a:gd name="T23" fmla="*/ 0 h 1044"/>
                <a:gd name="T24" fmla="*/ 0 w 702"/>
                <a:gd name="T25" fmla="*/ 0 h 1044"/>
                <a:gd name="T26" fmla="*/ 0 w 702"/>
                <a:gd name="T27" fmla="*/ 0 h 1044"/>
                <a:gd name="T28" fmla="*/ 0 w 702"/>
                <a:gd name="T29" fmla="*/ 0 h 1044"/>
                <a:gd name="T30" fmla="*/ 0 w 702"/>
                <a:gd name="T31" fmla="*/ 0 h 10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02"/>
                <a:gd name="T49" fmla="*/ 0 h 1044"/>
                <a:gd name="T50" fmla="*/ 702 w 702"/>
                <a:gd name="T51" fmla="*/ 1044 h 10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02" h="1044">
                  <a:moveTo>
                    <a:pt x="264" y="0"/>
                  </a:moveTo>
                  <a:cubicBezTo>
                    <a:pt x="264" y="0"/>
                    <a:pt x="264" y="0"/>
                    <a:pt x="0" y="275"/>
                  </a:cubicBezTo>
                  <a:cubicBezTo>
                    <a:pt x="0" y="275"/>
                    <a:pt x="0" y="275"/>
                    <a:pt x="55" y="330"/>
                  </a:cubicBezTo>
                  <a:cubicBezTo>
                    <a:pt x="55" y="330"/>
                    <a:pt x="55" y="330"/>
                    <a:pt x="264" y="107"/>
                  </a:cubicBezTo>
                  <a:cubicBezTo>
                    <a:pt x="264" y="107"/>
                    <a:pt x="264" y="107"/>
                    <a:pt x="267" y="481"/>
                  </a:cubicBezTo>
                  <a:cubicBezTo>
                    <a:pt x="267" y="481"/>
                    <a:pt x="267" y="481"/>
                    <a:pt x="86" y="1039"/>
                  </a:cubicBezTo>
                  <a:cubicBezTo>
                    <a:pt x="86" y="1039"/>
                    <a:pt x="204" y="1043"/>
                    <a:pt x="207" y="1036"/>
                  </a:cubicBezTo>
                  <a:cubicBezTo>
                    <a:pt x="208" y="1035"/>
                    <a:pt x="338" y="521"/>
                    <a:pt x="343" y="513"/>
                  </a:cubicBezTo>
                  <a:cubicBezTo>
                    <a:pt x="343" y="513"/>
                    <a:pt x="343" y="513"/>
                    <a:pt x="489" y="1036"/>
                  </a:cubicBezTo>
                  <a:cubicBezTo>
                    <a:pt x="489" y="1036"/>
                    <a:pt x="489" y="1036"/>
                    <a:pt x="603" y="1036"/>
                  </a:cubicBezTo>
                  <a:cubicBezTo>
                    <a:pt x="603" y="1036"/>
                    <a:pt x="603" y="1036"/>
                    <a:pt x="423" y="485"/>
                  </a:cubicBezTo>
                  <a:cubicBezTo>
                    <a:pt x="423" y="485"/>
                    <a:pt x="423" y="485"/>
                    <a:pt x="425" y="107"/>
                  </a:cubicBezTo>
                  <a:cubicBezTo>
                    <a:pt x="425" y="107"/>
                    <a:pt x="425" y="107"/>
                    <a:pt x="640" y="324"/>
                  </a:cubicBezTo>
                  <a:cubicBezTo>
                    <a:pt x="640" y="324"/>
                    <a:pt x="640" y="324"/>
                    <a:pt x="701" y="272"/>
                  </a:cubicBezTo>
                  <a:cubicBezTo>
                    <a:pt x="701" y="272"/>
                    <a:pt x="701" y="272"/>
                    <a:pt x="429" y="0"/>
                  </a:cubicBezTo>
                  <a:cubicBezTo>
                    <a:pt x="429" y="0"/>
                    <a:pt x="429" y="0"/>
                    <a:pt x="264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" name="Freeform 44"/>
            <p:cNvSpPr>
              <a:spLocks noChangeArrowheads="1"/>
            </p:cNvSpPr>
            <p:nvPr/>
          </p:nvSpPr>
          <p:spPr bwMode="auto">
            <a:xfrm>
              <a:off x="4788" y="4205"/>
              <a:ext cx="113" cy="75"/>
            </a:xfrm>
            <a:custGeom>
              <a:avLst/>
              <a:gdLst>
                <a:gd name="T0" fmla="*/ 0 w 500"/>
                <a:gd name="T1" fmla="*/ 0 h 331"/>
                <a:gd name="T2" fmla="*/ 0 w 500"/>
                <a:gd name="T3" fmla="*/ 0 h 331"/>
                <a:gd name="T4" fmla="*/ 0 w 500"/>
                <a:gd name="T5" fmla="*/ 0 h 331"/>
                <a:gd name="T6" fmla="*/ 0 60000 65536"/>
                <a:gd name="T7" fmla="*/ 0 60000 65536"/>
                <a:gd name="T8" fmla="*/ 0 60000 65536"/>
                <a:gd name="T9" fmla="*/ 0 w 500"/>
                <a:gd name="T10" fmla="*/ 0 h 331"/>
                <a:gd name="T11" fmla="*/ 500 w 500"/>
                <a:gd name="T12" fmla="*/ 331 h 3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0" h="331">
                  <a:moveTo>
                    <a:pt x="245" y="0"/>
                  </a:moveTo>
                  <a:cubicBezTo>
                    <a:pt x="0" y="7"/>
                    <a:pt x="2" y="327"/>
                    <a:pt x="238" y="330"/>
                  </a:cubicBezTo>
                  <a:cubicBezTo>
                    <a:pt x="491" y="330"/>
                    <a:pt x="499" y="3"/>
                    <a:pt x="245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0" name="Group 42"/>
          <p:cNvGrpSpPr>
            <a:grpSpLocks/>
          </p:cNvGrpSpPr>
          <p:nvPr/>
        </p:nvGrpSpPr>
        <p:grpSpPr bwMode="auto">
          <a:xfrm>
            <a:off x="7140213" y="1815263"/>
            <a:ext cx="198656" cy="390658"/>
            <a:chOff x="4765" y="4205"/>
            <a:chExt cx="158" cy="316"/>
          </a:xfrm>
          <a:solidFill>
            <a:srgbClr val="FF0000"/>
          </a:solidFill>
        </p:grpSpPr>
        <p:sp>
          <p:nvSpPr>
            <p:cNvPr id="421" name="Freeform 43"/>
            <p:cNvSpPr>
              <a:spLocks noChangeArrowheads="1"/>
            </p:cNvSpPr>
            <p:nvPr/>
          </p:nvSpPr>
          <p:spPr bwMode="auto">
            <a:xfrm>
              <a:off x="4765" y="4286"/>
              <a:ext cx="159" cy="237"/>
            </a:xfrm>
            <a:custGeom>
              <a:avLst/>
              <a:gdLst>
                <a:gd name="T0" fmla="*/ 0 w 702"/>
                <a:gd name="T1" fmla="*/ 0 h 1044"/>
                <a:gd name="T2" fmla="*/ 0 w 702"/>
                <a:gd name="T3" fmla="*/ 0 h 1044"/>
                <a:gd name="T4" fmla="*/ 0 w 702"/>
                <a:gd name="T5" fmla="*/ 0 h 1044"/>
                <a:gd name="T6" fmla="*/ 0 w 702"/>
                <a:gd name="T7" fmla="*/ 0 h 1044"/>
                <a:gd name="T8" fmla="*/ 0 w 702"/>
                <a:gd name="T9" fmla="*/ 0 h 1044"/>
                <a:gd name="T10" fmla="*/ 0 w 702"/>
                <a:gd name="T11" fmla="*/ 0 h 1044"/>
                <a:gd name="T12" fmla="*/ 0 w 702"/>
                <a:gd name="T13" fmla="*/ 0 h 1044"/>
                <a:gd name="T14" fmla="*/ 0 w 702"/>
                <a:gd name="T15" fmla="*/ 0 h 1044"/>
                <a:gd name="T16" fmla="*/ 0 w 702"/>
                <a:gd name="T17" fmla="*/ 0 h 1044"/>
                <a:gd name="T18" fmla="*/ 0 w 702"/>
                <a:gd name="T19" fmla="*/ 0 h 1044"/>
                <a:gd name="T20" fmla="*/ 0 w 702"/>
                <a:gd name="T21" fmla="*/ 0 h 1044"/>
                <a:gd name="T22" fmla="*/ 0 w 702"/>
                <a:gd name="T23" fmla="*/ 0 h 1044"/>
                <a:gd name="T24" fmla="*/ 0 w 702"/>
                <a:gd name="T25" fmla="*/ 0 h 1044"/>
                <a:gd name="T26" fmla="*/ 0 w 702"/>
                <a:gd name="T27" fmla="*/ 0 h 1044"/>
                <a:gd name="T28" fmla="*/ 0 w 702"/>
                <a:gd name="T29" fmla="*/ 0 h 1044"/>
                <a:gd name="T30" fmla="*/ 0 w 702"/>
                <a:gd name="T31" fmla="*/ 0 h 10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02"/>
                <a:gd name="T49" fmla="*/ 0 h 1044"/>
                <a:gd name="T50" fmla="*/ 702 w 702"/>
                <a:gd name="T51" fmla="*/ 1044 h 10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02" h="1044">
                  <a:moveTo>
                    <a:pt x="264" y="0"/>
                  </a:moveTo>
                  <a:cubicBezTo>
                    <a:pt x="264" y="0"/>
                    <a:pt x="264" y="0"/>
                    <a:pt x="0" y="275"/>
                  </a:cubicBezTo>
                  <a:cubicBezTo>
                    <a:pt x="0" y="275"/>
                    <a:pt x="0" y="275"/>
                    <a:pt x="55" y="330"/>
                  </a:cubicBezTo>
                  <a:cubicBezTo>
                    <a:pt x="55" y="330"/>
                    <a:pt x="55" y="330"/>
                    <a:pt x="264" y="107"/>
                  </a:cubicBezTo>
                  <a:cubicBezTo>
                    <a:pt x="264" y="107"/>
                    <a:pt x="264" y="107"/>
                    <a:pt x="267" y="481"/>
                  </a:cubicBezTo>
                  <a:cubicBezTo>
                    <a:pt x="267" y="481"/>
                    <a:pt x="267" y="481"/>
                    <a:pt x="86" y="1039"/>
                  </a:cubicBezTo>
                  <a:cubicBezTo>
                    <a:pt x="86" y="1039"/>
                    <a:pt x="204" y="1043"/>
                    <a:pt x="207" y="1036"/>
                  </a:cubicBezTo>
                  <a:cubicBezTo>
                    <a:pt x="208" y="1035"/>
                    <a:pt x="338" y="521"/>
                    <a:pt x="343" y="513"/>
                  </a:cubicBezTo>
                  <a:cubicBezTo>
                    <a:pt x="343" y="513"/>
                    <a:pt x="343" y="513"/>
                    <a:pt x="489" y="1036"/>
                  </a:cubicBezTo>
                  <a:cubicBezTo>
                    <a:pt x="489" y="1036"/>
                    <a:pt x="489" y="1036"/>
                    <a:pt x="603" y="1036"/>
                  </a:cubicBezTo>
                  <a:cubicBezTo>
                    <a:pt x="603" y="1036"/>
                    <a:pt x="603" y="1036"/>
                    <a:pt x="423" y="485"/>
                  </a:cubicBezTo>
                  <a:cubicBezTo>
                    <a:pt x="423" y="485"/>
                    <a:pt x="423" y="485"/>
                    <a:pt x="425" y="107"/>
                  </a:cubicBezTo>
                  <a:cubicBezTo>
                    <a:pt x="425" y="107"/>
                    <a:pt x="425" y="107"/>
                    <a:pt x="640" y="324"/>
                  </a:cubicBezTo>
                  <a:cubicBezTo>
                    <a:pt x="640" y="324"/>
                    <a:pt x="640" y="324"/>
                    <a:pt x="701" y="272"/>
                  </a:cubicBezTo>
                  <a:cubicBezTo>
                    <a:pt x="701" y="272"/>
                    <a:pt x="701" y="272"/>
                    <a:pt x="429" y="0"/>
                  </a:cubicBezTo>
                  <a:cubicBezTo>
                    <a:pt x="429" y="0"/>
                    <a:pt x="429" y="0"/>
                    <a:pt x="264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" name="Freeform 44"/>
            <p:cNvSpPr>
              <a:spLocks noChangeArrowheads="1"/>
            </p:cNvSpPr>
            <p:nvPr/>
          </p:nvSpPr>
          <p:spPr bwMode="auto">
            <a:xfrm>
              <a:off x="4788" y="4205"/>
              <a:ext cx="113" cy="75"/>
            </a:xfrm>
            <a:custGeom>
              <a:avLst/>
              <a:gdLst>
                <a:gd name="T0" fmla="*/ 0 w 500"/>
                <a:gd name="T1" fmla="*/ 0 h 331"/>
                <a:gd name="T2" fmla="*/ 0 w 500"/>
                <a:gd name="T3" fmla="*/ 0 h 331"/>
                <a:gd name="T4" fmla="*/ 0 w 500"/>
                <a:gd name="T5" fmla="*/ 0 h 331"/>
                <a:gd name="T6" fmla="*/ 0 60000 65536"/>
                <a:gd name="T7" fmla="*/ 0 60000 65536"/>
                <a:gd name="T8" fmla="*/ 0 60000 65536"/>
                <a:gd name="T9" fmla="*/ 0 w 500"/>
                <a:gd name="T10" fmla="*/ 0 h 331"/>
                <a:gd name="T11" fmla="*/ 500 w 500"/>
                <a:gd name="T12" fmla="*/ 331 h 3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0" h="331">
                  <a:moveTo>
                    <a:pt x="245" y="0"/>
                  </a:moveTo>
                  <a:cubicBezTo>
                    <a:pt x="0" y="7"/>
                    <a:pt x="2" y="327"/>
                    <a:pt x="238" y="330"/>
                  </a:cubicBezTo>
                  <a:cubicBezTo>
                    <a:pt x="491" y="330"/>
                    <a:pt x="499" y="3"/>
                    <a:pt x="245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3" name="Group 42"/>
          <p:cNvGrpSpPr>
            <a:grpSpLocks/>
          </p:cNvGrpSpPr>
          <p:nvPr/>
        </p:nvGrpSpPr>
        <p:grpSpPr bwMode="auto">
          <a:xfrm>
            <a:off x="7140213" y="1348405"/>
            <a:ext cx="198656" cy="390658"/>
            <a:chOff x="4765" y="4205"/>
            <a:chExt cx="158" cy="316"/>
          </a:xfrm>
          <a:solidFill>
            <a:srgbClr val="FF0000"/>
          </a:solidFill>
        </p:grpSpPr>
        <p:sp>
          <p:nvSpPr>
            <p:cNvPr id="424" name="Freeform 43"/>
            <p:cNvSpPr>
              <a:spLocks noChangeArrowheads="1"/>
            </p:cNvSpPr>
            <p:nvPr/>
          </p:nvSpPr>
          <p:spPr bwMode="auto">
            <a:xfrm>
              <a:off x="4765" y="4286"/>
              <a:ext cx="159" cy="237"/>
            </a:xfrm>
            <a:custGeom>
              <a:avLst/>
              <a:gdLst>
                <a:gd name="T0" fmla="*/ 0 w 702"/>
                <a:gd name="T1" fmla="*/ 0 h 1044"/>
                <a:gd name="T2" fmla="*/ 0 w 702"/>
                <a:gd name="T3" fmla="*/ 0 h 1044"/>
                <a:gd name="T4" fmla="*/ 0 w 702"/>
                <a:gd name="T5" fmla="*/ 0 h 1044"/>
                <a:gd name="T6" fmla="*/ 0 w 702"/>
                <a:gd name="T7" fmla="*/ 0 h 1044"/>
                <a:gd name="T8" fmla="*/ 0 w 702"/>
                <a:gd name="T9" fmla="*/ 0 h 1044"/>
                <a:gd name="T10" fmla="*/ 0 w 702"/>
                <a:gd name="T11" fmla="*/ 0 h 1044"/>
                <a:gd name="T12" fmla="*/ 0 w 702"/>
                <a:gd name="T13" fmla="*/ 0 h 1044"/>
                <a:gd name="T14" fmla="*/ 0 w 702"/>
                <a:gd name="T15" fmla="*/ 0 h 1044"/>
                <a:gd name="T16" fmla="*/ 0 w 702"/>
                <a:gd name="T17" fmla="*/ 0 h 1044"/>
                <a:gd name="T18" fmla="*/ 0 w 702"/>
                <a:gd name="T19" fmla="*/ 0 h 1044"/>
                <a:gd name="T20" fmla="*/ 0 w 702"/>
                <a:gd name="T21" fmla="*/ 0 h 1044"/>
                <a:gd name="T22" fmla="*/ 0 w 702"/>
                <a:gd name="T23" fmla="*/ 0 h 1044"/>
                <a:gd name="T24" fmla="*/ 0 w 702"/>
                <a:gd name="T25" fmla="*/ 0 h 1044"/>
                <a:gd name="T26" fmla="*/ 0 w 702"/>
                <a:gd name="T27" fmla="*/ 0 h 1044"/>
                <a:gd name="T28" fmla="*/ 0 w 702"/>
                <a:gd name="T29" fmla="*/ 0 h 1044"/>
                <a:gd name="T30" fmla="*/ 0 w 702"/>
                <a:gd name="T31" fmla="*/ 0 h 10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02"/>
                <a:gd name="T49" fmla="*/ 0 h 1044"/>
                <a:gd name="T50" fmla="*/ 702 w 702"/>
                <a:gd name="T51" fmla="*/ 1044 h 10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02" h="1044">
                  <a:moveTo>
                    <a:pt x="264" y="0"/>
                  </a:moveTo>
                  <a:cubicBezTo>
                    <a:pt x="264" y="0"/>
                    <a:pt x="264" y="0"/>
                    <a:pt x="0" y="275"/>
                  </a:cubicBezTo>
                  <a:cubicBezTo>
                    <a:pt x="0" y="275"/>
                    <a:pt x="0" y="275"/>
                    <a:pt x="55" y="330"/>
                  </a:cubicBezTo>
                  <a:cubicBezTo>
                    <a:pt x="55" y="330"/>
                    <a:pt x="55" y="330"/>
                    <a:pt x="264" y="107"/>
                  </a:cubicBezTo>
                  <a:cubicBezTo>
                    <a:pt x="264" y="107"/>
                    <a:pt x="264" y="107"/>
                    <a:pt x="267" y="481"/>
                  </a:cubicBezTo>
                  <a:cubicBezTo>
                    <a:pt x="267" y="481"/>
                    <a:pt x="267" y="481"/>
                    <a:pt x="86" y="1039"/>
                  </a:cubicBezTo>
                  <a:cubicBezTo>
                    <a:pt x="86" y="1039"/>
                    <a:pt x="204" y="1043"/>
                    <a:pt x="207" y="1036"/>
                  </a:cubicBezTo>
                  <a:cubicBezTo>
                    <a:pt x="208" y="1035"/>
                    <a:pt x="338" y="521"/>
                    <a:pt x="343" y="513"/>
                  </a:cubicBezTo>
                  <a:cubicBezTo>
                    <a:pt x="343" y="513"/>
                    <a:pt x="343" y="513"/>
                    <a:pt x="489" y="1036"/>
                  </a:cubicBezTo>
                  <a:cubicBezTo>
                    <a:pt x="489" y="1036"/>
                    <a:pt x="489" y="1036"/>
                    <a:pt x="603" y="1036"/>
                  </a:cubicBezTo>
                  <a:cubicBezTo>
                    <a:pt x="603" y="1036"/>
                    <a:pt x="603" y="1036"/>
                    <a:pt x="423" y="485"/>
                  </a:cubicBezTo>
                  <a:cubicBezTo>
                    <a:pt x="423" y="485"/>
                    <a:pt x="423" y="485"/>
                    <a:pt x="425" y="107"/>
                  </a:cubicBezTo>
                  <a:cubicBezTo>
                    <a:pt x="425" y="107"/>
                    <a:pt x="425" y="107"/>
                    <a:pt x="640" y="324"/>
                  </a:cubicBezTo>
                  <a:cubicBezTo>
                    <a:pt x="640" y="324"/>
                    <a:pt x="640" y="324"/>
                    <a:pt x="701" y="272"/>
                  </a:cubicBezTo>
                  <a:cubicBezTo>
                    <a:pt x="701" y="272"/>
                    <a:pt x="701" y="272"/>
                    <a:pt x="429" y="0"/>
                  </a:cubicBezTo>
                  <a:cubicBezTo>
                    <a:pt x="429" y="0"/>
                    <a:pt x="429" y="0"/>
                    <a:pt x="264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" name="Freeform 44"/>
            <p:cNvSpPr>
              <a:spLocks noChangeArrowheads="1"/>
            </p:cNvSpPr>
            <p:nvPr/>
          </p:nvSpPr>
          <p:spPr bwMode="auto">
            <a:xfrm>
              <a:off x="4788" y="4205"/>
              <a:ext cx="113" cy="75"/>
            </a:xfrm>
            <a:custGeom>
              <a:avLst/>
              <a:gdLst>
                <a:gd name="T0" fmla="*/ 0 w 500"/>
                <a:gd name="T1" fmla="*/ 0 h 331"/>
                <a:gd name="T2" fmla="*/ 0 w 500"/>
                <a:gd name="T3" fmla="*/ 0 h 331"/>
                <a:gd name="T4" fmla="*/ 0 w 500"/>
                <a:gd name="T5" fmla="*/ 0 h 331"/>
                <a:gd name="T6" fmla="*/ 0 60000 65536"/>
                <a:gd name="T7" fmla="*/ 0 60000 65536"/>
                <a:gd name="T8" fmla="*/ 0 60000 65536"/>
                <a:gd name="T9" fmla="*/ 0 w 500"/>
                <a:gd name="T10" fmla="*/ 0 h 331"/>
                <a:gd name="T11" fmla="*/ 500 w 500"/>
                <a:gd name="T12" fmla="*/ 331 h 3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0" h="331">
                  <a:moveTo>
                    <a:pt x="245" y="0"/>
                  </a:moveTo>
                  <a:cubicBezTo>
                    <a:pt x="0" y="7"/>
                    <a:pt x="2" y="327"/>
                    <a:pt x="238" y="330"/>
                  </a:cubicBezTo>
                  <a:cubicBezTo>
                    <a:pt x="491" y="330"/>
                    <a:pt x="499" y="3"/>
                    <a:pt x="245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" name="Group 42"/>
          <p:cNvGrpSpPr>
            <a:grpSpLocks/>
          </p:cNvGrpSpPr>
          <p:nvPr/>
        </p:nvGrpSpPr>
        <p:grpSpPr bwMode="auto">
          <a:xfrm>
            <a:off x="7071328" y="3644063"/>
            <a:ext cx="198656" cy="390658"/>
            <a:chOff x="4765" y="4205"/>
            <a:chExt cx="158" cy="316"/>
          </a:xfrm>
          <a:solidFill>
            <a:srgbClr val="FF0000"/>
          </a:solidFill>
        </p:grpSpPr>
        <p:sp>
          <p:nvSpPr>
            <p:cNvPr id="427" name="Freeform 43"/>
            <p:cNvSpPr>
              <a:spLocks noChangeArrowheads="1"/>
            </p:cNvSpPr>
            <p:nvPr/>
          </p:nvSpPr>
          <p:spPr bwMode="auto">
            <a:xfrm>
              <a:off x="4765" y="4286"/>
              <a:ext cx="159" cy="237"/>
            </a:xfrm>
            <a:custGeom>
              <a:avLst/>
              <a:gdLst>
                <a:gd name="T0" fmla="*/ 0 w 702"/>
                <a:gd name="T1" fmla="*/ 0 h 1044"/>
                <a:gd name="T2" fmla="*/ 0 w 702"/>
                <a:gd name="T3" fmla="*/ 0 h 1044"/>
                <a:gd name="T4" fmla="*/ 0 w 702"/>
                <a:gd name="T5" fmla="*/ 0 h 1044"/>
                <a:gd name="T6" fmla="*/ 0 w 702"/>
                <a:gd name="T7" fmla="*/ 0 h 1044"/>
                <a:gd name="T8" fmla="*/ 0 w 702"/>
                <a:gd name="T9" fmla="*/ 0 h 1044"/>
                <a:gd name="T10" fmla="*/ 0 w 702"/>
                <a:gd name="T11" fmla="*/ 0 h 1044"/>
                <a:gd name="T12" fmla="*/ 0 w 702"/>
                <a:gd name="T13" fmla="*/ 0 h 1044"/>
                <a:gd name="T14" fmla="*/ 0 w 702"/>
                <a:gd name="T15" fmla="*/ 0 h 1044"/>
                <a:gd name="T16" fmla="*/ 0 w 702"/>
                <a:gd name="T17" fmla="*/ 0 h 1044"/>
                <a:gd name="T18" fmla="*/ 0 w 702"/>
                <a:gd name="T19" fmla="*/ 0 h 1044"/>
                <a:gd name="T20" fmla="*/ 0 w 702"/>
                <a:gd name="T21" fmla="*/ 0 h 1044"/>
                <a:gd name="T22" fmla="*/ 0 w 702"/>
                <a:gd name="T23" fmla="*/ 0 h 1044"/>
                <a:gd name="T24" fmla="*/ 0 w 702"/>
                <a:gd name="T25" fmla="*/ 0 h 1044"/>
                <a:gd name="T26" fmla="*/ 0 w 702"/>
                <a:gd name="T27" fmla="*/ 0 h 1044"/>
                <a:gd name="T28" fmla="*/ 0 w 702"/>
                <a:gd name="T29" fmla="*/ 0 h 1044"/>
                <a:gd name="T30" fmla="*/ 0 w 702"/>
                <a:gd name="T31" fmla="*/ 0 h 10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02"/>
                <a:gd name="T49" fmla="*/ 0 h 1044"/>
                <a:gd name="T50" fmla="*/ 702 w 702"/>
                <a:gd name="T51" fmla="*/ 1044 h 10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02" h="1044">
                  <a:moveTo>
                    <a:pt x="264" y="0"/>
                  </a:moveTo>
                  <a:cubicBezTo>
                    <a:pt x="264" y="0"/>
                    <a:pt x="264" y="0"/>
                    <a:pt x="0" y="275"/>
                  </a:cubicBezTo>
                  <a:cubicBezTo>
                    <a:pt x="0" y="275"/>
                    <a:pt x="0" y="275"/>
                    <a:pt x="55" y="330"/>
                  </a:cubicBezTo>
                  <a:cubicBezTo>
                    <a:pt x="55" y="330"/>
                    <a:pt x="55" y="330"/>
                    <a:pt x="264" y="107"/>
                  </a:cubicBezTo>
                  <a:cubicBezTo>
                    <a:pt x="264" y="107"/>
                    <a:pt x="264" y="107"/>
                    <a:pt x="267" y="481"/>
                  </a:cubicBezTo>
                  <a:cubicBezTo>
                    <a:pt x="267" y="481"/>
                    <a:pt x="267" y="481"/>
                    <a:pt x="86" y="1039"/>
                  </a:cubicBezTo>
                  <a:cubicBezTo>
                    <a:pt x="86" y="1039"/>
                    <a:pt x="204" y="1043"/>
                    <a:pt x="207" y="1036"/>
                  </a:cubicBezTo>
                  <a:cubicBezTo>
                    <a:pt x="208" y="1035"/>
                    <a:pt x="338" y="521"/>
                    <a:pt x="343" y="513"/>
                  </a:cubicBezTo>
                  <a:cubicBezTo>
                    <a:pt x="343" y="513"/>
                    <a:pt x="343" y="513"/>
                    <a:pt x="489" y="1036"/>
                  </a:cubicBezTo>
                  <a:cubicBezTo>
                    <a:pt x="489" y="1036"/>
                    <a:pt x="489" y="1036"/>
                    <a:pt x="603" y="1036"/>
                  </a:cubicBezTo>
                  <a:cubicBezTo>
                    <a:pt x="603" y="1036"/>
                    <a:pt x="603" y="1036"/>
                    <a:pt x="423" y="485"/>
                  </a:cubicBezTo>
                  <a:cubicBezTo>
                    <a:pt x="423" y="485"/>
                    <a:pt x="423" y="485"/>
                    <a:pt x="425" y="107"/>
                  </a:cubicBezTo>
                  <a:cubicBezTo>
                    <a:pt x="425" y="107"/>
                    <a:pt x="425" y="107"/>
                    <a:pt x="640" y="324"/>
                  </a:cubicBezTo>
                  <a:cubicBezTo>
                    <a:pt x="640" y="324"/>
                    <a:pt x="640" y="324"/>
                    <a:pt x="701" y="272"/>
                  </a:cubicBezTo>
                  <a:cubicBezTo>
                    <a:pt x="701" y="272"/>
                    <a:pt x="701" y="272"/>
                    <a:pt x="429" y="0"/>
                  </a:cubicBezTo>
                  <a:cubicBezTo>
                    <a:pt x="429" y="0"/>
                    <a:pt x="429" y="0"/>
                    <a:pt x="264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" name="Freeform 44"/>
            <p:cNvSpPr>
              <a:spLocks noChangeArrowheads="1"/>
            </p:cNvSpPr>
            <p:nvPr/>
          </p:nvSpPr>
          <p:spPr bwMode="auto">
            <a:xfrm>
              <a:off x="4788" y="4205"/>
              <a:ext cx="113" cy="75"/>
            </a:xfrm>
            <a:custGeom>
              <a:avLst/>
              <a:gdLst>
                <a:gd name="T0" fmla="*/ 0 w 500"/>
                <a:gd name="T1" fmla="*/ 0 h 331"/>
                <a:gd name="T2" fmla="*/ 0 w 500"/>
                <a:gd name="T3" fmla="*/ 0 h 331"/>
                <a:gd name="T4" fmla="*/ 0 w 500"/>
                <a:gd name="T5" fmla="*/ 0 h 331"/>
                <a:gd name="T6" fmla="*/ 0 60000 65536"/>
                <a:gd name="T7" fmla="*/ 0 60000 65536"/>
                <a:gd name="T8" fmla="*/ 0 60000 65536"/>
                <a:gd name="T9" fmla="*/ 0 w 500"/>
                <a:gd name="T10" fmla="*/ 0 h 331"/>
                <a:gd name="T11" fmla="*/ 500 w 500"/>
                <a:gd name="T12" fmla="*/ 331 h 3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0" h="331">
                  <a:moveTo>
                    <a:pt x="245" y="0"/>
                  </a:moveTo>
                  <a:cubicBezTo>
                    <a:pt x="0" y="7"/>
                    <a:pt x="2" y="327"/>
                    <a:pt x="238" y="330"/>
                  </a:cubicBezTo>
                  <a:cubicBezTo>
                    <a:pt x="491" y="330"/>
                    <a:pt x="499" y="3"/>
                    <a:pt x="245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9" name="Group 42"/>
          <p:cNvGrpSpPr>
            <a:grpSpLocks/>
          </p:cNvGrpSpPr>
          <p:nvPr/>
        </p:nvGrpSpPr>
        <p:grpSpPr bwMode="auto">
          <a:xfrm>
            <a:off x="7140213" y="2272463"/>
            <a:ext cx="198656" cy="390658"/>
            <a:chOff x="4765" y="4205"/>
            <a:chExt cx="158" cy="316"/>
          </a:xfrm>
          <a:solidFill>
            <a:srgbClr val="FF0000"/>
          </a:solidFill>
        </p:grpSpPr>
        <p:sp>
          <p:nvSpPr>
            <p:cNvPr id="430" name="Freeform 43"/>
            <p:cNvSpPr>
              <a:spLocks noChangeArrowheads="1"/>
            </p:cNvSpPr>
            <p:nvPr/>
          </p:nvSpPr>
          <p:spPr bwMode="auto">
            <a:xfrm>
              <a:off x="4765" y="4286"/>
              <a:ext cx="159" cy="237"/>
            </a:xfrm>
            <a:custGeom>
              <a:avLst/>
              <a:gdLst>
                <a:gd name="T0" fmla="*/ 0 w 702"/>
                <a:gd name="T1" fmla="*/ 0 h 1044"/>
                <a:gd name="T2" fmla="*/ 0 w 702"/>
                <a:gd name="T3" fmla="*/ 0 h 1044"/>
                <a:gd name="T4" fmla="*/ 0 w 702"/>
                <a:gd name="T5" fmla="*/ 0 h 1044"/>
                <a:gd name="T6" fmla="*/ 0 w 702"/>
                <a:gd name="T7" fmla="*/ 0 h 1044"/>
                <a:gd name="T8" fmla="*/ 0 w 702"/>
                <a:gd name="T9" fmla="*/ 0 h 1044"/>
                <a:gd name="T10" fmla="*/ 0 w 702"/>
                <a:gd name="T11" fmla="*/ 0 h 1044"/>
                <a:gd name="T12" fmla="*/ 0 w 702"/>
                <a:gd name="T13" fmla="*/ 0 h 1044"/>
                <a:gd name="T14" fmla="*/ 0 w 702"/>
                <a:gd name="T15" fmla="*/ 0 h 1044"/>
                <a:gd name="T16" fmla="*/ 0 w 702"/>
                <a:gd name="T17" fmla="*/ 0 h 1044"/>
                <a:gd name="T18" fmla="*/ 0 w 702"/>
                <a:gd name="T19" fmla="*/ 0 h 1044"/>
                <a:gd name="T20" fmla="*/ 0 w 702"/>
                <a:gd name="T21" fmla="*/ 0 h 1044"/>
                <a:gd name="T22" fmla="*/ 0 w 702"/>
                <a:gd name="T23" fmla="*/ 0 h 1044"/>
                <a:gd name="T24" fmla="*/ 0 w 702"/>
                <a:gd name="T25" fmla="*/ 0 h 1044"/>
                <a:gd name="T26" fmla="*/ 0 w 702"/>
                <a:gd name="T27" fmla="*/ 0 h 1044"/>
                <a:gd name="T28" fmla="*/ 0 w 702"/>
                <a:gd name="T29" fmla="*/ 0 h 1044"/>
                <a:gd name="T30" fmla="*/ 0 w 702"/>
                <a:gd name="T31" fmla="*/ 0 h 10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02"/>
                <a:gd name="T49" fmla="*/ 0 h 1044"/>
                <a:gd name="T50" fmla="*/ 702 w 702"/>
                <a:gd name="T51" fmla="*/ 1044 h 10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02" h="1044">
                  <a:moveTo>
                    <a:pt x="264" y="0"/>
                  </a:moveTo>
                  <a:cubicBezTo>
                    <a:pt x="264" y="0"/>
                    <a:pt x="264" y="0"/>
                    <a:pt x="0" y="275"/>
                  </a:cubicBezTo>
                  <a:cubicBezTo>
                    <a:pt x="0" y="275"/>
                    <a:pt x="0" y="275"/>
                    <a:pt x="55" y="330"/>
                  </a:cubicBezTo>
                  <a:cubicBezTo>
                    <a:pt x="55" y="330"/>
                    <a:pt x="55" y="330"/>
                    <a:pt x="264" y="107"/>
                  </a:cubicBezTo>
                  <a:cubicBezTo>
                    <a:pt x="264" y="107"/>
                    <a:pt x="264" y="107"/>
                    <a:pt x="267" y="481"/>
                  </a:cubicBezTo>
                  <a:cubicBezTo>
                    <a:pt x="267" y="481"/>
                    <a:pt x="267" y="481"/>
                    <a:pt x="86" y="1039"/>
                  </a:cubicBezTo>
                  <a:cubicBezTo>
                    <a:pt x="86" y="1039"/>
                    <a:pt x="204" y="1043"/>
                    <a:pt x="207" y="1036"/>
                  </a:cubicBezTo>
                  <a:cubicBezTo>
                    <a:pt x="208" y="1035"/>
                    <a:pt x="338" y="521"/>
                    <a:pt x="343" y="513"/>
                  </a:cubicBezTo>
                  <a:cubicBezTo>
                    <a:pt x="343" y="513"/>
                    <a:pt x="343" y="513"/>
                    <a:pt x="489" y="1036"/>
                  </a:cubicBezTo>
                  <a:cubicBezTo>
                    <a:pt x="489" y="1036"/>
                    <a:pt x="489" y="1036"/>
                    <a:pt x="603" y="1036"/>
                  </a:cubicBezTo>
                  <a:cubicBezTo>
                    <a:pt x="603" y="1036"/>
                    <a:pt x="603" y="1036"/>
                    <a:pt x="423" y="485"/>
                  </a:cubicBezTo>
                  <a:cubicBezTo>
                    <a:pt x="423" y="485"/>
                    <a:pt x="423" y="485"/>
                    <a:pt x="425" y="107"/>
                  </a:cubicBezTo>
                  <a:cubicBezTo>
                    <a:pt x="425" y="107"/>
                    <a:pt x="425" y="107"/>
                    <a:pt x="640" y="324"/>
                  </a:cubicBezTo>
                  <a:cubicBezTo>
                    <a:pt x="640" y="324"/>
                    <a:pt x="640" y="324"/>
                    <a:pt x="701" y="272"/>
                  </a:cubicBezTo>
                  <a:cubicBezTo>
                    <a:pt x="701" y="272"/>
                    <a:pt x="701" y="272"/>
                    <a:pt x="429" y="0"/>
                  </a:cubicBezTo>
                  <a:cubicBezTo>
                    <a:pt x="429" y="0"/>
                    <a:pt x="429" y="0"/>
                    <a:pt x="264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" name="Freeform 44"/>
            <p:cNvSpPr>
              <a:spLocks noChangeArrowheads="1"/>
            </p:cNvSpPr>
            <p:nvPr/>
          </p:nvSpPr>
          <p:spPr bwMode="auto">
            <a:xfrm>
              <a:off x="4788" y="4205"/>
              <a:ext cx="113" cy="75"/>
            </a:xfrm>
            <a:custGeom>
              <a:avLst/>
              <a:gdLst>
                <a:gd name="T0" fmla="*/ 0 w 500"/>
                <a:gd name="T1" fmla="*/ 0 h 331"/>
                <a:gd name="T2" fmla="*/ 0 w 500"/>
                <a:gd name="T3" fmla="*/ 0 h 331"/>
                <a:gd name="T4" fmla="*/ 0 w 500"/>
                <a:gd name="T5" fmla="*/ 0 h 331"/>
                <a:gd name="T6" fmla="*/ 0 60000 65536"/>
                <a:gd name="T7" fmla="*/ 0 60000 65536"/>
                <a:gd name="T8" fmla="*/ 0 60000 65536"/>
                <a:gd name="T9" fmla="*/ 0 w 500"/>
                <a:gd name="T10" fmla="*/ 0 h 331"/>
                <a:gd name="T11" fmla="*/ 500 w 500"/>
                <a:gd name="T12" fmla="*/ 331 h 3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0" h="331">
                  <a:moveTo>
                    <a:pt x="245" y="0"/>
                  </a:moveTo>
                  <a:cubicBezTo>
                    <a:pt x="0" y="7"/>
                    <a:pt x="2" y="327"/>
                    <a:pt x="238" y="330"/>
                  </a:cubicBezTo>
                  <a:cubicBezTo>
                    <a:pt x="491" y="330"/>
                    <a:pt x="499" y="3"/>
                    <a:pt x="245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2" name="Group 42"/>
          <p:cNvGrpSpPr>
            <a:grpSpLocks/>
          </p:cNvGrpSpPr>
          <p:nvPr/>
        </p:nvGrpSpPr>
        <p:grpSpPr bwMode="auto">
          <a:xfrm>
            <a:off x="7093957" y="2729663"/>
            <a:ext cx="198656" cy="390658"/>
            <a:chOff x="4765" y="4205"/>
            <a:chExt cx="158" cy="316"/>
          </a:xfrm>
          <a:solidFill>
            <a:srgbClr val="FF0000"/>
          </a:solidFill>
        </p:grpSpPr>
        <p:sp>
          <p:nvSpPr>
            <p:cNvPr id="433" name="Freeform 43"/>
            <p:cNvSpPr>
              <a:spLocks noChangeArrowheads="1"/>
            </p:cNvSpPr>
            <p:nvPr/>
          </p:nvSpPr>
          <p:spPr bwMode="auto">
            <a:xfrm>
              <a:off x="4765" y="4286"/>
              <a:ext cx="159" cy="237"/>
            </a:xfrm>
            <a:custGeom>
              <a:avLst/>
              <a:gdLst>
                <a:gd name="T0" fmla="*/ 0 w 702"/>
                <a:gd name="T1" fmla="*/ 0 h 1044"/>
                <a:gd name="T2" fmla="*/ 0 w 702"/>
                <a:gd name="T3" fmla="*/ 0 h 1044"/>
                <a:gd name="T4" fmla="*/ 0 w 702"/>
                <a:gd name="T5" fmla="*/ 0 h 1044"/>
                <a:gd name="T6" fmla="*/ 0 w 702"/>
                <a:gd name="T7" fmla="*/ 0 h 1044"/>
                <a:gd name="T8" fmla="*/ 0 w 702"/>
                <a:gd name="T9" fmla="*/ 0 h 1044"/>
                <a:gd name="T10" fmla="*/ 0 w 702"/>
                <a:gd name="T11" fmla="*/ 0 h 1044"/>
                <a:gd name="T12" fmla="*/ 0 w 702"/>
                <a:gd name="T13" fmla="*/ 0 h 1044"/>
                <a:gd name="T14" fmla="*/ 0 w 702"/>
                <a:gd name="T15" fmla="*/ 0 h 1044"/>
                <a:gd name="T16" fmla="*/ 0 w 702"/>
                <a:gd name="T17" fmla="*/ 0 h 1044"/>
                <a:gd name="T18" fmla="*/ 0 w 702"/>
                <a:gd name="T19" fmla="*/ 0 h 1044"/>
                <a:gd name="T20" fmla="*/ 0 w 702"/>
                <a:gd name="T21" fmla="*/ 0 h 1044"/>
                <a:gd name="T22" fmla="*/ 0 w 702"/>
                <a:gd name="T23" fmla="*/ 0 h 1044"/>
                <a:gd name="T24" fmla="*/ 0 w 702"/>
                <a:gd name="T25" fmla="*/ 0 h 1044"/>
                <a:gd name="T26" fmla="*/ 0 w 702"/>
                <a:gd name="T27" fmla="*/ 0 h 1044"/>
                <a:gd name="T28" fmla="*/ 0 w 702"/>
                <a:gd name="T29" fmla="*/ 0 h 1044"/>
                <a:gd name="T30" fmla="*/ 0 w 702"/>
                <a:gd name="T31" fmla="*/ 0 h 10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02"/>
                <a:gd name="T49" fmla="*/ 0 h 1044"/>
                <a:gd name="T50" fmla="*/ 702 w 702"/>
                <a:gd name="T51" fmla="*/ 1044 h 10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02" h="1044">
                  <a:moveTo>
                    <a:pt x="264" y="0"/>
                  </a:moveTo>
                  <a:cubicBezTo>
                    <a:pt x="264" y="0"/>
                    <a:pt x="264" y="0"/>
                    <a:pt x="0" y="275"/>
                  </a:cubicBezTo>
                  <a:cubicBezTo>
                    <a:pt x="0" y="275"/>
                    <a:pt x="0" y="275"/>
                    <a:pt x="55" y="330"/>
                  </a:cubicBezTo>
                  <a:cubicBezTo>
                    <a:pt x="55" y="330"/>
                    <a:pt x="55" y="330"/>
                    <a:pt x="264" y="107"/>
                  </a:cubicBezTo>
                  <a:cubicBezTo>
                    <a:pt x="264" y="107"/>
                    <a:pt x="264" y="107"/>
                    <a:pt x="267" y="481"/>
                  </a:cubicBezTo>
                  <a:cubicBezTo>
                    <a:pt x="267" y="481"/>
                    <a:pt x="267" y="481"/>
                    <a:pt x="86" y="1039"/>
                  </a:cubicBezTo>
                  <a:cubicBezTo>
                    <a:pt x="86" y="1039"/>
                    <a:pt x="204" y="1043"/>
                    <a:pt x="207" y="1036"/>
                  </a:cubicBezTo>
                  <a:cubicBezTo>
                    <a:pt x="208" y="1035"/>
                    <a:pt x="338" y="521"/>
                    <a:pt x="343" y="513"/>
                  </a:cubicBezTo>
                  <a:cubicBezTo>
                    <a:pt x="343" y="513"/>
                    <a:pt x="343" y="513"/>
                    <a:pt x="489" y="1036"/>
                  </a:cubicBezTo>
                  <a:cubicBezTo>
                    <a:pt x="489" y="1036"/>
                    <a:pt x="489" y="1036"/>
                    <a:pt x="603" y="1036"/>
                  </a:cubicBezTo>
                  <a:cubicBezTo>
                    <a:pt x="603" y="1036"/>
                    <a:pt x="603" y="1036"/>
                    <a:pt x="423" y="485"/>
                  </a:cubicBezTo>
                  <a:cubicBezTo>
                    <a:pt x="423" y="485"/>
                    <a:pt x="423" y="485"/>
                    <a:pt x="425" y="107"/>
                  </a:cubicBezTo>
                  <a:cubicBezTo>
                    <a:pt x="425" y="107"/>
                    <a:pt x="425" y="107"/>
                    <a:pt x="640" y="324"/>
                  </a:cubicBezTo>
                  <a:cubicBezTo>
                    <a:pt x="640" y="324"/>
                    <a:pt x="640" y="324"/>
                    <a:pt x="701" y="272"/>
                  </a:cubicBezTo>
                  <a:cubicBezTo>
                    <a:pt x="701" y="272"/>
                    <a:pt x="701" y="272"/>
                    <a:pt x="429" y="0"/>
                  </a:cubicBezTo>
                  <a:cubicBezTo>
                    <a:pt x="429" y="0"/>
                    <a:pt x="429" y="0"/>
                    <a:pt x="264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" name="Freeform 44"/>
            <p:cNvSpPr>
              <a:spLocks noChangeArrowheads="1"/>
            </p:cNvSpPr>
            <p:nvPr/>
          </p:nvSpPr>
          <p:spPr bwMode="auto">
            <a:xfrm>
              <a:off x="4788" y="4205"/>
              <a:ext cx="113" cy="75"/>
            </a:xfrm>
            <a:custGeom>
              <a:avLst/>
              <a:gdLst>
                <a:gd name="T0" fmla="*/ 0 w 500"/>
                <a:gd name="T1" fmla="*/ 0 h 331"/>
                <a:gd name="T2" fmla="*/ 0 w 500"/>
                <a:gd name="T3" fmla="*/ 0 h 331"/>
                <a:gd name="T4" fmla="*/ 0 w 500"/>
                <a:gd name="T5" fmla="*/ 0 h 331"/>
                <a:gd name="T6" fmla="*/ 0 60000 65536"/>
                <a:gd name="T7" fmla="*/ 0 60000 65536"/>
                <a:gd name="T8" fmla="*/ 0 60000 65536"/>
                <a:gd name="T9" fmla="*/ 0 w 500"/>
                <a:gd name="T10" fmla="*/ 0 h 331"/>
                <a:gd name="T11" fmla="*/ 500 w 500"/>
                <a:gd name="T12" fmla="*/ 331 h 3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0" h="331">
                  <a:moveTo>
                    <a:pt x="245" y="0"/>
                  </a:moveTo>
                  <a:cubicBezTo>
                    <a:pt x="0" y="7"/>
                    <a:pt x="2" y="327"/>
                    <a:pt x="238" y="330"/>
                  </a:cubicBezTo>
                  <a:cubicBezTo>
                    <a:pt x="491" y="330"/>
                    <a:pt x="499" y="3"/>
                    <a:pt x="245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5" name="Group 42"/>
          <p:cNvGrpSpPr>
            <a:grpSpLocks/>
          </p:cNvGrpSpPr>
          <p:nvPr/>
        </p:nvGrpSpPr>
        <p:grpSpPr bwMode="auto">
          <a:xfrm>
            <a:off x="7064013" y="3186863"/>
            <a:ext cx="198656" cy="390658"/>
            <a:chOff x="4765" y="4205"/>
            <a:chExt cx="158" cy="316"/>
          </a:xfrm>
          <a:solidFill>
            <a:srgbClr val="FF0000"/>
          </a:solidFill>
        </p:grpSpPr>
        <p:sp>
          <p:nvSpPr>
            <p:cNvPr id="436" name="Freeform 43"/>
            <p:cNvSpPr>
              <a:spLocks noChangeArrowheads="1"/>
            </p:cNvSpPr>
            <p:nvPr/>
          </p:nvSpPr>
          <p:spPr bwMode="auto">
            <a:xfrm>
              <a:off x="4765" y="4286"/>
              <a:ext cx="159" cy="237"/>
            </a:xfrm>
            <a:custGeom>
              <a:avLst/>
              <a:gdLst>
                <a:gd name="T0" fmla="*/ 0 w 702"/>
                <a:gd name="T1" fmla="*/ 0 h 1044"/>
                <a:gd name="T2" fmla="*/ 0 w 702"/>
                <a:gd name="T3" fmla="*/ 0 h 1044"/>
                <a:gd name="T4" fmla="*/ 0 w 702"/>
                <a:gd name="T5" fmla="*/ 0 h 1044"/>
                <a:gd name="T6" fmla="*/ 0 w 702"/>
                <a:gd name="T7" fmla="*/ 0 h 1044"/>
                <a:gd name="T8" fmla="*/ 0 w 702"/>
                <a:gd name="T9" fmla="*/ 0 h 1044"/>
                <a:gd name="T10" fmla="*/ 0 w 702"/>
                <a:gd name="T11" fmla="*/ 0 h 1044"/>
                <a:gd name="T12" fmla="*/ 0 w 702"/>
                <a:gd name="T13" fmla="*/ 0 h 1044"/>
                <a:gd name="T14" fmla="*/ 0 w 702"/>
                <a:gd name="T15" fmla="*/ 0 h 1044"/>
                <a:gd name="T16" fmla="*/ 0 w 702"/>
                <a:gd name="T17" fmla="*/ 0 h 1044"/>
                <a:gd name="T18" fmla="*/ 0 w 702"/>
                <a:gd name="T19" fmla="*/ 0 h 1044"/>
                <a:gd name="T20" fmla="*/ 0 w 702"/>
                <a:gd name="T21" fmla="*/ 0 h 1044"/>
                <a:gd name="T22" fmla="*/ 0 w 702"/>
                <a:gd name="T23" fmla="*/ 0 h 1044"/>
                <a:gd name="T24" fmla="*/ 0 w 702"/>
                <a:gd name="T25" fmla="*/ 0 h 1044"/>
                <a:gd name="T26" fmla="*/ 0 w 702"/>
                <a:gd name="T27" fmla="*/ 0 h 1044"/>
                <a:gd name="T28" fmla="*/ 0 w 702"/>
                <a:gd name="T29" fmla="*/ 0 h 1044"/>
                <a:gd name="T30" fmla="*/ 0 w 702"/>
                <a:gd name="T31" fmla="*/ 0 h 10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02"/>
                <a:gd name="T49" fmla="*/ 0 h 1044"/>
                <a:gd name="T50" fmla="*/ 702 w 702"/>
                <a:gd name="T51" fmla="*/ 1044 h 10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02" h="1044">
                  <a:moveTo>
                    <a:pt x="264" y="0"/>
                  </a:moveTo>
                  <a:cubicBezTo>
                    <a:pt x="264" y="0"/>
                    <a:pt x="264" y="0"/>
                    <a:pt x="0" y="275"/>
                  </a:cubicBezTo>
                  <a:cubicBezTo>
                    <a:pt x="0" y="275"/>
                    <a:pt x="0" y="275"/>
                    <a:pt x="55" y="330"/>
                  </a:cubicBezTo>
                  <a:cubicBezTo>
                    <a:pt x="55" y="330"/>
                    <a:pt x="55" y="330"/>
                    <a:pt x="264" y="107"/>
                  </a:cubicBezTo>
                  <a:cubicBezTo>
                    <a:pt x="264" y="107"/>
                    <a:pt x="264" y="107"/>
                    <a:pt x="267" y="481"/>
                  </a:cubicBezTo>
                  <a:cubicBezTo>
                    <a:pt x="267" y="481"/>
                    <a:pt x="267" y="481"/>
                    <a:pt x="86" y="1039"/>
                  </a:cubicBezTo>
                  <a:cubicBezTo>
                    <a:pt x="86" y="1039"/>
                    <a:pt x="204" y="1043"/>
                    <a:pt x="207" y="1036"/>
                  </a:cubicBezTo>
                  <a:cubicBezTo>
                    <a:pt x="208" y="1035"/>
                    <a:pt x="338" y="521"/>
                    <a:pt x="343" y="513"/>
                  </a:cubicBezTo>
                  <a:cubicBezTo>
                    <a:pt x="343" y="513"/>
                    <a:pt x="343" y="513"/>
                    <a:pt x="489" y="1036"/>
                  </a:cubicBezTo>
                  <a:cubicBezTo>
                    <a:pt x="489" y="1036"/>
                    <a:pt x="489" y="1036"/>
                    <a:pt x="603" y="1036"/>
                  </a:cubicBezTo>
                  <a:cubicBezTo>
                    <a:pt x="603" y="1036"/>
                    <a:pt x="603" y="1036"/>
                    <a:pt x="423" y="485"/>
                  </a:cubicBezTo>
                  <a:cubicBezTo>
                    <a:pt x="423" y="485"/>
                    <a:pt x="423" y="485"/>
                    <a:pt x="425" y="107"/>
                  </a:cubicBezTo>
                  <a:cubicBezTo>
                    <a:pt x="425" y="107"/>
                    <a:pt x="425" y="107"/>
                    <a:pt x="640" y="324"/>
                  </a:cubicBezTo>
                  <a:cubicBezTo>
                    <a:pt x="640" y="324"/>
                    <a:pt x="640" y="324"/>
                    <a:pt x="701" y="272"/>
                  </a:cubicBezTo>
                  <a:cubicBezTo>
                    <a:pt x="701" y="272"/>
                    <a:pt x="701" y="272"/>
                    <a:pt x="429" y="0"/>
                  </a:cubicBezTo>
                  <a:cubicBezTo>
                    <a:pt x="429" y="0"/>
                    <a:pt x="429" y="0"/>
                    <a:pt x="264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" name="Freeform 44"/>
            <p:cNvSpPr>
              <a:spLocks noChangeArrowheads="1"/>
            </p:cNvSpPr>
            <p:nvPr/>
          </p:nvSpPr>
          <p:spPr bwMode="auto">
            <a:xfrm>
              <a:off x="4788" y="4205"/>
              <a:ext cx="113" cy="75"/>
            </a:xfrm>
            <a:custGeom>
              <a:avLst/>
              <a:gdLst>
                <a:gd name="T0" fmla="*/ 0 w 500"/>
                <a:gd name="T1" fmla="*/ 0 h 331"/>
                <a:gd name="T2" fmla="*/ 0 w 500"/>
                <a:gd name="T3" fmla="*/ 0 h 331"/>
                <a:gd name="T4" fmla="*/ 0 w 500"/>
                <a:gd name="T5" fmla="*/ 0 h 331"/>
                <a:gd name="T6" fmla="*/ 0 60000 65536"/>
                <a:gd name="T7" fmla="*/ 0 60000 65536"/>
                <a:gd name="T8" fmla="*/ 0 60000 65536"/>
                <a:gd name="T9" fmla="*/ 0 w 500"/>
                <a:gd name="T10" fmla="*/ 0 h 331"/>
                <a:gd name="T11" fmla="*/ 500 w 500"/>
                <a:gd name="T12" fmla="*/ 331 h 3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0" h="331">
                  <a:moveTo>
                    <a:pt x="245" y="0"/>
                  </a:moveTo>
                  <a:cubicBezTo>
                    <a:pt x="0" y="7"/>
                    <a:pt x="2" y="327"/>
                    <a:pt x="238" y="330"/>
                  </a:cubicBezTo>
                  <a:cubicBezTo>
                    <a:pt x="491" y="330"/>
                    <a:pt x="499" y="3"/>
                    <a:pt x="245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8" name="Rectangle 142"/>
          <p:cNvSpPr>
            <a:spLocks noChangeArrowheads="1"/>
          </p:cNvSpPr>
          <p:nvPr/>
        </p:nvSpPr>
        <p:spPr bwMode="auto">
          <a:xfrm>
            <a:off x="4571666" y="4140721"/>
            <a:ext cx="3645029" cy="341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27" tIns="41464" rIns="82927" bIns="41464">
            <a:spAutoFit/>
          </a:bodyPr>
          <a:lstStyle/>
          <a:p>
            <a:r>
              <a:rPr lang="en-US" dirty="0" smtClean="0"/>
              <a:t>Effective Reproductive number &lt;1</a:t>
            </a:r>
            <a:endParaRPr lang="en-US" dirty="0"/>
          </a:p>
        </p:txBody>
      </p:sp>
      <p:sp>
        <p:nvSpPr>
          <p:cNvPr id="439" name="Multiply 438"/>
          <p:cNvSpPr/>
          <p:nvPr/>
        </p:nvSpPr>
        <p:spPr>
          <a:xfrm>
            <a:off x="5513430" y="1358063"/>
            <a:ext cx="2768280" cy="3080967"/>
          </a:xfrm>
          <a:prstGeom prst="mathMultiply">
            <a:avLst>
              <a:gd name="adj1" fmla="val 51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Multiply 439"/>
          <p:cNvSpPr/>
          <p:nvPr/>
        </p:nvSpPr>
        <p:spPr>
          <a:xfrm>
            <a:off x="6275430" y="62663"/>
            <a:ext cx="1946682" cy="2166567"/>
          </a:xfrm>
          <a:prstGeom prst="mathMultiply">
            <a:avLst>
              <a:gd name="adj1" fmla="val 51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Line 54"/>
          <p:cNvSpPr>
            <a:spLocks noChangeShapeType="1"/>
          </p:cNvSpPr>
          <p:nvPr/>
        </p:nvSpPr>
        <p:spPr bwMode="auto">
          <a:xfrm>
            <a:off x="4741603" y="748463"/>
            <a:ext cx="738307" cy="1492181"/>
          </a:xfrm>
          <a:prstGeom prst="line">
            <a:avLst/>
          </a:prstGeom>
          <a:noFill/>
          <a:ln w="18360">
            <a:solidFill>
              <a:srgbClr val="00B0F0"/>
            </a:solidFill>
            <a:round/>
            <a:headEnd/>
            <a:tailEnd type="triangle" w="med" len="med"/>
          </a:ln>
        </p:spPr>
        <p:txBody>
          <a:bodyPr lIns="82927" tIns="41464" rIns="82927" bIns="41464"/>
          <a:lstStyle/>
          <a:p>
            <a:endParaRPr lang="en-US"/>
          </a:p>
        </p:txBody>
      </p:sp>
      <p:sp>
        <p:nvSpPr>
          <p:cNvPr id="442" name="Line 54"/>
          <p:cNvSpPr>
            <a:spLocks noChangeShapeType="1"/>
          </p:cNvSpPr>
          <p:nvPr/>
        </p:nvSpPr>
        <p:spPr bwMode="auto">
          <a:xfrm>
            <a:off x="4927178" y="690297"/>
            <a:ext cx="1220932" cy="512245"/>
          </a:xfrm>
          <a:prstGeom prst="line">
            <a:avLst/>
          </a:prstGeom>
          <a:noFill/>
          <a:ln w="18360">
            <a:solidFill>
              <a:srgbClr val="00B0F0"/>
            </a:solidFill>
            <a:round/>
            <a:headEnd/>
            <a:tailEnd type="triangle" w="med" len="med"/>
          </a:ln>
        </p:spPr>
        <p:txBody>
          <a:bodyPr lIns="82927" tIns="41464" rIns="82927" bIns="41464"/>
          <a:lstStyle/>
          <a:p>
            <a:endParaRPr lang="en-US"/>
          </a:p>
        </p:txBody>
      </p:sp>
      <p:sp>
        <p:nvSpPr>
          <p:cNvPr id="443" name="Rectangle 442"/>
          <p:cNvSpPr/>
          <p:nvPr/>
        </p:nvSpPr>
        <p:spPr>
          <a:xfrm>
            <a:off x="3263336" y="173828"/>
            <a:ext cx="3113374" cy="607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Control (e.g. vaccinate) to prevent spread</a:t>
            </a:r>
            <a:endParaRPr lang="en-US" dirty="0"/>
          </a:p>
        </p:txBody>
      </p:sp>
      <p:sp>
        <p:nvSpPr>
          <p:cNvPr id="444" name="Line 54"/>
          <p:cNvSpPr>
            <a:spLocks noChangeShapeType="1"/>
          </p:cNvSpPr>
          <p:nvPr/>
        </p:nvSpPr>
        <p:spPr bwMode="auto">
          <a:xfrm>
            <a:off x="634657" y="2329846"/>
            <a:ext cx="427486" cy="22870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27" tIns="41464" rIns="82927" bIns="41464"/>
          <a:lstStyle/>
          <a:p>
            <a:endParaRPr lang="en-US"/>
          </a:p>
        </p:txBody>
      </p:sp>
      <p:grpSp>
        <p:nvGrpSpPr>
          <p:cNvPr id="445" name="Group 42"/>
          <p:cNvGrpSpPr>
            <a:grpSpLocks/>
          </p:cNvGrpSpPr>
          <p:nvPr/>
        </p:nvGrpSpPr>
        <p:grpSpPr bwMode="auto">
          <a:xfrm>
            <a:off x="305241" y="1963914"/>
            <a:ext cx="198656" cy="390658"/>
            <a:chOff x="4765" y="4205"/>
            <a:chExt cx="158" cy="316"/>
          </a:xfrm>
        </p:grpSpPr>
        <p:sp>
          <p:nvSpPr>
            <p:cNvPr id="446" name="Freeform 43"/>
            <p:cNvSpPr>
              <a:spLocks noChangeArrowheads="1"/>
            </p:cNvSpPr>
            <p:nvPr/>
          </p:nvSpPr>
          <p:spPr bwMode="auto">
            <a:xfrm>
              <a:off x="4765" y="4286"/>
              <a:ext cx="159" cy="237"/>
            </a:xfrm>
            <a:custGeom>
              <a:avLst/>
              <a:gdLst>
                <a:gd name="T0" fmla="*/ 0 w 702"/>
                <a:gd name="T1" fmla="*/ 0 h 1044"/>
                <a:gd name="T2" fmla="*/ 0 w 702"/>
                <a:gd name="T3" fmla="*/ 0 h 1044"/>
                <a:gd name="T4" fmla="*/ 0 w 702"/>
                <a:gd name="T5" fmla="*/ 0 h 1044"/>
                <a:gd name="T6" fmla="*/ 0 w 702"/>
                <a:gd name="T7" fmla="*/ 0 h 1044"/>
                <a:gd name="T8" fmla="*/ 0 w 702"/>
                <a:gd name="T9" fmla="*/ 0 h 1044"/>
                <a:gd name="T10" fmla="*/ 0 w 702"/>
                <a:gd name="T11" fmla="*/ 0 h 1044"/>
                <a:gd name="T12" fmla="*/ 0 w 702"/>
                <a:gd name="T13" fmla="*/ 0 h 1044"/>
                <a:gd name="T14" fmla="*/ 0 w 702"/>
                <a:gd name="T15" fmla="*/ 0 h 1044"/>
                <a:gd name="T16" fmla="*/ 0 w 702"/>
                <a:gd name="T17" fmla="*/ 0 h 1044"/>
                <a:gd name="T18" fmla="*/ 0 w 702"/>
                <a:gd name="T19" fmla="*/ 0 h 1044"/>
                <a:gd name="T20" fmla="*/ 0 w 702"/>
                <a:gd name="T21" fmla="*/ 0 h 1044"/>
                <a:gd name="T22" fmla="*/ 0 w 702"/>
                <a:gd name="T23" fmla="*/ 0 h 1044"/>
                <a:gd name="T24" fmla="*/ 0 w 702"/>
                <a:gd name="T25" fmla="*/ 0 h 1044"/>
                <a:gd name="T26" fmla="*/ 0 w 702"/>
                <a:gd name="T27" fmla="*/ 0 h 1044"/>
                <a:gd name="T28" fmla="*/ 0 w 702"/>
                <a:gd name="T29" fmla="*/ 0 h 1044"/>
                <a:gd name="T30" fmla="*/ 0 w 702"/>
                <a:gd name="T31" fmla="*/ 0 h 10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02"/>
                <a:gd name="T49" fmla="*/ 0 h 1044"/>
                <a:gd name="T50" fmla="*/ 702 w 702"/>
                <a:gd name="T51" fmla="*/ 1044 h 10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02" h="1044">
                  <a:moveTo>
                    <a:pt x="264" y="0"/>
                  </a:moveTo>
                  <a:cubicBezTo>
                    <a:pt x="264" y="0"/>
                    <a:pt x="264" y="0"/>
                    <a:pt x="0" y="275"/>
                  </a:cubicBezTo>
                  <a:cubicBezTo>
                    <a:pt x="0" y="275"/>
                    <a:pt x="0" y="275"/>
                    <a:pt x="55" y="330"/>
                  </a:cubicBezTo>
                  <a:cubicBezTo>
                    <a:pt x="55" y="330"/>
                    <a:pt x="55" y="330"/>
                    <a:pt x="264" y="107"/>
                  </a:cubicBezTo>
                  <a:cubicBezTo>
                    <a:pt x="264" y="107"/>
                    <a:pt x="264" y="107"/>
                    <a:pt x="267" y="481"/>
                  </a:cubicBezTo>
                  <a:cubicBezTo>
                    <a:pt x="267" y="481"/>
                    <a:pt x="267" y="481"/>
                    <a:pt x="86" y="1039"/>
                  </a:cubicBezTo>
                  <a:cubicBezTo>
                    <a:pt x="86" y="1039"/>
                    <a:pt x="204" y="1043"/>
                    <a:pt x="207" y="1036"/>
                  </a:cubicBezTo>
                  <a:cubicBezTo>
                    <a:pt x="208" y="1035"/>
                    <a:pt x="338" y="521"/>
                    <a:pt x="343" y="513"/>
                  </a:cubicBezTo>
                  <a:cubicBezTo>
                    <a:pt x="343" y="513"/>
                    <a:pt x="343" y="513"/>
                    <a:pt x="489" y="1036"/>
                  </a:cubicBezTo>
                  <a:cubicBezTo>
                    <a:pt x="489" y="1036"/>
                    <a:pt x="489" y="1036"/>
                    <a:pt x="603" y="1036"/>
                  </a:cubicBezTo>
                  <a:cubicBezTo>
                    <a:pt x="603" y="1036"/>
                    <a:pt x="603" y="1036"/>
                    <a:pt x="423" y="485"/>
                  </a:cubicBezTo>
                  <a:cubicBezTo>
                    <a:pt x="423" y="485"/>
                    <a:pt x="423" y="485"/>
                    <a:pt x="425" y="107"/>
                  </a:cubicBezTo>
                  <a:cubicBezTo>
                    <a:pt x="425" y="107"/>
                    <a:pt x="425" y="107"/>
                    <a:pt x="640" y="324"/>
                  </a:cubicBezTo>
                  <a:cubicBezTo>
                    <a:pt x="640" y="324"/>
                    <a:pt x="640" y="324"/>
                    <a:pt x="701" y="272"/>
                  </a:cubicBezTo>
                  <a:cubicBezTo>
                    <a:pt x="701" y="272"/>
                    <a:pt x="701" y="272"/>
                    <a:pt x="429" y="0"/>
                  </a:cubicBezTo>
                  <a:cubicBezTo>
                    <a:pt x="429" y="0"/>
                    <a:pt x="429" y="0"/>
                    <a:pt x="264" y="0"/>
                  </a:cubicBez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" name="Freeform 44"/>
            <p:cNvSpPr>
              <a:spLocks noChangeArrowheads="1"/>
            </p:cNvSpPr>
            <p:nvPr/>
          </p:nvSpPr>
          <p:spPr bwMode="auto">
            <a:xfrm>
              <a:off x="4788" y="4205"/>
              <a:ext cx="113" cy="75"/>
            </a:xfrm>
            <a:custGeom>
              <a:avLst/>
              <a:gdLst>
                <a:gd name="T0" fmla="*/ 0 w 500"/>
                <a:gd name="T1" fmla="*/ 0 h 331"/>
                <a:gd name="T2" fmla="*/ 0 w 500"/>
                <a:gd name="T3" fmla="*/ 0 h 331"/>
                <a:gd name="T4" fmla="*/ 0 w 500"/>
                <a:gd name="T5" fmla="*/ 0 h 331"/>
                <a:gd name="T6" fmla="*/ 0 60000 65536"/>
                <a:gd name="T7" fmla="*/ 0 60000 65536"/>
                <a:gd name="T8" fmla="*/ 0 60000 65536"/>
                <a:gd name="T9" fmla="*/ 0 w 500"/>
                <a:gd name="T10" fmla="*/ 0 h 331"/>
                <a:gd name="T11" fmla="*/ 500 w 500"/>
                <a:gd name="T12" fmla="*/ 331 h 3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0" h="331">
                  <a:moveTo>
                    <a:pt x="245" y="0"/>
                  </a:moveTo>
                  <a:cubicBezTo>
                    <a:pt x="0" y="7"/>
                    <a:pt x="2" y="327"/>
                    <a:pt x="238" y="330"/>
                  </a:cubicBezTo>
                  <a:cubicBezTo>
                    <a:pt x="491" y="330"/>
                    <a:pt x="499" y="3"/>
                    <a:pt x="245" y="0"/>
                  </a:cubicBez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8" name="Line 54"/>
          <p:cNvSpPr>
            <a:spLocks noChangeShapeType="1"/>
          </p:cNvSpPr>
          <p:nvPr/>
        </p:nvSpPr>
        <p:spPr bwMode="auto">
          <a:xfrm flipV="1">
            <a:off x="601967" y="2025729"/>
            <a:ext cx="507954" cy="10508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27" tIns="41464" rIns="82927" bIns="41464"/>
          <a:lstStyle/>
          <a:p>
            <a:endParaRPr lang="en-US"/>
          </a:p>
        </p:txBody>
      </p:sp>
      <p:grpSp>
        <p:nvGrpSpPr>
          <p:cNvPr id="449" name="Group 42"/>
          <p:cNvGrpSpPr>
            <a:grpSpLocks/>
          </p:cNvGrpSpPr>
          <p:nvPr/>
        </p:nvGrpSpPr>
        <p:grpSpPr bwMode="auto">
          <a:xfrm>
            <a:off x="1143441" y="1766111"/>
            <a:ext cx="198656" cy="390658"/>
            <a:chOff x="4765" y="4205"/>
            <a:chExt cx="158" cy="316"/>
          </a:xfrm>
        </p:grpSpPr>
        <p:sp>
          <p:nvSpPr>
            <p:cNvPr id="450" name="Freeform 43"/>
            <p:cNvSpPr>
              <a:spLocks noChangeArrowheads="1"/>
            </p:cNvSpPr>
            <p:nvPr/>
          </p:nvSpPr>
          <p:spPr bwMode="auto">
            <a:xfrm>
              <a:off x="4765" y="4286"/>
              <a:ext cx="159" cy="237"/>
            </a:xfrm>
            <a:custGeom>
              <a:avLst/>
              <a:gdLst>
                <a:gd name="T0" fmla="*/ 0 w 702"/>
                <a:gd name="T1" fmla="*/ 0 h 1044"/>
                <a:gd name="T2" fmla="*/ 0 w 702"/>
                <a:gd name="T3" fmla="*/ 0 h 1044"/>
                <a:gd name="T4" fmla="*/ 0 w 702"/>
                <a:gd name="T5" fmla="*/ 0 h 1044"/>
                <a:gd name="T6" fmla="*/ 0 w 702"/>
                <a:gd name="T7" fmla="*/ 0 h 1044"/>
                <a:gd name="T8" fmla="*/ 0 w 702"/>
                <a:gd name="T9" fmla="*/ 0 h 1044"/>
                <a:gd name="T10" fmla="*/ 0 w 702"/>
                <a:gd name="T11" fmla="*/ 0 h 1044"/>
                <a:gd name="T12" fmla="*/ 0 w 702"/>
                <a:gd name="T13" fmla="*/ 0 h 1044"/>
                <a:gd name="T14" fmla="*/ 0 w 702"/>
                <a:gd name="T15" fmla="*/ 0 h 1044"/>
                <a:gd name="T16" fmla="*/ 0 w 702"/>
                <a:gd name="T17" fmla="*/ 0 h 1044"/>
                <a:gd name="T18" fmla="*/ 0 w 702"/>
                <a:gd name="T19" fmla="*/ 0 h 1044"/>
                <a:gd name="T20" fmla="*/ 0 w 702"/>
                <a:gd name="T21" fmla="*/ 0 h 1044"/>
                <a:gd name="T22" fmla="*/ 0 w 702"/>
                <a:gd name="T23" fmla="*/ 0 h 1044"/>
                <a:gd name="T24" fmla="*/ 0 w 702"/>
                <a:gd name="T25" fmla="*/ 0 h 1044"/>
                <a:gd name="T26" fmla="*/ 0 w 702"/>
                <a:gd name="T27" fmla="*/ 0 h 1044"/>
                <a:gd name="T28" fmla="*/ 0 w 702"/>
                <a:gd name="T29" fmla="*/ 0 h 1044"/>
                <a:gd name="T30" fmla="*/ 0 w 702"/>
                <a:gd name="T31" fmla="*/ 0 h 10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02"/>
                <a:gd name="T49" fmla="*/ 0 h 1044"/>
                <a:gd name="T50" fmla="*/ 702 w 702"/>
                <a:gd name="T51" fmla="*/ 1044 h 10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02" h="1044">
                  <a:moveTo>
                    <a:pt x="264" y="0"/>
                  </a:moveTo>
                  <a:cubicBezTo>
                    <a:pt x="264" y="0"/>
                    <a:pt x="264" y="0"/>
                    <a:pt x="0" y="275"/>
                  </a:cubicBezTo>
                  <a:cubicBezTo>
                    <a:pt x="0" y="275"/>
                    <a:pt x="0" y="275"/>
                    <a:pt x="55" y="330"/>
                  </a:cubicBezTo>
                  <a:cubicBezTo>
                    <a:pt x="55" y="330"/>
                    <a:pt x="55" y="330"/>
                    <a:pt x="264" y="107"/>
                  </a:cubicBezTo>
                  <a:cubicBezTo>
                    <a:pt x="264" y="107"/>
                    <a:pt x="264" y="107"/>
                    <a:pt x="267" y="481"/>
                  </a:cubicBezTo>
                  <a:cubicBezTo>
                    <a:pt x="267" y="481"/>
                    <a:pt x="267" y="481"/>
                    <a:pt x="86" y="1039"/>
                  </a:cubicBezTo>
                  <a:cubicBezTo>
                    <a:pt x="86" y="1039"/>
                    <a:pt x="204" y="1043"/>
                    <a:pt x="207" y="1036"/>
                  </a:cubicBezTo>
                  <a:cubicBezTo>
                    <a:pt x="208" y="1035"/>
                    <a:pt x="338" y="521"/>
                    <a:pt x="343" y="513"/>
                  </a:cubicBezTo>
                  <a:cubicBezTo>
                    <a:pt x="343" y="513"/>
                    <a:pt x="343" y="513"/>
                    <a:pt x="489" y="1036"/>
                  </a:cubicBezTo>
                  <a:cubicBezTo>
                    <a:pt x="489" y="1036"/>
                    <a:pt x="489" y="1036"/>
                    <a:pt x="603" y="1036"/>
                  </a:cubicBezTo>
                  <a:cubicBezTo>
                    <a:pt x="603" y="1036"/>
                    <a:pt x="603" y="1036"/>
                    <a:pt x="423" y="485"/>
                  </a:cubicBezTo>
                  <a:cubicBezTo>
                    <a:pt x="423" y="485"/>
                    <a:pt x="423" y="485"/>
                    <a:pt x="425" y="107"/>
                  </a:cubicBezTo>
                  <a:cubicBezTo>
                    <a:pt x="425" y="107"/>
                    <a:pt x="425" y="107"/>
                    <a:pt x="640" y="324"/>
                  </a:cubicBezTo>
                  <a:cubicBezTo>
                    <a:pt x="640" y="324"/>
                    <a:pt x="640" y="324"/>
                    <a:pt x="701" y="272"/>
                  </a:cubicBezTo>
                  <a:cubicBezTo>
                    <a:pt x="701" y="272"/>
                    <a:pt x="701" y="272"/>
                    <a:pt x="429" y="0"/>
                  </a:cubicBezTo>
                  <a:cubicBezTo>
                    <a:pt x="429" y="0"/>
                    <a:pt x="429" y="0"/>
                    <a:pt x="264" y="0"/>
                  </a:cubicBez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" name="Freeform 44"/>
            <p:cNvSpPr>
              <a:spLocks noChangeArrowheads="1"/>
            </p:cNvSpPr>
            <p:nvPr/>
          </p:nvSpPr>
          <p:spPr bwMode="auto">
            <a:xfrm>
              <a:off x="4788" y="4205"/>
              <a:ext cx="113" cy="75"/>
            </a:xfrm>
            <a:custGeom>
              <a:avLst/>
              <a:gdLst>
                <a:gd name="T0" fmla="*/ 0 w 500"/>
                <a:gd name="T1" fmla="*/ 0 h 331"/>
                <a:gd name="T2" fmla="*/ 0 w 500"/>
                <a:gd name="T3" fmla="*/ 0 h 331"/>
                <a:gd name="T4" fmla="*/ 0 w 500"/>
                <a:gd name="T5" fmla="*/ 0 h 331"/>
                <a:gd name="T6" fmla="*/ 0 60000 65536"/>
                <a:gd name="T7" fmla="*/ 0 60000 65536"/>
                <a:gd name="T8" fmla="*/ 0 60000 65536"/>
                <a:gd name="T9" fmla="*/ 0 w 500"/>
                <a:gd name="T10" fmla="*/ 0 h 331"/>
                <a:gd name="T11" fmla="*/ 500 w 500"/>
                <a:gd name="T12" fmla="*/ 331 h 3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0" h="331">
                  <a:moveTo>
                    <a:pt x="245" y="0"/>
                  </a:moveTo>
                  <a:cubicBezTo>
                    <a:pt x="0" y="7"/>
                    <a:pt x="2" y="327"/>
                    <a:pt x="238" y="330"/>
                  </a:cubicBezTo>
                  <a:cubicBezTo>
                    <a:pt x="491" y="330"/>
                    <a:pt x="499" y="3"/>
                    <a:pt x="245" y="0"/>
                  </a:cubicBez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2" name="Group 42"/>
          <p:cNvGrpSpPr>
            <a:grpSpLocks/>
          </p:cNvGrpSpPr>
          <p:nvPr/>
        </p:nvGrpSpPr>
        <p:grpSpPr bwMode="auto">
          <a:xfrm>
            <a:off x="1145955" y="2389188"/>
            <a:ext cx="198656" cy="390658"/>
            <a:chOff x="4765" y="4205"/>
            <a:chExt cx="158" cy="316"/>
          </a:xfrm>
        </p:grpSpPr>
        <p:sp>
          <p:nvSpPr>
            <p:cNvPr id="453" name="Freeform 43"/>
            <p:cNvSpPr>
              <a:spLocks noChangeArrowheads="1"/>
            </p:cNvSpPr>
            <p:nvPr/>
          </p:nvSpPr>
          <p:spPr bwMode="auto">
            <a:xfrm>
              <a:off x="4765" y="4286"/>
              <a:ext cx="159" cy="237"/>
            </a:xfrm>
            <a:custGeom>
              <a:avLst/>
              <a:gdLst>
                <a:gd name="T0" fmla="*/ 0 w 702"/>
                <a:gd name="T1" fmla="*/ 0 h 1044"/>
                <a:gd name="T2" fmla="*/ 0 w 702"/>
                <a:gd name="T3" fmla="*/ 0 h 1044"/>
                <a:gd name="T4" fmla="*/ 0 w 702"/>
                <a:gd name="T5" fmla="*/ 0 h 1044"/>
                <a:gd name="T6" fmla="*/ 0 w 702"/>
                <a:gd name="T7" fmla="*/ 0 h 1044"/>
                <a:gd name="T8" fmla="*/ 0 w 702"/>
                <a:gd name="T9" fmla="*/ 0 h 1044"/>
                <a:gd name="T10" fmla="*/ 0 w 702"/>
                <a:gd name="T11" fmla="*/ 0 h 1044"/>
                <a:gd name="T12" fmla="*/ 0 w 702"/>
                <a:gd name="T13" fmla="*/ 0 h 1044"/>
                <a:gd name="T14" fmla="*/ 0 w 702"/>
                <a:gd name="T15" fmla="*/ 0 h 1044"/>
                <a:gd name="T16" fmla="*/ 0 w 702"/>
                <a:gd name="T17" fmla="*/ 0 h 1044"/>
                <a:gd name="T18" fmla="*/ 0 w 702"/>
                <a:gd name="T19" fmla="*/ 0 h 1044"/>
                <a:gd name="T20" fmla="*/ 0 w 702"/>
                <a:gd name="T21" fmla="*/ 0 h 1044"/>
                <a:gd name="T22" fmla="*/ 0 w 702"/>
                <a:gd name="T23" fmla="*/ 0 h 1044"/>
                <a:gd name="T24" fmla="*/ 0 w 702"/>
                <a:gd name="T25" fmla="*/ 0 h 1044"/>
                <a:gd name="T26" fmla="*/ 0 w 702"/>
                <a:gd name="T27" fmla="*/ 0 h 1044"/>
                <a:gd name="T28" fmla="*/ 0 w 702"/>
                <a:gd name="T29" fmla="*/ 0 h 1044"/>
                <a:gd name="T30" fmla="*/ 0 w 702"/>
                <a:gd name="T31" fmla="*/ 0 h 10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02"/>
                <a:gd name="T49" fmla="*/ 0 h 1044"/>
                <a:gd name="T50" fmla="*/ 702 w 702"/>
                <a:gd name="T51" fmla="*/ 1044 h 10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02" h="1044">
                  <a:moveTo>
                    <a:pt x="264" y="0"/>
                  </a:moveTo>
                  <a:cubicBezTo>
                    <a:pt x="264" y="0"/>
                    <a:pt x="264" y="0"/>
                    <a:pt x="0" y="275"/>
                  </a:cubicBezTo>
                  <a:cubicBezTo>
                    <a:pt x="0" y="275"/>
                    <a:pt x="0" y="275"/>
                    <a:pt x="55" y="330"/>
                  </a:cubicBezTo>
                  <a:cubicBezTo>
                    <a:pt x="55" y="330"/>
                    <a:pt x="55" y="330"/>
                    <a:pt x="264" y="107"/>
                  </a:cubicBezTo>
                  <a:cubicBezTo>
                    <a:pt x="264" y="107"/>
                    <a:pt x="264" y="107"/>
                    <a:pt x="267" y="481"/>
                  </a:cubicBezTo>
                  <a:cubicBezTo>
                    <a:pt x="267" y="481"/>
                    <a:pt x="267" y="481"/>
                    <a:pt x="86" y="1039"/>
                  </a:cubicBezTo>
                  <a:cubicBezTo>
                    <a:pt x="86" y="1039"/>
                    <a:pt x="204" y="1043"/>
                    <a:pt x="207" y="1036"/>
                  </a:cubicBezTo>
                  <a:cubicBezTo>
                    <a:pt x="208" y="1035"/>
                    <a:pt x="338" y="521"/>
                    <a:pt x="343" y="513"/>
                  </a:cubicBezTo>
                  <a:cubicBezTo>
                    <a:pt x="343" y="513"/>
                    <a:pt x="343" y="513"/>
                    <a:pt x="489" y="1036"/>
                  </a:cubicBezTo>
                  <a:cubicBezTo>
                    <a:pt x="489" y="1036"/>
                    <a:pt x="489" y="1036"/>
                    <a:pt x="603" y="1036"/>
                  </a:cubicBezTo>
                  <a:cubicBezTo>
                    <a:pt x="603" y="1036"/>
                    <a:pt x="603" y="1036"/>
                    <a:pt x="423" y="485"/>
                  </a:cubicBezTo>
                  <a:cubicBezTo>
                    <a:pt x="423" y="485"/>
                    <a:pt x="423" y="485"/>
                    <a:pt x="425" y="107"/>
                  </a:cubicBezTo>
                  <a:cubicBezTo>
                    <a:pt x="425" y="107"/>
                    <a:pt x="425" y="107"/>
                    <a:pt x="640" y="324"/>
                  </a:cubicBezTo>
                  <a:cubicBezTo>
                    <a:pt x="640" y="324"/>
                    <a:pt x="640" y="324"/>
                    <a:pt x="701" y="272"/>
                  </a:cubicBezTo>
                  <a:cubicBezTo>
                    <a:pt x="701" y="272"/>
                    <a:pt x="701" y="272"/>
                    <a:pt x="429" y="0"/>
                  </a:cubicBezTo>
                  <a:cubicBezTo>
                    <a:pt x="429" y="0"/>
                    <a:pt x="429" y="0"/>
                    <a:pt x="264" y="0"/>
                  </a:cubicBez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" name="Freeform 44"/>
            <p:cNvSpPr>
              <a:spLocks noChangeArrowheads="1"/>
            </p:cNvSpPr>
            <p:nvPr/>
          </p:nvSpPr>
          <p:spPr bwMode="auto">
            <a:xfrm>
              <a:off x="4788" y="4205"/>
              <a:ext cx="113" cy="75"/>
            </a:xfrm>
            <a:custGeom>
              <a:avLst/>
              <a:gdLst>
                <a:gd name="T0" fmla="*/ 0 w 500"/>
                <a:gd name="T1" fmla="*/ 0 h 331"/>
                <a:gd name="T2" fmla="*/ 0 w 500"/>
                <a:gd name="T3" fmla="*/ 0 h 331"/>
                <a:gd name="T4" fmla="*/ 0 w 500"/>
                <a:gd name="T5" fmla="*/ 0 h 331"/>
                <a:gd name="T6" fmla="*/ 0 60000 65536"/>
                <a:gd name="T7" fmla="*/ 0 60000 65536"/>
                <a:gd name="T8" fmla="*/ 0 60000 65536"/>
                <a:gd name="T9" fmla="*/ 0 w 500"/>
                <a:gd name="T10" fmla="*/ 0 h 331"/>
                <a:gd name="T11" fmla="*/ 500 w 500"/>
                <a:gd name="T12" fmla="*/ 331 h 3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0" h="331">
                  <a:moveTo>
                    <a:pt x="245" y="0"/>
                  </a:moveTo>
                  <a:cubicBezTo>
                    <a:pt x="0" y="7"/>
                    <a:pt x="2" y="327"/>
                    <a:pt x="238" y="330"/>
                  </a:cubicBezTo>
                  <a:cubicBezTo>
                    <a:pt x="491" y="330"/>
                    <a:pt x="499" y="3"/>
                    <a:pt x="245" y="0"/>
                  </a:cubicBez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5" name="Line 54"/>
          <p:cNvSpPr>
            <a:spLocks noChangeShapeType="1"/>
          </p:cNvSpPr>
          <p:nvPr/>
        </p:nvSpPr>
        <p:spPr bwMode="auto">
          <a:xfrm flipV="1">
            <a:off x="1386101" y="2240836"/>
            <a:ext cx="466463" cy="35604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27" tIns="41464" rIns="82927" bIns="41464"/>
          <a:lstStyle/>
          <a:p>
            <a:endParaRPr lang="en-US"/>
          </a:p>
        </p:txBody>
      </p:sp>
      <p:sp>
        <p:nvSpPr>
          <p:cNvPr id="456" name="Line 54"/>
          <p:cNvSpPr>
            <a:spLocks noChangeShapeType="1"/>
          </p:cNvSpPr>
          <p:nvPr/>
        </p:nvSpPr>
        <p:spPr bwMode="auto">
          <a:xfrm flipV="1">
            <a:off x="1374784" y="1606633"/>
            <a:ext cx="451374" cy="20892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27" tIns="41464" rIns="82927" bIns="41464"/>
          <a:lstStyle/>
          <a:p>
            <a:endParaRPr lang="en-US"/>
          </a:p>
        </p:txBody>
      </p:sp>
      <p:grpSp>
        <p:nvGrpSpPr>
          <p:cNvPr id="457" name="Group 42"/>
          <p:cNvGrpSpPr>
            <a:grpSpLocks/>
          </p:cNvGrpSpPr>
          <p:nvPr/>
        </p:nvGrpSpPr>
        <p:grpSpPr bwMode="auto">
          <a:xfrm>
            <a:off x="1895023" y="1353202"/>
            <a:ext cx="198656" cy="390658"/>
            <a:chOff x="4765" y="4205"/>
            <a:chExt cx="158" cy="316"/>
          </a:xfrm>
        </p:grpSpPr>
        <p:sp>
          <p:nvSpPr>
            <p:cNvPr id="458" name="Freeform 43"/>
            <p:cNvSpPr>
              <a:spLocks noChangeArrowheads="1"/>
            </p:cNvSpPr>
            <p:nvPr/>
          </p:nvSpPr>
          <p:spPr bwMode="auto">
            <a:xfrm>
              <a:off x="4765" y="4286"/>
              <a:ext cx="159" cy="237"/>
            </a:xfrm>
            <a:custGeom>
              <a:avLst/>
              <a:gdLst>
                <a:gd name="T0" fmla="*/ 0 w 702"/>
                <a:gd name="T1" fmla="*/ 0 h 1044"/>
                <a:gd name="T2" fmla="*/ 0 w 702"/>
                <a:gd name="T3" fmla="*/ 0 h 1044"/>
                <a:gd name="T4" fmla="*/ 0 w 702"/>
                <a:gd name="T5" fmla="*/ 0 h 1044"/>
                <a:gd name="T6" fmla="*/ 0 w 702"/>
                <a:gd name="T7" fmla="*/ 0 h 1044"/>
                <a:gd name="T8" fmla="*/ 0 w 702"/>
                <a:gd name="T9" fmla="*/ 0 h 1044"/>
                <a:gd name="T10" fmla="*/ 0 w 702"/>
                <a:gd name="T11" fmla="*/ 0 h 1044"/>
                <a:gd name="T12" fmla="*/ 0 w 702"/>
                <a:gd name="T13" fmla="*/ 0 h 1044"/>
                <a:gd name="T14" fmla="*/ 0 w 702"/>
                <a:gd name="T15" fmla="*/ 0 h 1044"/>
                <a:gd name="T16" fmla="*/ 0 w 702"/>
                <a:gd name="T17" fmla="*/ 0 h 1044"/>
                <a:gd name="T18" fmla="*/ 0 w 702"/>
                <a:gd name="T19" fmla="*/ 0 h 1044"/>
                <a:gd name="T20" fmla="*/ 0 w 702"/>
                <a:gd name="T21" fmla="*/ 0 h 1044"/>
                <a:gd name="T22" fmla="*/ 0 w 702"/>
                <a:gd name="T23" fmla="*/ 0 h 1044"/>
                <a:gd name="T24" fmla="*/ 0 w 702"/>
                <a:gd name="T25" fmla="*/ 0 h 1044"/>
                <a:gd name="T26" fmla="*/ 0 w 702"/>
                <a:gd name="T27" fmla="*/ 0 h 1044"/>
                <a:gd name="T28" fmla="*/ 0 w 702"/>
                <a:gd name="T29" fmla="*/ 0 h 1044"/>
                <a:gd name="T30" fmla="*/ 0 w 702"/>
                <a:gd name="T31" fmla="*/ 0 h 10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02"/>
                <a:gd name="T49" fmla="*/ 0 h 1044"/>
                <a:gd name="T50" fmla="*/ 702 w 702"/>
                <a:gd name="T51" fmla="*/ 1044 h 10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02" h="1044">
                  <a:moveTo>
                    <a:pt x="264" y="0"/>
                  </a:moveTo>
                  <a:cubicBezTo>
                    <a:pt x="264" y="0"/>
                    <a:pt x="264" y="0"/>
                    <a:pt x="0" y="275"/>
                  </a:cubicBezTo>
                  <a:cubicBezTo>
                    <a:pt x="0" y="275"/>
                    <a:pt x="0" y="275"/>
                    <a:pt x="55" y="330"/>
                  </a:cubicBezTo>
                  <a:cubicBezTo>
                    <a:pt x="55" y="330"/>
                    <a:pt x="55" y="330"/>
                    <a:pt x="264" y="107"/>
                  </a:cubicBezTo>
                  <a:cubicBezTo>
                    <a:pt x="264" y="107"/>
                    <a:pt x="264" y="107"/>
                    <a:pt x="267" y="481"/>
                  </a:cubicBezTo>
                  <a:cubicBezTo>
                    <a:pt x="267" y="481"/>
                    <a:pt x="267" y="481"/>
                    <a:pt x="86" y="1039"/>
                  </a:cubicBezTo>
                  <a:cubicBezTo>
                    <a:pt x="86" y="1039"/>
                    <a:pt x="204" y="1043"/>
                    <a:pt x="207" y="1036"/>
                  </a:cubicBezTo>
                  <a:cubicBezTo>
                    <a:pt x="208" y="1035"/>
                    <a:pt x="338" y="521"/>
                    <a:pt x="343" y="513"/>
                  </a:cubicBezTo>
                  <a:cubicBezTo>
                    <a:pt x="343" y="513"/>
                    <a:pt x="343" y="513"/>
                    <a:pt x="489" y="1036"/>
                  </a:cubicBezTo>
                  <a:cubicBezTo>
                    <a:pt x="489" y="1036"/>
                    <a:pt x="489" y="1036"/>
                    <a:pt x="603" y="1036"/>
                  </a:cubicBezTo>
                  <a:cubicBezTo>
                    <a:pt x="603" y="1036"/>
                    <a:pt x="603" y="1036"/>
                    <a:pt x="423" y="485"/>
                  </a:cubicBezTo>
                  <a:cubicBezTo>
                    <a:pt x="423" y="485"/>
                    <a:pt x="423" y="485"/>
                    <a:pt x="425" y="107"/>
                  </a:cubicBezTo>
                  <a:cubicBezTo>
                    <a:pt x="425" y="107"/>
                    <a:pt x="425" y="107"/>
                    <a:pt x="640" y="324"/>
                  </a:cubicBezTo>
                  <a:cubicBezTo>
                    <a:pt x="640" y="324"/>
                    <a:pt x="640" y="324"/>
                    <a:pt x="701" y="272"/>
                  </a:cubicBezTo>
                  <a:cubicBezTo>
                    <a:pt x="701" y="272"/>
                    <a:pt x="701" y="272"/>
                    <a:pt x="429" y="0"/>
                  </a:cubicBezTo>
                  <a:cubicBezTo>
                    <a:pt x="429" y="0"/>
                    <a:pt x="429" y="0"/>
                    <a:pt x="264" y="0"/>
                  </a:cubicBez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" name="Freeform 44"/>
            <p:cNvSpPr>
              <a:spLocks noChangeArrowheads="1"/>
            </p:cNvSpPr>
            <p:nvPr/>
          </p:nvSpPr>
          <p:spPr bwMode="auto">
            <a:xfrm>
              <a:off x="4788" y="4205"/>
              <a:ext cx="113" cy="75"/>
            </a:xfrm>
            <a:custGeom>
              <a:avLst/>
              <a:gdLst>
                <a:gd name="T0" fmla="*/ 0 w 500"/>
                <a:gd name="T1" fmla="*/ 0 h 331"/>
                <a:gd name="T2" fmla="*/ 0 w 500"/>
                <a:gd name="T3" fmla="*/ 0 h 331"/>
                <a:gd name="T4" fmla="*/ 0 w 500"/>
                <a:gd name="T5" fmla="*/ 0 h 331"/>
                <a:gd name="T6" fmla="*/ 0 60000 65536"/>
                <a:gd name="T7" fmla="*/ 0 60000 65536"/>
                <a:gd name="T8" fmla="*/ 0 60000 65536"/>
                <a:gd name="T9" fmla="*/ 0 w 500"/>
                <a:gd name="T10" fmla="*/ 0 h 331"/>
                <a:gd name="T11" fmla="*/ 500 w 500"/>
                <a:gd name="T12" fmla="*/ 331 h 3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0" h="331">
                  <a:moveTo>
                    <a:pt x="245" y="0"/>
                  </a:moveTo>
                  <a:cubicBezTo>
                    <a:pt x="0" y="7"/>
                    <a:pt x="2" y="327"/>
                    <a:pt x="238" y="330"/>
                  </a:cubicBezTo>
                  <a:cubicBezTo>
                    <a:pt x="491" y="330"/>
                    <a:pt x="499" y="3"/>
                    <a:pt x="245" y="0"/>
                  </a:cubicBez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0" name="Group 42"/>
          <p:cNvGrpSpPr>
            <a:grpSpLocks/>
          </p:cNvGrpSpPr>
          <p:nvPr/>
        </p:nvGrpSpPr>
        <p:grpSpPr bwMode="auto">
          <a:xfrm>
            <a:off x="1897537" y="1977511"/>
            <a:ext cx="198656" cy="390658"/>
            <a:chOff x="4765" y="4205"/>
            <a:chExt cx="158" cy="316"/>
          </a:xfrm>
        </p:grpSpPr>
        <p:sp>
          <p:nvSpPr>
            <p:cNvPr id="461" name="Freeform 43"/>
            <p:cNvSpPr>
              <a:spLocks noChangeArrowheads="1"/>
            </p:cNvSpPr>
            <p:nvPr/>
          </p:nvSpPr>
          <p:spPr bwMode="auto">
            <a:xfrm>
              <a:off x="4765" y="4286"/>
              <a:ext cx="159" cy="237"/>
            </a:xfrm>
            <a:custGeom>
              <a:avLst/>
              <a:gdLst>
                <a:gd name="T0" fmla="*/ 0 w 702"/>
                <a:gd name="T1" fmla="*/ 0 h 1044"/>
                <a:gd name="T2" fmla="*/ 0 w 702"/>
                <a:gd name="T3" fmla="*/ 0 h 1044"/>
                <a:gd name="T4" fmla="*/ 0 w 702"/>
                <a:gd name="T5" fmla="*/ 0 h 1044"/>
                <a:gd name="T6" fmla="*/ 0 w 702"/>
                <a:gd name="T7" fmla="*/ 0 h 1044"/>
                <a:gd name="T8" fmla="*/ 0 w 702"/>
                <a:gd name="T9" fmla="*/ 0 h 1044"/>
                <a:gd name="T10" fmla="*/ 0 w 702"/>
                <a:gd name="T11" fmla="*/ 0 h 1044"/>
                <a:gd name="T12" fmla="*/ 0 w 702"/>
                <a:gd name="T13" fmla="*/ 0 h 1044"/>
                <a:gd name="T14" fmla="*/ 0 w 702"/>
                <a:gd name="T15" fmla="*/ 0 h 1044"/>
                <a:gd name="T16" fmla="*/ 0 w 702"/>
                <a:gd name="T17" fmla="*/ 0 h 1044"/>
                <a:gd name="T18" fmla="*/ 0 w 702"/>
                <a:gd name="T19" fmla="*/ 0 h 1044"/>
                <a:gd name="T20" fmla="*/ 0 w 702"/>
                <a:gd name="T21" fmla="*/ 0 h 1044"/>
                <a:gd name="T22" fmla="*/ 0 w 702"/>
                <a:gd name="T23" fmla="*/ 0 h 1044"/>
                <a:gd name="T24" fmla="*/ 0 w 702"/>
                <a:gd name="T25" fmla="*/ 0 h 1044"/>
                <a:gd name="T26" fmla="*/ 0 w 702"/>
                <a:gd name="T27" fmla="*/ 0 h 1044"/>
                <a:gd name="T28" fmla="*/ 0 w 702"/>
                <a:gd name="T29" fmla="*/ 0 h 1044"/>
                <a:gd name="T30" fmla="*/ 0 w 702"/>
                <a:gd name="T31" fmla="*/ 0 h 10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02"/>
                <a:gd name="T49" fmla="*/ 0 h 1044"/>
                <a:gd name="T50" fmla="*/ 702 w 702"/>
                <a:gd name="T51" fmla="*/ 1044 h 10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02" h="1044">
                  <a:moveTo>
                    <a:pt x="264" y="0"/>
                  </a:moveTo>
                  <a:cubicBezTo>
                    <a:pt x="264" y="0"/>
                    <a:pt x="264" y="0"/>
                    <a:pt x="0" y="275"/>
                  </a:cubicBezTo>
                  <a:cubicBezTo>
                    <a:pt x="0" y="275"/>
                    <a:pt x="0" y="275"/>
                    <a:pt x="55" y="330"/>
                  </a:cubicBezTo>
                  <a:cubicBezTo>
                    <a:pt x="55" y="330"/>
                    <a:pt x="55" y="330"/>
                    <a:pt x="264" y="107"/>
                  </a:cubicBezTo>
                  <a:cubicBezTo>
                    <a:pt x="264" y="107"/>
                    <a:pt x="264" y="107"/>
                    <a:pt x="267" y="481"/>
                  </a:cubicBezTo>
                  <a:cubicBezTo>
                    <a:pt x="267" y="481"/>
                    <a:pt x="267" y="481"/>
                    <a:pt x="86" y="1039"/>
                  </a:cubicBezTo>
                  <a:cubicBezTo>
                    <a:pt x="86" y="1039"/>
                    <a:pt x="204" y="1043"/>
                    <a:pt x="207" y="1036"/>
                  </a:cubicBezTo>
                  <a:cubicBezTo>
                    <a:pt x="208" y="1035"/>
                    <a:pt x="338" y="521"/>
                    <a:pt x="343" y="513"/>
                  </a:cubicBezTo>
                  <a:cubicBezTo>
                    <a:pt x="343" y="513"/>
                    <a:pt x="343" y="513"/>
                    <a:pt x="489" y="1036"/>
                  </a:cubicBezTo>
                  <a:cubicBezTo>
                    <a:pt x="489" y="1036"/>
                    <a:pt x="489" y="1036"/>
                    <a:pt x="603" y="1036"/>
                  </a:cubicBezTo>
                  <a:cubicBezTo>
                    <a:pt x="603" y="1036"/>
                    <a:pt x="603" y="1036"/>
                    <a:pt x="423" y="485"/>
                  </a:cubicBezTo>
                  <a:cubicBezTo>
                    <a:pt x="423" y="485"/>
                    <a:pt x="423" y="485"/>
                    <a:pt x="425" y="107"/>
                  </a:cubicBezTo>
                  <a:cubicBezTo>
                    <a:pt x="425" y="107"/>
                    <a:pt x="425" y="107"/>
                    <a:pt x="640" y="324"/>
                  </a:cubicBezTo>
                  <a:cubicBezTo>
                    <a:pt x="640" y="324"/>
                    <a:pt x="640" y="324"/>
                    <a:pt x="701" y="272"/>
                  </a:cubicBezTo>
                  <a:cubicBezTo>
                    <a:pt x="701" y="272"/>
                    <a:pt x="701" y="272"/>
                    <a:pt x="429" y="0"/>
                  </a:cubicBezTo>
                  <a:cubicBezTo>
                    <a:pt x="429" y="0"/>
                    <a:pt x="429" y="0"/>
                    <a:pt x="264" y="0"/>
                  </a:cubicBez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" name="Freeform 44"/>
            <p:cNvSpPr>
              <a:spLocks noChangeArrowheads="1"/>
            </p:cNvSpPr>
            <p:nvPr/>
          </p:nvSpPr>
          <p:spPr bwMode="auto">
            <a:xfrm>
              <a:off x="4788" y="4205"/>
              <a:ext cx="113" cy="75"/>
            </a:xfrm>
            <a:custGeom>
              <a:avLst/>
              <a:gdLst>
                <a:gd name="T0" fmla="*/ 0 w 500"/>
                <a:gd name="T1" fmla="*/ 0 h 331"/>
                <a:gd name="T2" fmla="*/ 0 w 500"/>
                <a:gd name="T3" fmla="*/ 0 h 331"/>
                <a:gd name="T4" fmla="*/ 0 w 500"/>
                <a:gd name="T5" fmla="*/ 0 h 331"/>
                <a:gd name="T6" fmla="*/ 0 60000 65536"/>
                <a:gd name="T7" fmla="*/ 0 60000 65536"/>
                <a:gd name="T8" fmla="*/ 0 60000 65536"/>
                <a:gd name="T9" fmla="*/ 0 w 500"/>
                <a:gd name="T10" fmla="*/ 0 h 331"/>
                <a:gd name="T11" fmla="*/ 500 w 500"/>
                <a:gd name="T12" fmla="*/ 331 h 3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0" h="331">
                  <a:moveTo>
                    <a:pt x="245" y="0"/>
                  </a:moveTo>
                  <a:cubicBezTo>
                    <a:pt x="0" y="7"/>
                    <a:pt x="2" y="327"/>
                    <a:pt x="238" y="330"/>
                  </a:cubicBezTo>
                  <a:cubicBezTo>
                    <a:pt x="491" y="330"/>
                    <a:pt x="499" y="3"/>
                    <a:pt x="245" y="0"/>
                  </a:cubicBez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3" name="Line 54"/>
          <p:cNvSpPr>
            <a:spLocks noChangeShapeType="1"/>
          </p:cNvSpPr>
          <p:nvPr/>
        </p:nvSpPr>
        <p:spPr bwMode="auto">
          <a:xfrm>
            <a:off x="1365982" y="2830532"/>
            <a:ext cx="489095" cy="3251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27" tIns="41464" rIns="82927" bIns="41464"/>
          <a:lstStyle/>
          <a:p>
            <a:endParaRPr lang="en-US"/>
          </a:p>
        </p:txBody>
      </p:sp>
      <p:sp>
        <p:nvSpPr>
          <p:cNvPr id="464" name="Line 54"/>
          <p:cNvSpPr>
            <a:spLocks noChangeShapeType="1"/>
          </p:cNvSpPr>
          <p:nvPr/>
        </p:nvSpPr>
        <p:spPr bwMode="auto">
          <a:xfrm flipV="1">
            <a:off x="1392388" y="2677235"/>
            <a:ext cx="430001" cy="3585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27" tIns="41464" rIns="82927" bIns="41464"/>
          <a:lstStyle/>
          <a:p>
            <a:endParaRPr lang="en-US"/>
          </a:p>
        </p:txBody>
      </p:sp>
      <p:grpSp>
        <p:nvGrpSpPr>
          <p:cNvPr id="465" name="Group 42"/>
          <p:cNvGrpSpPr>
            <a:grpSpLocks/>
          </p:cNvGrpSpPr>
          <p:nvPr/>
        </p:nvGrpSpPr>
        <p:grpSpPr bwMode="auto">
          <a:xfrm>
            <a:off x="1891250" y="2423802"/>
            <a:ext cx="198656" cy="390658"/>
            <a:chOff x="4765" y="4205"/>
            <a:chExt cx="158" cy="316"/>
          </a:xfrm>
        </p:grpSpPr>
        <p:sp>
          <p:nvSpPr>
            <p:cNvPr id="466" name="Freeform 43"/>
            <p:cNvSpPr>
              <a:spLocks noChangeArrowheads="1"/>
            </p:cNvSpPr>
            <p:nvPr/>
          </p:nvSpPr>
          <p:spPr bwMode="auto">
            <a:xfrm>
              <a:off x="4765" y="4286"/>
              <a:ext cx="159" cy="237"/>
            </a:xfrm>
            <a:custGeom>
              <a:avLst/>
              <a:gdLst>
                <a:gd name="T0" fmla="*/ 0 w 702"/>
                <a:gd name="T1" fmla="*/ 0 h 1044"/>
                <a:gd name="T2" fmla="*/ 0 w 702"/>
                <a:gd name="T3" fmla="*/ 0 h 1044"/>
                <a:gd name="T4" fmla="*/ 0 w 702"/>
                <a:gd name="T5" fmla="*/ 0 h 1044"/>
                <a:gd name="T6" fmla="*/ 0 w 702"/>
                <a:gd name="T7" fmla="*/ 0 h 1044"/>
                <a:gd name="T8" fmla="*/ 0 w 702"/>
                <a:gd name="T9" fmla="*/ 0 h 1044"/>
                <a:gd name="T10" fmla="*/ 0 w 702"/>
                <a:gd name="T11" fmla="*/ 0 h 1044"/>
                <a:gd name="T12" fmla="*/ 0 w 702"/>
                <a:gd name="T13" fmla="*/ 0 h 1044"/>
                <a:gd name="T14" fmla="*/ 0 w 702"/>
                <a:gd name="T15" fmla="*/ 0 h 1044"/>
                <a:gd name="T16" fmla="*/ 0 w 702"/>
                <a:gd name="T17" fmla="*/ 0 h 1044"/>
                <a:gd name="T18" fmla="*/ 0 w 702"/>
                <a:gd name="T19" fmla="*/ 0 h 1044"/>
                <a:gd name="T20" fmla="*/ 0 w 702"/>
                <a:gd name="T21" fmla="*/ 0 h 1044"/>
                <a:gd name="T22" fmla="*/ 0 w 702"/>
                <a:gd name="T23" fmla="*/ 0 h 1044"/>
                <a:gd name="T24" fmla="*/ 0 w 702"/>
                <a:gd name="T25" fmla="*/ 0 h 1044"/>
                <a:gd name="T26" fmla="*/ 0 w 702"/>
                <a:gd name="T27" fmla="*/ 0 h 1044"/>
                <a:gd name="T28" fmla="*/ 0 w 702"/>
                <a:gd name="T29" fmla="*/ 0 h 1044"/>
                <a:gd name="T30" fmla="*/ 0 w 702"/>
                <a:gd name="T31" fmla="*/ 0 h 10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02"/>
                <a:gd name="T49" fmla="*/ 0 h 1044"/>
                <a:gd name="T50" fmla="*/ 702 w 702"/>
                <a:gd name="T51" fmla="*/ 1044 h 10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02" h="1044">
                  <a:moveTo>
                    <a:pt x="264" y="0"/>
                  </a:moveTo>
                  <a:cubicBezTo>
                    <a:pt x="264" y="0"/>
                    <a:pt x="264" y="0"/>
                    <a:pt x="0" y="275"/>
                  </a:cubicBezTo>
                  <a:cubicBezTo>
                    <a:pt x="0" y="275"/>
                    <a:pt x="0" y="275"/>
                    <a:pt x="55" y="330"/>
                  </a:cubicBezTo>
                  <a:cubicBezTo>
                    <a:pt x="55" y="330"/>
                    <a:pt x="55" y="330"/>
                    <a:pt x="264" y="107"/>
                  </a:cubicBezTo>
                  <a:cubicBezTo>
                    <a:pt x="264" y="107"/>
                    <a:pt x="264" y="107"/>
                    <a:pt x="267" y="481"/>
                  </a:cubicBezTo>
                  <a:cubicBezTo>
                    <a:pt x="267" y="481"/>
                    <a:pt x="267" y="481"/>
                    <a:pt x="86" y="1039"/>
                  </a:cubicBezTo>
                  <a:cubicBezTo>
                    <a:pt x="86" y="1039"/>
                    <a:pt x="204" y="1043"/>
                    <a:pt x="207" y="1036"/>
                  </a:cubicBezTo>
                  <a:cubicBezTo>
                    <a:pt x="208" y="1035"/>
                    <a:pt x="338" y="521"/>
                    <a:pt x="343" y="513"/>
                  </a:cubicBezTo>
                  <a:cubicBezTo>
                    <a:pt x="343" y="513"/>
                    <a:pt x="343" y="513"/>
                    <a:pt x="489" y="1036"/>
                  </a:cubicBezTo>
                  <a:cubicBezTo>
                    <a:pt x="489" y="1036"/>
                    <a:pt x="489" y="1036"/>
                    <a:pt x="603" y="1036"/>
                  </a:cubicBezTo>
                  <a:cubicBezTo>
                    <a:pt x="603" y="1036"/>
                    <a:pt x="603" y="1036"/>
                    <a:pt x="423" y="485"/>
                  </a:cubicBezTo>
                  <a:cubicBezTo>
                    <a:pt x="423" y="485"/>
                    <a:pt x="423" y="485"/>
                    <a:pt x="425" y="107"/>
                  </a:cubicBezTo>
                  <a:cubicBezTo>
                    <a:pt x="425" y="107"/>
                    <a:pt x="425" y="107"/>
                    <a:pt x="640" y="324"/>
                  </a:cubicBezTo>
                  <a:cubicBezTo>
                    <a:pt x="640" y="324"/>
                    <a:pt x="640" y="324"/>
                    <a:pt x="701" y="272"/>
                  </a:cubicBezTo>
                  <a:cubicBezTo>
                    <a:pt x="701" y="272"/>
                    <a:pt x="701" y="272"/>
                    <a:pt x="429" y="0"/>
                  </a:cubicBezTo>
                  <a:cubicBezTo>
                    <a:pt x="429" y="0"/>
                    <a:pt x="429" y="0"/>
                    <a:pt x="264" y="0"/>
                  </a:cubicBez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7" name="Freeform 44"/>
            <p:cNvSpPr>
              <a:spLocks noChangeArrowheads="1"/>
            </p:cNvSpPr>
            <p:nvPr/>
          </p:nvSpPr>
          <p:spPr bwMode="auto">
            <a:xfrm>
              <a:off x="4788" y="4205"/>
              <a:ext cx="113" cy="75"/>
            </a:xfrm>
            <a:custGeom>
              <a:avLst/>
              <a:gdLst>
                <a:gd name="T0" fmla="*/ 0 w 500"/>
                <a:gd name="T1" fmla="*/ 0 h 331"/>
                <a:gd name="T2" fmla="*/ 0 w 500"/>
                <a:gd name="T3" fmla="*/ 0 h 331"/>
                <a:gd name="T4" fmla="*/ 0 w 500"/>
                <a:gd name="T5" fmla="*/ 0 h 331"/>
                <a:gd name="T6" fmla="*/ 0 60000 65536"/>
                <a:gd name="T7" fmla="*/ 0 60000 65536"/>
                <a:gd name="T8" fmla="*/ 0 60000 65536"/>
                <a:gd name="T9" fmla="*/ 0 w 500"/>
                <a:gd name="T10" fmla="*/ 0 h 331"/>
                <a:gd name="T11" fmla="*/ 500 w 500"/>
                <a:gd name="T12" fmla="*/ 331 h 3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0" h="331">
                  <a:moveTo>
                    <a:pt x="245" y="0"/>
                  </a:moveTo>
                  <a:cubicBezTo>
                    <a:pt x="0" y="7"/>
                    <a:pt x="2" y="327"/>
                    <a:pt x="238" y="330"/>
                  </a:cubicBezTo>
                  <a:cubicBezTo>
                    <a:pt x="491" y="330"/>
                    <a:pt x="499" y="3"/>
                    <a:pt x="245" y="0"/>
                  </a:cubicBez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8" name="Group 42"/>
          <p:cNvGrpSpPr>
            <a:grpSpLocks/>
          </p:cNvGrpSpPr>
          <p:nvPr/>
        </p:nvGrpSpPr>
        <p:grpSpPr bwMode="auto">
          <a:xfrm>
            <a:off x="1893765" y="3048114"/>
            <a:ext cx="198656" cy="390658"/>
            <a:chOff x="4765" y="4205"/>
            <a:chExt cx="158" cy="316"/>
          </a:xfrm>
        </p:grpSpPr>
        <p:sp>
          <p:nvSpPr>
            <p:cNvPr id="469" name="Freeform 43"/>
            <p:cNvSpPr>
              <a:spLocks noChangeArrowheads="1"/>
            </p:cNvSpPr>
            <p:nvPr/>
          </p:nvSpPr>
          <p:spPr bwMode="auto">
            <a:xfrm>
              <a:off x="4765" y="4286"/>
              <a:ext cx="159" cy="237"/>
            </a:xfrm>
            <a:custGeom>
              <a:avLst/>
              <a:gdLst>
                <a:gd name="T0" fmla="*/ 0 w 702"/>
                <a:gd name="T1" fmla="*/ 0 h 1044"/>
                <a:gd name="T2" fmla="*/ 0 w 702"/>
                <a:gd name="T3" fmla="*/ 0 h 1044"/>
                <a:gd name="T4" fmla="*/ 0 w 702"/>
                <a:gd name="T5" fmla="*/ 0 h 1044"/>
                <a:gd name="T6" fmla="*/ 0 w 702"/>
                <a:gd name="T7" fmla="*/ 0 h 1044"/>
                <a:gd name="T8" fmla="*/ 0 w 702"/>
                <a:gd name="T9" fmla="*/ 0 h 1044"/>
                <a:gd name="T10" fmla="*/ 0 w 702"/>
                <a:gd name="T11" fmla="*/ 0 h 1044"/>
                <a:gd name="T12" fmla="*/ 0 w 702"/>
                <a:gd name="T13" fmla="*/ 0 h 1044"/>
                <a:gd name="T14" fmla="*/ 0 w 702"/>
                <a:gd name="T15" fmla="*/ 0 h 1044"/>
                <a:gd name="T16" fmla="*/ 0 w 702"/>
                <a:gd name="T17" fmla="*/ 0 h 1044"/>
                <a:gd name="T18" fmla="*/ 0 w 702"/>
                <a:gd name="T19" fmla="*/ 0 h 1044"/>
                <a:gd name="T20" fmla="*/ 0 w 702"/>
                <a:gd name="T21" fmla="*/ 0 h 1044"/>
                <a:gd name="T22" fmla="*/ 0 w 702"/>
                <a:gd name="T23" fmla="*/ 0 h 1044"/>
                <a:gd name="T24" fmla="*/ 0 w 702"/>
                <a:gd name="T25" fmla="*/ 0 h 1044"/>
                <a:gd name="T26" fmla="*/ 0 w 702"/>
                <a:gd name="T27" fmla="*/ 0 h 1044"/>
                <a:gd name="T28" fmla="*/ 0 w 702"/>
                <a:gd name="T29" fmla="*/ 0 h 1044"/>
                <a:gd name="T30" fmla="*/ 0 w 702"/>
                <a:gd name="T31" fmla="*/ 0 h 10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02"/>
                <a:gd name="T49" fmla="*/ 0 h 1044"/>
                <a:gd name="T50" fmla="*/ 702 w 702"/>
                <a:gd name="T51" fmla="*/ 1044 h 10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02" h="1044">
                  <a:moveTo>
                    <a:pt x="264" y="0"/>
                  </a:moveTo>
                  <a:cubicBezTo>
                    <a:pt x="264" y="0"/>
                    <a:pt x="264" y="0"/>
                    <a:pt x="0" y="275"/>
                  </a:cubicBezTo>
                  <a:cubicBezTo>
                    <a:pt x="0" y="275"/>
                    <a:pt x="0" y="275"/>
                    <a:pt x="55" y="330"/>
                  </a:cubicBezTo>
                  <a:cubicBezTo>
                    <a:pt x="55" y="330"/>
                    <a:pt x="55" y="330"/>
                    <a:pt x="264" y="107"/>
                  </a:cubicBezTo>
                  <a:cubicBezTo>
                    <a:pt x="264" y="107"/>
                    <a:pt x="264" y="107"/>
                    <a:pt x="267" y="481"/>
                  </a:cubicBezTo>
                  <a:cubicBezTo>
                    <a:pt x="267" y="481"/>
                    <a:pt x="267" y="481"/>
                    <a:pt x="86" y="1039"/>
                  </a:cubicBezTo>
                  <a:cubicBezTo>
                    <a:pt x="86" y="1039"/>
                    <a:pt x="204" y="1043"/>
                    <a:pt x="207" y="1036"/>
                  </a:cubicBezTo>
                  <a:cubicBezTo>
                    <a:pt x="208" y="1035"/>
                    <a:pt x="338" y="521"/>
                    <a:pt x="343" y="513"/>
                  </a:cubicBezTo>
                  <a:cubicBezTo>
                    <a:pt x="343" y="513"/>
                    <a:pt x="343" y="513"/>
                    <a:pt x="489" y="1036"/>
                  </a:cubicBezTo>
                  <a:cubicBezTo>
                    <a:pt x="489" y="1036"/>
                    <a:pt x="489" y="1036"/>
                    <a:pt x="603" y="1036"/>
                  </a:cubicBezTo>
                  <a:cubicBezTo>
                    <a:pt x="603" y="1036"/>
                    <a:pt x="603" y="1036"/>
                    <a:pt x="423" y="485"/>
                  </a:cubicBezTo>
                  <a:cubicBezTo>
                    <a:pt x="423" y="485"/>
                    <a:pt x="423" y="485"/>
                    <a:pt x="425" y="107"/>
                  </a:cubicBezTo>
                  <a:cubicBezTo>
                    <a:pt x="425" y="107"/>
                    <a:pt x="425" y="107"/>
                    <a:pt x="640" y="324"/>
                  </a:cubicBezTo>
                  <a:cubicBezTo>
                    <a:pt x="640" y="324"/>
                    <a:pt x="640" y="324"/>
                    <a:pt x="701" y="272"/>
                  </a:cubicBezTo>
                  <a:cubicBezTo>
                    <a:pt x="701" y="272"/>
                    <a:pt x="701" y="272"/>
                    <a:pt x="429" y="0"/>
                  </a:cubicBezTo>
                  <a:cubicBezTo>
                    <a:pt x="429" y="0"/>
                    <a:pt x="429" y="0"/>
                    <a:pt x="264" y="0"/>
                  </a:cubicBez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0" name="Freeform 44"/>
            <p:cNvSpPr>
              <a:spLocks noChangeArrowheads="1"/>
            </p:cNvSpPr>
            <p:nvPr/>
          </p:nvSpPr>
          <p:spPr bwMode="auto">
            <a:xfrm>
              <a:off x="4788" y="4205"/>
              <a:ext cx="113" cy="75"/>
            </a:xfrm>
            <a:custGeom>
              <a:avLst/>
              <a:gdLst>
                <a:gd name="T0" fmla="*/ 0 w 500"/>
                <a:gd name="T1" fmla="*/ 0 h 331"/>
                <a:gd name="T2" fmla="*/ 0 w 500"/>
                <a:gd name="T3" fmla="*/ 0 h 331"/>
                <a:gd name="T4" fmla="*/ 0 w 500"/>
                <a:gd name="T5" fmla="*/ 0 h 331"/>
                <a:gd name="T6" fmla="*/ 0 60000 65536"/>
                <a:gd name="T7" fmla="*/ 0 60000 65536"/>
                <a:gd name="T8" fmla="*/ 0 60000 65536"/>
                <a:gd name="T9" fmla="*/ 0 w 500"/>
                <a:gd name="T10" fmla="*/ 0 h 331"/>
                <a:gd name="T11" fmla="*/ 500 w 500"/>
                <a:gd name="T12" fmla="*/ 331 h 3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0" h="331">
                  <a:moveTo>
                    <a:pt x="245" y="0"/>
                  </a:moveTo>
                  <a:cubicBezTo>
                    <a:pt x="0" y="7"/>
                    <a:pt x="2" y="327"/>
                    <a:pt x="238" y="330"/>
                  </a:cubicBezTo>
                  <a:cubicBezTo>
                    <a:pt x="491" y="330"/>
                    <a:pt x="499" y="3"/>
                    <a:pt x="245" y="0"/>
                  </a:cubicBez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" name="Rectangle 142"/>
          <p:cNvSpPr>
            <a:spLocks noChangeArrowheads="1"/>
          </p:cNvSpPr>
          <p:nvPr/>
        </p:nvSpPr>
        <p:spPr bwMode="auto">
          <a:xfrm>
            <a:off x="98814" y="564988"/>
            <a:ext cx="3003250" cy="341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27" tIns="41464" rIns="82927" bIns="41464">
            <a:spAutoFit/>
          </a:bodyPr>
          <a:lstStyle/>
          <a:p>
            <a:r>
              <a:rPr lang="en-US" dirty="0" smtClean="0"/>
              <a:t>Reproductive number, R=2</a:t>
            </a:r>
            <a:endParaRPr lang="en-US" dirty="0"/>
          </a:p>
        </p:txBody>
      </p:sp>
      <p:sp>
        <p:nvSpPr>
          <p:cNvPr id="472" name="Line 54"/>
          <p:cNvSpPr>
            <a:spLocks noChangeShapeType="1"/>
          </p:cNvSpPr>
          <p:nvPr/>
        </p:nvSpPr>
        <p:spPr bwMode="auto">
          <a:xfrm flipV="1">
            <a:off x="2269513" y="1353202"/>
            <a:ext cx="460744" cy="212141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27" tIns="41464" rIns="82927" bIns="41464"/>
          <a:lstStyle/>
          <a:p>
            <a:endParaRPr lang="en-US"/>
          </a:p>
        </p:txBody>
      </p:sp>
      <p:sp>
        <p:nvSpPr>
          <p:cNvPr id="473" name="Line 54"/>
          <p:cNvSpPr>
            <a:spLocks noChangeShapeType="1"/>
          </p:cNvSpPr>
          <p:nvPr/>
        </p:nvSpPr>
        <p:spPr bwMode="auto">
          <a:xfrm flipV="1">
            <a:off x="2282549" y="924172"/>
            <a:ext cx="411475" cy="36593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27" tIns="41464" rIns="82927" bIns="41464"/>
          <a:lstStyle/>
          <a:p>
            <a:endParaRPr lang="en-US"/>
          </a:p>
        </p:txBody>
      </p:sp>
      <p:sp>
        <p:nvSpPr>
          <p:cNvPr id="474" name="Line 54"/>
          <p:cNvSpPr>
            <a:spLocks noChangeShapeType="1"/>
          </p:cNvSpPr>
          <p:nvPr/>
        </p:nvSpPr>
        <p:spPr bwMode="auto">
          <a:xfrm flipV="1">
            <a:off x="2236825" y="2130812"/>
            <a:ext cx="486118" cy="7602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27" tIns="41464" rIns="82927" bIns="41464"/>
          <a:lstStyle/>
          <a:p>
            <a:endParaRPr lang="en-US"/>
          </a:p>
        </p:txBody>
      </p:sp>
      <p:sp>
        <p:nvSpPr>
          <p:cNvPr id="475" name="Line 54"/>
          <p:cNvSpPr>
            <a:spLocks noChangeShapeType="1"/>
          </p:cNvSpPr>
          <p:nvPr/>
        </p:nvSpPr>
        <p:spPr bwMode="auto">
          <a:xfrm>
            <a:off x="2236824" y="1711096"/>
            <a:ext cx="454112" cy="10137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27" tIns="41464" rIns="82927" bIns="41464"/>
          <a:lstStyle/>
          <a:p>
            <a:endParaRPr lang="en-US"/>
          </a:p>
        </p:txBody>
      </p:sp>
      <p:sp>
        <p:nvSpPr>
          <p:cNvPr id="476" name="Line 54"/>
          <p:cNvSpPr>
            <a:spLocks noChangeShapeType="1"/>
          </p:cNvSpPr>
          <p:nvPr/>
        </p:nvSpPr>
        <p:spPr bwMode="auto">
          <a:xfrm>
            <a:off x="2165722" y="3226583"/>
            <a:ext cx="427486" cy="22870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27" tIns="41464" rIns="82927" bIns="41464"/>
          <a:lstStyle/>
          <a:p>
            <a:endParaRPr lang="en-US"/>
          </a:p>
        </p:txBody>
      </p:sp>
      <p:sp>
        <p:nvSpPr>
          <p:cNvPr id="477" name="Line 54"/>
          <p:cNvSpPr>
            <a:spLocks noChangeShapeType="1"/>
          </p:cNvSpPr>
          <p:nvPr/>
        </p:nvSpPr>
        <p:spPr bwMode="auto">
          <a:xfrm flipV="1">
            <a:off x="2165722" y="2572153"/>
            <a:ext cx="507954" cy="10508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27" tIns="41464" rIns="82927" bIns="41464"/>
          <a:lstStyle/>
          <a:p>
            <a:endParaRPr lang="en-US"/>
          </a:p>
        </p:txBody>
      </p:sp>
      <p:sp>
        <p:nvSpPr>
          <p:cNvPr id="478" name="Line 54"/>
          <p:cNvSpPr>
            <a:spLocks noChangeShapeType="1"/>
          </p:cNvSpPr>
          <p:nvPr/>
        </p:nvSpPr>
        <p:spPr bwMode="auto">
          <a:xfrm>
            <a:off x="2236824" y="2829172"/>
            <a:ext cx="427486" cy="22870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27" tIns="41464" rIns="82927" bIns="41464"/>
          <a:lstStyle/>
          <a:p>
            <a:endParaRPr lang="en-US"/>
          </a:p>
        </p:txBody>
      </p:sp>
      <p:sp>
        <p:nvSpPr>
          <p:cNvPr id="479" name="Line 54"/>
          <p:cNvSpPr>
            <a:spLocks noChangeShapeType="1"/>
          </p:cNvSpPr>
          <p:nvPr/>
        </p:nvSpPr>
        <p:spPr bwMode="auto">
          <a:xfrm>
            <a:off x="2160623" y="3461589"/>
            <a:ext cx="487675" cy="458319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27" tIns="41464" rIns="82927" bIns="41464"/>
          <a:lstStyle/>
          <a:p>
            <a:endParaRPr lang="en-US"/>
          </a:p>
        </p:txBody>
      </p:sp>
      <p:grpSp>
        <p:nvGrpSpPr>
          <p:cNvPr id="480" name="Group 42"/>
          <p:cNvGrpSpPr>
            <a:grpSpLocks/>
          </p:cNvGrpSpPr>
          <p:nvPr/>
        </p:nvGrpSpPr>
        <p:grpSpPr bwMode="auto">
          <a:xfrm>
            <a:off x="2770224" y="1076572"/>
            <a:ext cx="198656" cy="390658"/>
            <a:chOff x="4765" y="4205"/>
            <a:chExt cx="158" cy="316"/>
          </a:xfrm>
          <a:solidFill>
            <a:srgbClr val="FF0000"/>
          </a:solidFill>
        </p:grpSpPr>
        <p:sp>
          <p:nvSpPr>
            <p:cNvPr id="481" name="Freeform 43"/>
            <p:cNvSpPr>
              <a:spLocks noChangeArrowheads="1"/>
            </p:cNvSpPr>
            <p:nvPr/>
          </p:nvSpPr>
          <p:spPr bwMode="auto">
            <a:xfrm>
              <a:off x="4765" y="4286"/>
              <a:ext cx="159" cy="237"/>
            </a:xfrm>
            <a:custGeom>
              <a:avLst/>
              <a:gdLst>
                <a:gd name="T0" fmla="*/ 0 w 702"/>
                <a:gd name="T1" fmla="*/ 0 h 1044"/>
                <a:gd name="T2" fmla="*/ 0 w 702"/>
                <a:gd name="T3" fmla="*/ 0 h 1044"/>
                <a:gd name="T4" fmla="*/ 0 w 702"/>
                <a:gd name="T5" fmla="*/ 0 h 1044"/>
                <a:gd name="T6" fmla="*/ 0 w 702"/>
                <a:gd name="T7" fmla="*/ 0 h 1044"/>
                <a:gd name="T8" fmla="*/ 0 w 702"/>
                <a:gd name="T9" fmla="*/ 0 h 1044"/>
                <a:gd name="T10" fmla="*/ 0 w 702"/>
                <a:gd name="T11" fmla="*/ 0 h 1044"/>
                <a:gd name="T12" fmla="*/ 0 w 702"/>
                <a:gd name="T13" fmla="*/ 0 h 1044"/>
                <a:gd name="T14" fmla="*/ 0 w 702"/>
                <a:gd name="T15" fmla="*/ 0 h 1044"/>
                <a:gd name="T16" fmla="*/ 0 w 702"/>
                <a:gd name="T17" fmla="*/ 0 h 1044"/>
                <a:gd name="T18" fmla="*/ 0 w 702"/>
                <a:gd name="T19" fmla="*/ 0 h 1044"/>
                <a:gd name="T20" fmla="*/ 0 w 702"/>
                <a:gd name="T21" fmla="*/ 0 h 1044"/>
                <a:gd name="T22" fmla="*/ 0 w 702"/>
                <a:gd name="T23" fmla="*/ 0 h 1044"/>
                <a:gd name="T24" fmla="*/ 0 w 702"/>
                <a:gd name="T25" fmla="*/ 0 h 1044"/>
                <a:gd name="T26" fmla="*/ 0 w 702"/>
                <a:gd name="T27" fmla="*/ 0 h 1044"/>
                <a:gd name="T28" fmla="*/ 0 w 702"/>
                <a:gd name="T29" fmla="*/ 0 h 1044"/>
                <a:gd name="T30" fmla="*/ 0 w 702"/>
                <a:gd name="T31" fmla="*/ 0 h 10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02"/>
                <a:gd name="T49" fmla="*/ 0 h 1044"/>
                <a:gd name="T50" fmla="*/ 702 w 702"/>
                <a:gd name="T51" fmla="*/ 1044 h 10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02" h="1044">
                  <a:moveTo>
                    <a:pt x="264" y="0"/>
                  </a:moveTo>
                  <a:cubicBezTo>
                    <a:pt x="264" y="0"/>
                    <a:pt x="264" y="0"/>
                    <a:pt x="0" y="275"/>
                  </a:cubicBezTo>
                  <a:cubicBezTo>
                    <a:pt x="0" y="275"/>
                    <a:pt x="0" y="275"/>
                    <a:pt x="55" y="330"/>
                  </a:cubicBezTo>
                  <a:cubicBezTo>
                    <a:pt x="55" y="330"/>
                    <a:pt x="55" y="330"/>
                    <a:pt x="264" y="107"/>
                  </a:cubicBezTo>
                  <a:cubicBezTo>
                    <a:pt x="264" y="107"/>
                    <a:pt x="264" y="107"/>
                    <a:pt x="267" y="481"/>
                  </a:cubicBezTo>
                  <a:cubicBezTo>
                    <a:pt x="267" y="481"/>
                    <a:pt x="267" y="481"/>
                    <a:pt x="86" y="1039"/>
                  </a:cubicBezTo>
                  <a:cubicBezTo>
                    <a:pt x="86" y="1039"/>
                    <a:pt x="204" y="1043"/>
                    <a:pt x="207" y="1036"/>
                  </a:cubicBezTo>
                  <a:cubicBezTo>
                    <a:pt x="208" y="1035"/>
                    <a:pt x="338" y="521"/>
                    <a:pt x="343" y="513"/>
                  </a:cubicBezTo>
                  <a:cubicBezTo>
                    <a:pt x="343" y="513"/>
                    <a:pt x="343" y="513"/>
                    <a:pt x="489" y="1036"/>
                  </a:cubicBezTo>
                  <a:cubicBezTo>
                    <a:pt x="489" y="1036"/>
                    <a:pt x="489" y="1036"/>
                    <a:pt x="603" y="1036"/>
                  </a:cubicBezTo>
                  <a:cubicBezTo>
                    <a:pt x="603" y="1036"/>
                    <a:pt x="603" y="1036"/>
                    <a:pt x="423" y="485"/>
                  </a:cubicBezTo>
                  <a:cubicBezTo>
                    <a:pt x="423" y="485"/>
                    <a:pt x="423" y="485"/>
                    <a:pt x="425" y="107"/>
                  </a:cubicBezTo>
                  <a:cubicBezTo>
                    <a:pt x="425" y="107"/>
                    <a:pt x="425" y="107"/>
                    <a:pt x="640" y="324"/>
                  </a:cubicBezTo>
                  <a:cubicBezTo>
                    <a:pt x="640" y="324"/>
                    <a:pt x="640" y="324"/>
                    <a:pt x="701" y="272"/>
                  </a:cubicBezTo>
                  <a:cubicBezTo>
                    <a:pt x="701" y="272"/>
                    <a:pt x="701" y="272"/>
                    <a:pt x="429" y="0"/>
                  </a:cubicBezTo>
                  <a:cubicBezTo>
                    <a:pt x="429" y="0"/>
                    <a:pt x="429" y="0"/>
                    <a:pt x="264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" name="Freeform 44"/>
            <p:cNvSpPr>
              <a:spLocks noChangeArrowheads="1"/>
            </p:cNvSpPr>
            <p:nvPr/>
          </p:nvSpPr>
          <p:spPr bwMode="auto">
            <a:xfrm>
              <a:off x="4788" y="4205"/>
              <a:ext cx="113" cy="75"/>
            </a:xfrm>
            <a:custGeom>
              <a:avLst/>
              <a:gdLst>
                <a:gd name="T0" fmla="*/ 0 w 500"/>
                <a:gd name="T1" fmla="*/ 0 h 331"/>
                <a:gd name="T2" fmla="*/ 0 w 500"/>
                <a:gd name="T3" fmla="*/ 0 h 331"/>
                <a:gd name="T4" fmla="*/ 0 w 500"/>
                <a:gd name="T5" fmla="*/ 0 h 331"/>
                <a:gd name="T6" fmla="*/ 0 60000 65536"/>
                <a:gd name="T7" fmla="*/ 0 60000 65536"/>
                <a:gd name="T8" fmla="*/ 0 60000 65536"/>
                <a:gd name="T9" fmla="*/ 0 w 500"/>
                <a:gd name="T10" fmla="*/ 0 h 331"/>
                <a:gd name="T11" fmla="*/ 500 w 500"/>
                <a:gd name="T12" fmla="*/ 331 h 3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0" h="331">
                  <a:moveTo>
                    <a:pt x="245" y="0"/>
                  </a:moveTo>
                  <a:cubicBezTo>
                    <a:pt x="0" y="7"/>
                    <a:pt x="2" y="327"/>
                    <a:pt x="238" y="330"/>
                  </a:cubicBezTo>
                  <a:cubicBezTo>
                    <a:pt x="491" y="330"/>
                    <a:pt x="499" y="3"/>
                    <a:pt x="245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3" name="Group 42"/>
          <p:cNvGrpSpPr>
            <a:grpSpLocks/>
          </p:cNvGrpSpPr>
          <p:nvPr/>
        </p:nvGrpSpPr>
        <p:grpSpPr bwMode="auto">
          <a:xfrm>
            <a:off x="2800168" y="619372"/>
            <a:ext cx="198656" cy="390658"/>
            <a:chOff x="4765" y="4205"/>
            <a:chExt cx="158" cy="316"/>
          </a:xfrm>
          <a:solidFill>
            <a:srgbClr val="FF0000"/>
          </a:solidFill>
        </p:grpSpPr>
        <p:sp>
          <p:nvSpPr>
            <p:cNvPr id="484" name="Freeform 43"/>
            <p:cNvSpPr>
              <a:spLocks noChangeArrowheads="1"/>
            </p:cNvSpPr>
            <p:nvPr/>
          </p:nvSpPr>
          <p:spPr bwMode="auto">
            <a:xfrm>
              <a:off x="4765" y="4286"/>
              <a:ext cx="159" cy="237"/>
            </a:xfrm>
            <a:custGeom>
              <a:avLst/>
              <a:gdLst>
                <a:gd name="T0" fmla="*/ 0 w 702"/>
                <a:gd name="T1" fmla="*/ 0 h 1044"/>
                <a:gd name="T2" fmla="*/ 0 w 702"/>
                <a:gd name="T3" fmla="*/ 0 h 1044"/>
                <a:gd name="T4" fmla="*/ 0 w 702"/>
                <a:gd name="T5" fmla="*/ 0 h 1044"/>
                <a:gd name="T6" fmla="*/ 0 w 702"/>
                <a:gd name="T7" fmla="*/ 0 h 1044"/>
                <a:gd name="T8" fmla="*/ 0 w 702"/>
                <a:gd name="T9" fmla="*/ 0 h 1044"/>
                <a:gd name="T10" fmla="*/ 0 w 702"/>
                <a:gd name="T11" fmla="*/ 0 h 1044"/>
                <a:gd name="T12" fmla="*/ 0 w 702"/>
                <a:gd name="T13" fmla="*/ 0 h 1044"/>
                <a:gd name="T14" fmla="*/ 0 w 702"/>
                <a:gd name="T15" fmla="*/ 0 h 1044"/>
                <a:gd name="T16" fmla="*/ 0 w 702"/>
                <a:gd name="T17" fmla="*/ 0 h 1044"/>
                <a:gd name="T18" fmla="*/ 0 w 702"/>
                <a:gd name="T19" fmla="*/ 0 h 1044"/>
                <a:gd name="T20" fmla="*/ 0 w 702"/>
                <a:gd name="T21" fmla="*/ 0 h 1044"/>
                <a:gd name="T22" fmla="*/ 0 w 702"/>
                <a:gd name="T23" fmla="*/ 0 h 1044"/>
                <a:gd name="T24" fmla="*/ 0 w 702"/>
                <a:gd name="T25" fmla="*/ 0 h 1044"/>
                <a:gd name="T26" fmla="*/ 0 w 702"/>
                <a:gd name="T27" fmla="*/ 0 h 1044"/>
                <a:gd name="T28" fmla="*/ 0 w 702"/>
                <a:gd name="T29" fmla="*/ 0 h 1044"/>
                <a:gd name="T30" fmla="*/ 0 w 702"/>
                <a:gd name="T31" fmla="*/ 0 h 10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02"/>
                <a:gd name="T49" fmla="*/ 0 h 1044"/>
                <a:gd name="T50" fmla="*/ 702 w 702"/>
                <a:gd name="T51" fmla="*/ 1044 h 10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02" h="1044">
                  <a:moveTo>
                    <a:pt x="264" y="0"/>
                  </a:moveTo>
                  <a:cubicBezTo>
                    <a:pt x="264" y="0"/>
                    <a:pt x="264" y="0"/>
                    <a:pt x="0" y="275"/>
                  </a:cubicBezTo>
                  <a:cubicBezTo>
                    <a:pt x="0" y="275"/>
                    <a:pt x="0" y="275"/>
                    <a:pt x="55" y="330"/>
                  </a:cubicBezTo>
                  <a:cubicBezTo>
                    <a:pt x="55" y="330"/>
                    <a:pt x="55" y="330"/>
                    <a:pt x="264" y="107"/>
                  </a:cubicBezTo>
                  <a:cubicBezTo>
                    <a:pt x="264" y="107"/>
                    <a:pt x="264" y="107"/>
                    <a:pt x="267" y="481"/>
                  </a:cubicBezTo>
                  <a:cubicBezTo>
                    <a:pt x="267" y="481"/>
                    <a:pt x="267" y="481"/>
                    <a:pt x="86" y="1039"/>
                  </a:cubicBezTo>
                  <a:cubicBezTo>
                    <a:pt x="86" y="1039"/>
                    <a:pt x="204" y="1043"/>
                    <a:pt x="207" y="1036"/>
                  </a:cubicBezTo>
                  <a:cubicBezTo>
                    <a:pt x="208" y="1035"/>
                    <a:pt x="338" y="521"/>
                    <a:pt x="343" y="513"/>
                  </a:cubicBezTo>
                  <a:cubicBezTo>
                    <a:pt x="343" y="513"/>
                    <a:pt x="343" y="513"/>
                    <a:pt x="489" y="1036"/>
                  </a:cubicBezTo>
                  <a:cubicBezTo>
                    <a:pt x="489" y="1036"/>
                    <a:pt x="489" y="1036"/>
                    <a:pt x="603" y="1036"/>
                  </a:cubicBezTo>
                  <a:cubicBezTo>
                    <a:pt x="603" y="1036"/>
                    <a:pt x="603" y="1036"/>
                    <a:pt x="423" y="485"/>
                  </a:cubicBezTo>
                  <a:cubicBezTo>
                    <a:pt x="423" y="485"/>
                    <a:pt x="423" y="485"/>
                    <a:pt x="425" y="107"/>
                  </a:cubicBezTo>
                  <a:cubicBezTo>
                    <a:pt x="425" y="107"/>
                    <a:pt x="425" y="107"/>
                    <a:pt x="640" y="324"/>
                  </a:cubicBezTo>
                  <a:cubicBezTo>
                    <a:pt x="640" y="324"/>
                    <a:pt x="640" y="324"/>
                    <a:pt x="701" y="272"/>
                  </a:cubicBezTo>
                  <a:cubicBezTo>
                    <a:pt x="701" y="272"/>
                    <a:pt x="701" y="272"/>
                    <a:pt x="429" y="0"/>
                  </a:cubicBezTo>
                  <a:cubicBezTo>
                    <a:pt x="429" y="0"/>
                    <a:pt x="429" y="0"/>
                    <a:pt x="264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" name="Freeform 44"/>
            <p:cNvSpPr>
              <a:spLocks noChangeArrowheads="1"/>
            </p:cNvSpPr>
            <p:nvPr/>
          </p:nvSpPr>
          <p:spPr bwMode="auto">
            <a:xfrm>
              <a:off x="4788" y="4205"/>
              <a:ext cx="113" cy="75"/>
            </a:xfrm>
            <a:custGeom>
              <a:avLst/>
              <a:gdLst>
                <a:gd name="T0" fmla="*/ 0 w 500"/>
                <a:gd name="T1" fmla="*/ 0 h 331"/>
                <a:gd name="T2" fmla="*/ 0 w 500"/>
                <a:gd name="T3" fmla="*/ 0 h 331"/>
                <a:gd name="T4" fmla="*/ 0 w 500"/>
                <a:gd name="T5" fmla="*/ 0 h 331"/>
                <a:gd name="T6" fmla="*/ 0 60000 65536"/>
                <a:gd name="T7" fmla="*/ 0 60000 65536"/>
                <a:gd name="T8" fmla="*/ 0 60000 65536"/>
                <a:gd name="T9" fmla="*/ 0 w 500"/>
                <a:gd name="T10" fmla="*/ 0 h 331"/>
                <a:gd name="T11" fmla="*/ 500 w 500"/>
                <a:gd name="T12" fmla="*/ 331 h 3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0" h="331">
                  <a:moveTo>
                    <a:pt x="245" y="0"/>
                  </a:moveTo>
                  <a:cubicBezTo>
                    <a:pt x="0" y="7"/>
                    <a:pt x="2" y="327"/>
                    <a:pt x="238" y="330"/>
                  </a:cubicBezTo>
                  <a:cubicBezTo>
                    <a:pt x="491" y="330"/>
                    <a:pt x="499" y="3"/>
                    <a:pt x="245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6" name="Group 42"/>
          <p:cNvGrpSpPr>
            <a:grpSpLocks/>
          </p:cNvGrpSpPr>
          <p:nvPr/>
        </p:nvGrpSpPr>
        <p:grpSpPr bwMode="auto">
          <a:xfrm>
            <a:off x="2770224" y="1990972"/>
            <a:ext cx="198656" cy="390658"/>
            <a:chOff x="4765" y="4205"/>
            <a:chExt cx="158" cy="316"/>
          </a:xfrm>
          <a:solidFill>
            <a:srgbClr val="FF0000"/>
          </a:solidFill>
        </p:grpSpPr>
        <p:sp>
          <p:nvSpPr>
            <p:cNvPr id="487" name="Freeform 43"/>
            <p:cNvSpPr>
              <a:spLocks noChangeArrowheads="1"/>
            </p:cNvSpPr>
            <p:nvPr/>
          </p:nvSpPr>
          <p:spPr bwMode="auto">
            <a:xfrm>
              <a:off x="4765" y="4286"/>
              <a:ext cx="159" cy="237"/>
            </a:xfrm>
            <a:custGeom>
              <a:avLst/>
              <a:gdLst>
                <a:gd name="T0" fmla="*/ 0 w 702"/>
                <a:gd name="T1" fmla="*/ 0 h 1044"/>
                <a:gd name="T2" fmla="*/ 0 w 702"/>
                <a:gd name="T3" fmla="*/ 0 h 1044"/>
                <a:gd name="T4" fmla="*/ 0 w 702"/>
                <a:gd name="T5" fmla="*/ 0 h 1044"/>
                <a:gd name="T6" fmla="*/ 0 w 702"/>
                <a:gd name="T7" fmla="*/ 0 h 1044"/>
                <a:gd name="T8" fmla="*/ 0 w 702"/>
                <a:gd name="T9" fmla="*/ 0 h 1044"/>
                <a:gd name="T10" fmla="*/ 0 w 702"/>
                <a:gd name="T11" fmla="*/ 0 h 1044"/>
                <a:gd name="T12" fmla="*/ 0 w 702"/>
                <a:gd name="T13" fmla="*/ 0 h 1044"/>
                <a:gd name="T14" fmla="*/ 0 w 702"/>
                <a:gd name="T15" fmla="*/ 0 h 1044"/>
                <a:gd name="T16" fmla="*/ 0 w 702"/>
                <a:gd name="T17" fmla="*/ 0 h 1044"/>
                <a:gd name="T18" fmla="*/ 0 w 702"/>
                <a:gd name="T19" fmla="*/ 0 h 1044"/>
                <a:gd name="T20" fmla="*/ 0 w 702"/>
                <a:gd name="T21" fmla="*/ 0 h 1044"/>
                <a:gd name="T22" fmla="*/ 0 w 702"/>
                <a:gd name="T23" fmla="*/ 0 h 1044"/>
                <a:gd name="T24" fmla="*/ 0 w 702"/>
                <a:gd name="T25" fmla="*/ 0 h 1044"/>
                <a:gd name="T26" fmla="*/ 0 w 702"/>
                <a:gd name="T27" fmla="*/ 0 h 1044"/>
                <a:gd name="T28" fmla="*/ 0 w 702"/>
                <a:gd name="T29" fmla="*/ 0 h 1044"/>
                <a:gd name="T30" fmla="*/ 0 w 702"/>
                <a:gd name="T31" fmla="*/ 0 h 10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02"/>
                <a:gd name="T49" fmla="*/ 0 h 1044"/>
                <a:gd name="T50" fmla="*/ 702 w 702"/>
                <a:gd name="T51" fmla="*/ 1044 h 10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02" h="1044">
                  <a:moveTo>
                    <a:pt x="264" y="0"/>
                  </a:moveTo>
                  <a:cubicBezTo>
                    <a:pt x="264" y="0"/>
                    <a:pt x="264" y="0"/>
                    <a:pt x="0" y="275"/>
                  </a:cubicBezTo>
                  <a:cubicBezTo>
                    <a:pt x="0" y="275"/>
                    <a:pt x="0" y="275"/>
                    <a:pt x="55" y="330"/>
                  </a:cubicBezTo>
                  <a:cubicBezTo>
                    <a:pt x="55" y="330"/>
                    <a:pt x="55" y="330"/>
                    <a:pt x="264" y="107"/>
                  </a:cubicBezTo>
                  <a:cubicBezTo>
                    <a:pt x="264" y="107"/>
                    <a:pt x="264" y="107"/>
                    <a:pt x="267" y="481"/>
                  </a:cubicBezTo>
                  <a:cubicBezTo>
                    <a:pt x="267" y="481"/>
                    <a:pt x="267" y="481"/>
                    <a:pt x="86" y="1039"/>
                  </a:cubicBezTo>
                  <a:cubicBezTo>
                    <a:pt x="86" y="1039"/>
                    <a:pt x="204" y="1043"/>
                    <a:pt x="207" y="1036"/>
                  </a:cubicBezTo>
                  <a:cubicBezTo>
                    <a:pt x="208" y="1035"/>
                    <a:pt x="338" y="521"/>
                    <a:pt x="343" y="513"/>
                  </a:cubicBezTo>
                  <a:cubicBezTo>
                    <a:pt x="343" y="513"/>
                    <a:pt x="343" y="513"/>
                    <a:pt x="489" y="1036"/>
                  </a:cubicBezTo>
                  <a:cubicBezTo>
                    <a:pt x="489" y="1036"/>
                    <a:pt x="489" y="1036"/>
                    <a:pt x="603" y="1036"/>
                  </a:cubicBezTo>
                  <a:cubicBezTo>
                    <a:pt x="603" y="1036"/>
                    <a:pt x="603" y="1036"/>
                    <a:pt x="423" y="485"/>
                  </a:cubicBezTo>
                  <a:cubicBezTo>
                    <a:pt x="423" y="485"/>
                    <a:pt x="423" y="485"/>
                    <a:pt x="425" y="107"/>
                  </a:cubicBezTo>
                  <a:cubicBezTo>
                    <a:pt x="425" y="107"/>
                    <a:pt x="425" y="107"/>
                    <a:pt x="640" y="324"/>
                  </a:cubicBezTo>
                  <a:cubicBezTo>
                    <a:pt x="640" y="324"/>
                    <a:pt x="640" y="324"/>
                    <a:pt x="701" y="272"/>
                  </a:cubicBezTo>
                  <a:cubicBezTo>
                    <a:pt x="701" y="272"/>
                    <a:pt x="701" y="272"/>
                    <a:pt x="429" y="0"/>
                  </a:cubicBezTo>
                  <a:cubicBezTo>
                    <a:pt x="429" y="0"/>
                    <a:pt x="429" y="0"/>
                    <a:pt x="264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8" name="Freeform 44"/>
            <p:cNvSpPr>
              <a:spLocks noChangeArrowheads="1"/>
            </p:cNvSpPr>
            <p:nvPr/>
          </p:nvSpPr>
          <p:spPr bwMode="auto">
            <a:xfrm>
              <a:off x="4788" y="4205"/>
              <a:ext cx="113" cy="75"/>
            </a:xfrm>
            <a:custGeom>
              <a:avLst/>
              <a:gdLst>
                <a:gd name="T0" fmla="*/ 0 w 500"/>
                <a:gd name="T1" fmla="*/ 0 h 331"/>
                <a:gd name="T2" fmla="*/ 0 w 500"/>
                <a:gd name="T3" fmla="*/ 0 h 331"/>
                <a:gd name="T4" fmla="*/ 0 w 500"/>
                <a:gd name="T5" fmla="*/ 0 h 331"/>
                <a:gd name="T6" fmla="*/ 0 60000 65536"/>
                <a:gd name="T7" fmla="*/ 0 60000 65536"/>
                <a:gd name="T8" fmla="*/ 0 60000 65536"/>
                <a:gd name="T9" fmla="*/ 0 w 500"/>
                <a:gd name="T10" fmla="*/ 0 h 331"/>
                <a:gd name="T11" fmla="*/ 500 w 500"/>
                <a:gd name="T12" fmla="*/ 331 h 3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0" h="331">
                  <a:moveTo>
                    <a:pt x="245" y="0"/>
                  </a:moveTo>
                  <a:cubicBezTo>
                    <a:pt x="0" y="7"/>
                    <a:pt x="2" y="327"/>
                    <a:pt x="238" y="330"/>
                  </a:cubicBezTo>
                  <a:cubicBezTo>
                    <a:pt x="491" y="330"/>
                    <a:pt x="499" y="3"/>
                    <a:pt x="245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9" name="Group 42"/>
          <p:cNvGrpSpPr>
            <a:grpSpLocks/>
          </p:cNvGrpSpPr>
          <p:nvPr/>
        </p:nvGrpSpPr>
        <p:grpSpPr bwMode="auto">
          <a:xfrm>
            <a:off x="2770224" y="1524114"/>
            <a:ext cx="198656" cy="390658"/>
            <a:chOff x="4765" y="4205"/>
            <a:chExt cx="158" cy="316"/>
          </a:xfrm>
          <a:solidFill>
            <a:srgbClr val="FF0000"/>
          </a:solidFill>
        </p:grpSpPr>
        <p:sp>
          <p:nvSpPr>
            <p:cNvPr id="490" name="Freeform 43"/>
            <p:cNvSpPr>
              <a:spLocks noChangeArrowheads="1"/>
            </p:cNvSpPr>
            <p:nvPr/>
          </p:nvSpPr>
          <p:spPr bwMode="auto">
            <a:xfrm>
              <a:off x="4765" y="4286"/>
              <a:ext cx="159" cy="237"/>
            </a:xfrm>
            <a:custGeom>
              <a:avLst/>
              <a:gdLst>
                <a:gd name="T0" fmla="*/ 0 w 702"/>
                <a:gd name="T1" fmla="*/ 0 h 1044"/>
                <a:gd name="T2" fmla="*/ 0 w 702"/>
                <a:gd name="T3" fmla="*/ 0 h 1044"/>
                <a:gd name="T4" fmla="*/ 0 w 702"/>
                <a:gd name="T5" fmla="*/ 0 h 1044"/>
                <a:gd name="T6" fmla="*/ 0 w 702"/>
                <a:gd name="T7" fmla="*/ 0 h 1044"/>
                <a:gd name="T8" fmla="*/ 0 w 702"/>
                <a:gd name="T9" fmla="*/ 0 h 1044"/>
                <a:gd name="T10" fmla="*/ 0 w 702"/>
                <a:gd name="T11" fmla="*/ 0 h 1044"/>
                <a:gd name="T12" fmla="*/ 0 w 702"/>
                <a:gd name="T13" fmla="*/ 0 h 1044"/>
                <a:gd name="T14" fmla="*/ 0 w 702"/>
                <a:gd name="T15" fmla="*/ 0 h 1044"/>
                <a:gd name="T16" fmla="*/ 0 w 702"/>
                <a:gd name="T17" fmla="*/ 0 h 1044"/>
                <a:gd name="T18" fmla="*/ 0 w 702"/>
                <a:gd name="T19" fmla="*/ 0 h 1044"/>
                <a:gd name="T20" fmla="*/ 0 w 702"/>
                <a:gd name="T21" fmla="*/ 0 h 1044"/>
                <a:gd name="T22" fmla="*/ 0 w 702"/>
                <a:gd name="T23" fmla="*/ 0 h 1044"/>
                <a:gd name="T24" fmla="*/ 0 w 702"/>
                <a:gd name="T25" fmla="*/ 0 h 1044"/>
                <a:gd name="T26" fmla="*/ 0 w 702"/>
                <a:gd name="T27" fmla="*/ 0 h 1044"/>
                <a:gd name="T28" fmla="*/ 0 w 702"/>
                <a:gd name="T29" fmla="*/ 0 h 1044"/>
                <a:gd name="T30" fmla="*/ 0 w 702"/>
                <a:gd name="T31" fmla="*/ 0 h 10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02"/>
                <a:gd name="T49" fmla="*/ 0 h 1044"/>
                <a:gd name="T50" fmla="*/ 702 w 702"/>
                <a:gd name="T51" fmla="*/ 1044 h 10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02" h="1044">
                  <a:moveTo>
                    <a:pt x="264" y="0"/>
                  </a:moveTo>
                  <a:cubicBezTo>
                    <a:pt x="264" y="0"/>
                    <a:pt x="264" y="0"/>
                    <a:pt x="0" y="275"/>
                  </a:cubicBezTo>
                  <a:cubicBezTo>
                    <a:pt x="0" y="275"/>
                    <a:pt x="0" y="275"/>
                    <a:pt x="55" y="330"/>
                  </a:cubicBezTo>
                  <a:cubicBezTo>
                    <a:pt x="55" y="330"/>
                    <a:pt x="55" y="330"/>
                    <a:pt x="264" y="107"/>
                  </a:cubicBezTo>
                  <a:cubicBezTo>
                    <a:pt x="264" y="107"/>
                    <a:pt x="264" y="107"/>
                    <a:pt x="267" y="481"/>
                  </a:cubicBezTo>
                  <a:cubicBezTo>
                    <a:pt x="267" y="481"/>
                    <a:pt x="267" y="481"/>
                    <a:pt x="86" y="1039"/>
                  </a:cubicBezTo>
                  <a:cubicBezTo>
                    <a:pt x="86" y="1039"/>
                    <a:pt x="204" y="1043"/>
                    <a:pt x="207" y="1036"/>
                  </a:cubicBezTo>
                  <a:cubicBezTo>
                    <a:pt x="208" y="1035"/>
                    <a:pt x="338" y="521"/>
                    <a:pt x="343" y="513"/>
                  </a:cubicBezTo>
                  <a:cubicBezTo>
                    <a:pt x="343" y="513"/>
                    <a:pt x="343" y="513"/>
                    <a:pt x="489" y="1036"/>
                  </a:cubicBezTo>
                  <a:cubicBezTo>
                    <a:pt x="489" y="1036"/>
                    <a:pt x="489" y="1036"/>
                    <a:pt x="603" y="1036"/>
                  </a:cubicBezTo>
                  <a:cubicBezTo>
                    <a:pt x="603" y="1036"/>
                    <a:pt x="603" y="1036"/>
                    <a:pt x="423" y="485"/>
                  </a:cubicBezTo>
                  <a:cubicBezTo>
                    <a:pt x="423" y="485"/>
                    <a:pt x="423" y="485"/>
                    <a:pt x="425" y="107"/>
                  </a:cubicBezTo>
                  <a:cubicBezTo>
                    <a:pt x="425" y="107"/>
                    <a:pt x="425" y="107"/>
                    <a:pt x="640" y="324"/>
                  </a:cubicBezTo>
                  <a:cubicBezTo>
                    <a:pt x="640" y="324"/>
                    <a:pt x="640" y="324"/>
                    <a:pt x="701" y="272"/>
                  </a:cubicBezTo>
                  <a:cubicBezTo>
                    <a:pt x="701" y="272"/>
                    <a:pt x="701" y="272"/>
                    <a:pt x="429" y="0"/>
                  </a:cubicBezTo>
                  <a:cubicBezTo>
                    <a:pt x="429" y="0"/>
                    <a:pt x="429" y="0"/>
                    <a:pt x="264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" name="Freeform 44"/>
            <p:cNvSpPr>
              <a:spLocks noChangeArrowheads="1"/>
            </p:cNvSpPr>
            <p:nvPr/>
          </p:nvSpPr>
          <p:spPr bwMode="auto">
            <a:xfrm>
              <a:off x="4788" y="4205"/>
              <a:ext cx="113" cy="75"/>
            </a:xfrm>
            <a:custGeom>
              <a:avLst/>
              <a:gdLst>
                <a:gd name="T0" fmla="*/ 0 w 500"/>
                <a:gd name="T1" fmla="*/ 0 h 331"/>
                <a:gd name="T2" fmla="*/ 0 w 500"/>
                <a:gd name="T3" fmla="*/ 0 h 331"/>
                <a:gd name="T4" fmla="*/ 0 w 500"/>
                <a:gd name="T5" fmla="*/ 0 h 331"/>
                <a:gd name="T6" fmla="*/ 0 60000 65536"/>
                <a:gd name="T7" fmla="*/ 0 60000 65536"/>
                <a:gd name="T8" fmla="*/ 0 60000 65536"/>
                <a:gd name="T9" fmla="*/ 0 w 500"/>
                <a:gd name="T10" fmla="*/ 0 h 331"/>
                <a:gd name="T11" fmla="*/ 500 w 500"/>
                <a:gd name="T12" fmla="*/ 331 h 3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0" h="331">
                  <a:moveTo>
                    <a:pt x="245" y="0"/>
                  </a:moveTo>
                  <a:cubicBezTo>
                    <a:pt x="0" y="7"/>
                    <a:pt x="2" y="327"/>
                    <a:pt x="238" y="330"/>
                  </a:cubicBezTo>
                  <a:cubicBezTo>
                    <a:pt x="491" y="330"/>
                    <a:pt x="499" y="3"/>
                    <a:pt x="245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2" name="Group 42"/>
          <p:cNvGrpSpPr>
            <a:grpSpLocks/>
          </p:cNvGrpSpPr>
          <p:nvPr/>
        </p:nvGrpSpPr>
        <p:grpSpPr bwMode="auto">
          <a:xfrm>
            <a:off x="2701339" y="3819772"/>
            <a:ext cx="198656" cy="390658"/>
            <a:chOff x="4765" y="4205"/>
            <a:chExt cx="158" cy="316"/>
          </a:xfrm>
          <a:solidFill>
            <a:srgbClr val="FF0000"/>
          </a:solidFill>
        </p:grpSpPr>
        <p:sp>
          <p:nvSpPr>
            <p:cNvPr id="493" name="Freeform 43"/>
            <p:cNvSpPr>
              <a:spLocks noChangeArrowheads="1"/>
            </p:cNvSpPr>
            <p:nvPr/>
          </p:nvSpPr>
          <p:spPr bwMode="auto">
            <a:xfrm>
              <a:off x="4765" y="4286"/>
              <a:ext cx="159" cy="237"/>
            </a:xfrm>
            <a:custGeom>
              <a:avLst/>
              <a:gdLst>
                <a:gd name="T0" fmla="*/ 0 w 702"/>
                <a:gd name="T1" fmla="*/ 0 h 1044"/>
                <a:gd name="T2" fmla="*/ 0 w 702"/>
                <a:gd name="T3" fmla="*/ 0 h 1044"/>
                <a:gd name="T4" fmla="*/ 0 w 702"/>
                <a:gd name="T5" fmla="*/ 0 h 1044"/>
                <a:gd name="T6" fmla="*/ 0 w 702"/>
                <a:gd name="T7" fmla="*/ 0 h 1044"/>
                <a:gd name="T8" fmla="*/ 0 w 702"/>
                <a:gd name="T9" fmla="*/ 0 h 1044"/>
                <a:gd name="T10" fmla="*/ 0 w 702"/>
                <a:gd name="T11" fmla="*/ 0 h 1044"/>
                <a:gd name="T12" fmla="*/ 0 w 702"/>
                <a:gd name="T13" fmla="*/ 0 h 1044"/>
                <a:gd name="T14" fmla="*/ 0 w 702"/>
                <a:gd name="T15" fmla="*/ 0 h 1044"/>
                <a:gd name="T16" fmla="*/ 0 w 702"/>
                <a:gd name="T17" fmla="*/ 0 h 1044"/>
                <a:gd name="T18" fmla="*/ 0 w 702"/>
                <a:gd name="T19" fmla="*/ 0 h 1044"/>
                <a:gd name="T20" fmla="*/ 0 w 702"/>
                <a:gd name="T21" fmla="*/ 0 h 1044"/>
                <a:gd name="T22" fmla="*/ 0 w 702"/>
                <a:gd name="T23" fmla="*/ 0 h 1044"/>
                <a:gd name="T24" fmla="*/ 0 w 702"/>
                <a:gd name="T25" fmla="*/ 0 h 1044"/>
                <a:gd name="T26" fmla="*/ 0 w 702"/>
                <a:gd name="T27" fmla="*/ 0 h 1044"/>
                <a:gd name="T28" fmla="*/ 0 w 702"/>
                <a:gd name="T29" fmla="*/ 0 h 1044"/>
                <a:gd name="T30" fmla="*/ 0 w 702"/>
                <a:gd name="T31" fmla="*/ 0 h 10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02"/>
                <a:gd name="T49" fmla="*/ 0 h 1044"/>
                <a:gd name="T50" fmla="*/ 702 w 702"/>
                <a:gd name="T51" fmla="*/ 1044 h 10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02" h="1044">
                  <a:moveTo>
                    <a:pt x="264" y="0"/>
                  </a:moveTo>
                  <a:cubicBezTo>
                    <a:pt x="264" y="0"/>
                    <a:pt x="264" y="0"/>
                    <a:pt x="0" y="275"/>
                  </a:cubicBezTo>
                  <a:cubicBezTo>
                    <a:pt x="0" y="275"/>
                    <a:pt x="0" y="275"/>
                    <a:pt x="55" y="330"/>
                  </a:cubicBezTo>
                  <a:cubicBezTo>
                    <a:pt x="55" y="330"/>
                    <a:pt x="55" y="330"/>
                    <a:pt x="264" y="107"/>
                  </a:cubicBezTo>
                  <a:cubicBezTo>
                    <a:pt x="264" y="107"/>
                    <a:pt x="264" y="107"/>
                    <a:pt x="267" y="481"/>
                  </a:cubicBezTo>
                  <a:cubicBezTo>
                    <a:pt x="267" y="481"/>
                    <a:pt x="267" y="481"/>
                    <a:pt x="86" y="1039"/>
                  </a:cubicBezTo>
                  <a:cubicBezTo>
                    <a:pt x="86" y="1039"/>
                    <a:pt x="204" y="1043"/>
                    <a:pt x="207" y="1036"/>
                  </a:cubicBezTo>
                  <a:cubicBezTo>
                    <a:pt x="208" y="1035"/>
                    <a:pt x="338" y="521"/>
                    <a:pt x="343" y="513"/>
                  </a:cubicBezTo>
                  <a:cubicBezTo>
                    <a:pt x="343" y="513"/>
                    <a:pt x="343" y="513"/>
                    <a:pt x="489" y="1036"/>
                  </a:cubicBezTo>
                  <a:cubicBezTo>
                    <a:pt x="489" y="1036"/>
                    <a:pt x="489" y="1036"/>
                    <a:pt x="603" y="1036"/>
                  </a:cubicBezTo>
                  <a:cubicBezTo>
                    <a:pt x="603" y="1036"/>
                    <a:pt x="603" y="1036"/>
                    <a:pt x="423" y="485"/>
                  </a:cubicBezTo>
                  <a:cubicBezTo>
                    <a:pt x="423" y="485"/>
                    <a:pt x="423" y="485"/>
                    <a:pt x="425" y="107"/>
                  </a:cubicBezTo>
                  <a:cubicBezTo>
                    <a:pt x="425" y="107"/>
                    <a:pt x="425" y="107"/>
                    <a:pt x="640" y="324"/>
                  </a:cubicBezTo>
                  <a:cubicBezTo>
                    <a:pt x="640" y="324"/>
                    <a:pt x="640" y="324"/>
                    <a:pt x="701" y="272"/>
                  </a:cubicBezTo>
                  <a:cubicBezTo>
                    <a:pt x="701" y="272"/>
                    <a:pt x="701" y="272"/>
                    <a:pt x="429" y="0"/>
                  </a:cubicBezTo>
                  <a:cubicBezTo>
                    <a:pt x="429" y="0"/>
                    <a:pt x="429" y="0"/>
                    <a:pt x="264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" name="Freeform 44"/>
            <p:cNvSpPr>
              <a:spLocks noChangeArrowheads="1"/>
            </p:cNvSpPr>
            <p:nvPr/>
          </p:nvSpPr>
          <p:spPr bwMode="auto">
            <a:xfrm>
              <a:off x="4788" y="4205"/>
              <a:ext cx="113" cy="75"/>
            </a:xfrm>
            <a:custGeom>
              <a:avLst/>
              <a:gdLst>
                <a:gd name="T0" fmla="*/ 0 w 500"/>
                <a:gd name="T1" fmla="*/ 0 h 331"/>
                <a:gd name="T2" fmla="*/ 0 w 500"/>
                <a:gd name="T3" fmla="*/ 0 h 331"/>
                <a:gd name="T4" fmla="*/ 0 w 500"/>
                <a:gd name="T5" fmla="*/ 0 h 331"/>
                <a:gd name="T6" fmla="*/ 0 60000 65536"/>
                <a:gd name="T7" fmla="*/ 0 60000 65536"/>
                <a:gd name="T8" fmla="*/ 0 60000 65536"/>
                <a:gd name="T9" fmla="*/ 0 w 500"/>
                <a:gd name="T10" fmla="*/ 0 h 331"/>
                <a:gd name="T11" fmla="*/ 500 w 500"/>
                <a:gd name="T12" fmla="*/ 331 h 3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0" h="331">
                  <a:moveTo>
                    <a:pt x="245" y="0"/>
                  </a:moveTo>
                  <a:cubicBezTo>
                    <a:pt x="0" y="7"/>
                    <a:pt x="2" y="327"/>
                    <a:pt x="238" y="330"/>
                  </a:cubicBezTo>
                  <a:cubicBezTo>
                    <a:pt x="491" y="330"/>
                    <a:pt x="499" y="3"/>
                    <a:pt x="245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5" name="Group 42"/>
          <p:cNvGrpSpPr>
            <a:grpSpLocks/>
          </p:cNvGrpSpPr>
          <p:nvPr/>
        </p:nvGrpSpPr>
        <p:grpSpPr bwMode="auto">
          <a:xfrm>
            <a:off x="2770224" y="2448172"/>
            <a:ext cx="198656" cy="390658"/>
            <a:chOff x="4765" y="4205"/>
            <a:chExt cx="158" cy="316"/>
          </a:xfrm>
          <a:solidFill>
            <a:srgbClr val="FF0000"/>
          </a:solidFill>
        </p:grpSpPr>
        <p:sp>
          <p:nvSpPr>
            <p:cNvPr id="496" name="Freeform 43"/>
            <p:cNvSpPr>
              <a:spLocks noChangeArrowheads="1"/>
            </p:cNvSpPr>
            <p:nvPr/>
          </p:nvSpPr>
          <p:spPr bwMode="auto">
            <a:xfrm>
              <a:off x="4765" y="4286"/>
              <a:ext cx="159" cy="237"/>
            </a:xfrm>
            <a:custGeom>
              <a:avLst/>
              <a:gdLst>
                <a:gd name="T0" fmla="*/ 0 w 702"/>
                <a:gd name="T1" fmla="*/ 0 h 1044"/>
                <a:gd name="T2" fmla="*/ 0 w 702"/>
                <a:gd name="T3" fmla="*/ 0 h 1044"/>
                <a:gd name="T4" fmla="*/ 0 w 702"/>
                <a:gd name="T5" fmla="*/ 0 h 1044"/>
                <a:gd name="T6" fmla="*/ 0 w 702"/>
                <a:gd name="T7" fmla="*/ 0 h 1044"/>
                <a:gd name="T8" fmla="*/ 0 w 702"/>
                <a:gd name="T9" fmla="*/ 0 h 1044"/>
                <a:gd name="T10" fmla="*/ 0 w 702"/>
                <a:gd name="T11" fmla="*/ 0 h 1044"/>
                <a:gd name="T12" fmla="*/ 0 w 702"/>
                <a:gd name="T13" fmla="*/ 0 h 1044"/>
                <a:gd name="T14" fmla="*/ 0 w 702"/>
                <a:gd name="T15" fmla="*/ 0 h 1044"/>
                <a:gd name="T16" fmla="*/ 0 w 702"/>
                <a:gd name="T17" fmla="*/ 0 h 1044"/>
                <a:gd name="T18" fmla="*/ 0 w 702"/>
                <a:gd name="T19" fmla="*/ 0 h 1044"/>
                <a:gd name="T20" fmla="*/ 0 w 702"/>
                <a:gd name="T21" fmla="*/ 0 h 1044"/>
                <a:gd name="T22" fmla="*/ 0 w 702"/>
                <a:gd name="T23" fmla="*/ 0 h 1044"/>
                <a:gd name="T24" fmla="*/ 0 w 702"/>
                <a:gd name="T25" fmla="*/ 0 h 1044"/>
                <a:gd name="T26" fmla="*/ 0 w 702"/>
                <a:gd name="T27" fmla="*/ 0 h 1044"/>
                <a:gd name="T28" fmla="*/ 0 w 702"/>
                <a:gd name="T29" fmla="*/ 0 h 1044"/>
                <a:gd name="T30" fmla="*/ 0 w 702"/>
                <a:gd name="T31" fmla="*/ 0 h 10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02"/>
                <a:gd name="T49" fmla="*/ 0 h 1044"/>
                <a:gd name="T50" fmla="*/ 702 w 702"/>
                <a:gd name="T51" fmla="*/ 1044 h 10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02" h="1044">
                  <a:moveTo>
                    <a:pt x="264" y="0"/>
                  </a:moveTo>
                  <a:cubicBezTo>
                    <a:pt x="264" y="0"/>
                    <a:pt x="264" y="0"/>
                    <a:pt x="0" y="275"/>
                  </a:cubicBezTo>
                  <a:cubicBezTo>
                    <a:pt x="0" y="275"/>
                    <a:pt x="0" y="275"/>
                    <a:pt x="55" y="330"/>
                  </a:cubicBezTo>
                  <a:cubicBezTo>
                    <a:pt x="55" y="330"/>
                    <a:pt x="55" y="330"/>
                    <a:pt x="264" y="107"/>
                  </a:cubicBezTo>
                  <a:cubicBezTo>
                    <a:pt x="264" y="107"/>
                    <a:pt x="264" y="107"/>
                    <a:pt x="267" y="481"/>
                  </a:cubicBezTo>
                  <a:cubicBezTo>
                    <a:pt x="267" y="481"/>
                    <a:pt x="267" y="481"/>
                    <a:pt x="86" y="1039"/>
                  </a:cubicBezTo>
                  <a:cubicBezTo>
                    <a:pt x="86" y="1039"/>
                    <a:pt x="204" y="1043"/>
                    <a:pt x="207" y="1036"/>
                  </a:cubicBezTo>
                  <a:cubicBezTo>
                    <a:pt x="208" y="1035"/>
                    <a:pt x="338" y="521"/>
                    <a:pt x="343" y="513"/>
                  </a:cubicBezTo>
                  <a:cubicBezTo>
                    <a:pt x="343" y="513"/>
                    <a:pt x="343" y="513"/>
                    <a:pt x="489" y="1036"/>
                  </a:cubicBezTo>
                  <a:cubicBezTo>
                    <a:pt x="489" y="1036"/>
                    <a:pt x="489" y="1036"/>
                    <a:pt x="603" y="1036"/>
                  </a:cubicBezTo>
                  <a:cubicBezTo>
                    <a:pt x="603" y="1036"/>
                    <a:pt x="603" y="1036"/>
                    <a:pt x="423" y="485"/>
                  </a:cubicBezTo>
                  <a:cubicBezTo>
                    <a:pt x="423" y="485"/>
                    <a:pt x="423" y="485"/>
                    <a:pt x="425" y="107"/>
                  </a:cubicBezTo>
                  <a:cubicBezTo>
                    <a:pt x="425" y="107"/>
                    <a:pt x="425" y="107"/>
                    <a:pt x="640" y="324"/>
                  </a:cubicBezTo>
                  <a:cubicBezTo>
                    <a:pt x="640" y="324"/>
                    <a:pt x="640" y="324"/>
                    <a:pt x="701" y="272"/>
                  </a:cubicBezTo>
                  <a:cubicBezTo>
                    <a:pt x="701" y="272"/>
                    <a:pt x="701" y="272"/>
                    <a:pt x="429" y="0"/>
                  </a:cubicBezTo>
                  <a:cubicBezTo>
                    <a:pt x="429" y="0"/>
                    <a:pt x="429" y="0"/>
                    <a:pt x="264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7" name="Freeform 44"/>
            <p:cNvSpPr>
              <a:spLocks noChangeArrowheads="1"/>
            </p:cNvSpPr>
            <p:nvPr/>
          </p:nvSpPr>
          <p:spPr bwMode="auto">
            <a:xfrm>
              <a:off x="4788" y="4205"/>
              <a:ext cx="113" cy="75"/>
            </a:xfrm>
            <a:custGeom>
              <a:avLst/>
              <a:gdLst>
                <a:gd name="T0" fmla="*/ 0 w 500"/>
                <a:gd name="T1" fmla="*/ 0 h 331"/>
                <a:gd name="T2" fmla="*/ 0 w 500"/>
                <a:gd name="T3" fmla="*/ 0 h 331"/>
                <a:gd name="T4" fmla="*/ 0 w 500"/>
                <a:gd name="T5" fmla="*/ 0 h 331"/>
                <a:gd name="T6" fmla="*/ 0 60000 65536"/>
                <a:gd name="T7" fmla="*/ 0 60000 65536"/>
                <a:gd name="T8" fmla="*/ 0 60000 65536"/>
                <a:gd name="T9" fmla="*/ 0 w 500"/>
                <a:gd name="T10" fmla="*/ 0 h 331"/>
                <a:gd name="T11" fmla="*/ 500 w 500"/>
                <a:gd name="T12" fmla="*/ 331 h 3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0" h="331">
                  <a:moveTo>
                    <a:pt x="245" y="0"/>
                  </a:moveTo>
                  <a:cubicBezTo>
                    <a:pt x="0" y="7"/>
                    <a:pt x="2" y="327"/>
                    <a:pt x="238" y="330"/>
                  </a:cubicBezTo>
                  <a:cubicBezTo>
                    <a:pt x="491" y="330"/>
                    <a:pt x="499" y="3"/>
                    <a:pt x="245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8" name="Group 42"/>
          <p:cNvGrpSpPr>
            <a:grpSpLocks/>
          </p:cNvGrpSpPr>
          <p:nvPr/>
        </p:nvGrpSpPr>
        <p:grpSpPr bwMode="auto">
          <a:xfrm>
            <a:off x="2723968" y="2905372"/>
            <a:ext cx="198656" cy="390658"/>
            <a:chOff x="4765" y="4205"/>
            <a:chExt cx="158" cy="316"/>
          </a:xfrm>
          <a:solidFill>
            <a:srgbClr val="FF0000"/>
          </a:solidFill>
        </p:grpSpPr>
        <p:sp>
          <p:nvSpPr>
            <p:cNvPr id="499" name="Freeform 43"/>
            <p:cNvSpPr>
              <a:spLocks noChangeArrowheads="1"/>
            </p:cNvSpPr>
            <p:nvPr/>
          </p:nvSpPr>
          <p:spPr bwMode="auto">
            <a:xfrm>
              <a:off x="4765" y="4286"/>
              <a:ext cx="159" cy="237"/>
            </a:xfrm>
            <a:custGeom>
              <a:avLst/>
              <a:gdLst>
                <a:gd name="T0" fmla="*/ 0 w 702"/>
                <a:gd name="T1" fmla="*/ 0 h 1044"/>
                <a:gd name="T2" fmla="*/ 0 w 702"/>
                <a:gd name="T3" fmla="*/ 0 h 1044"/>
                <a:gd name="T4" fmla="*/ 0 w 702"/>
                <a:gd name="T5" fmla="*/ 0 h 1044"/>
                <a:gd name="T6" fmla="*/ 0 w 702"/>
                <a:gd name="T7" fmla="*/ 0 h 1044"/>
                <a:gd name="T8" fmla="*/ 0 w 702"/>
                <a:gd name="T9" fmla="*/ 0 h 1044"/>
                <a:gd name="T10" fmla="*/ 0 w 702"/>
                <a:gd name="T11" fmla="*/ 0 h 1044"/>
                <a:gd name="T12" fmla="*/ 0 w 702"/>
                <a:gd name="T13" fmla="*/ 0 h 1044"/>
                <a:gd name="T14" fmla="*/ 0 w 702"/>
                <a:gd name="T15" fmla="*/ 0 h 1044"/>
                <a:gd name="T16" fmla="*/ 0 w 702"/>
                <a:gd name="T17" fmla="*/ 0 h 1044"/>
                <a:gd name="T18" fmla="*/ 0 w 702"/>
                <a:gd name="T19" fmla="*/ 0 h 1044"/>
                <a:gd name="T20" fmla="*/ 0 w 702"/>
                <a:gd name="T21" fmla="*/ 0 h 1044"/>
                <a:gd name="T22" fmla="*/ 0 w 702"/>
                <a:gd name="T23" fmla="*/ 0 h 1044"/>
                <a:gd name="T24" fmla="*/ 0 w 702"/>
                <a:gd name="T25" fmla="*/ 0 h 1044"/>
                <a:gd name="T26" fmla="*/ 0 w 702"/>
                <a:gd name="T27" fmla="*/ 0 h 1044"/>
                <a:gd name="T28" fmla="*/ 0 w 702"/>
                <a:gd name="T29" fmla="*/ 0 h 1044"/>
                <a:gd name="T30" fmla="*/ 0 w 702"/>
                <a:gd name="T31" fmla="*/ 0 h 10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02"/>
                <a:gd name="T49" fmla="*/ 0 h 1044"/>
                <a:gd name="T50" fmla="*/ 702 w 702"/>
                <a:gd name="T51" fmla="*/ 1044 h 10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02" h="1044">
                  <a:moveTo>
                    <a:pt x="264" y="0"/>
                  </a:moveTo>
                  <a:cubicBezTo>
                    <a:pt x="264" y="0"/>
                    <a:pt x="264" y="0"/>
                    <a:pt x="0" y="275"/>
                  </a:cubicBezTo>
                  <a:cubicBezTo>
                    <a:pt x="0" y="275"/>
                    <a:pt x="0" y="275"/>
                    <a:pt x="55" y="330"/>
                  </a:cubicBezTo>
                  <a:cubicBezTo>
                    <a:pt x="55" y="330"/>
                    <a:pt x="55" y="330"/>
                    <a:pt x="264" y="107"/>
                  </a:cubicBezTo>
                  <a:cubicBezTo>
                    <a:pt x="264" y="107"/>
                    <a:pt x="264" y="107"/>
                    <a:pt x="267" y="481"/>
                  </a:cubicBezTo>
                  <a:cubicBezTo>
                    <a:pt x="267" y="481"/>
                    <a:pt x="267" y="481"/>
                    <a:pt x="86" y="1039"/>
                  </a:cubicBezTo>
                  <a:cubicBezTo>
                    <a:pt x="86" y="1039"/>
                    <a:pt x="204" y="1043"/>
                    <a:pt x="207" y="1036"/>
                  </a:cubicBezTo>
                  <a:cubicBezTo>
                    <a:pt x="208" y="1035"/>
                    <a:pt x="338" y="521"/>
                    <a:pt x="343" y="513"/>
                  </a:cubicBezTo>
                  <a:cubicBezTo>
                    <a:pt x="343" y="513"/>
                    <a:pt x="343" y="513"/>
                    <a:pt x="489" y="1036"/>
                  </a:cubicBezTo>
                  <a:cubicBezTo>
                    <a:pt x="489" y="1036"/>
                    <a:pt x="489" y="1036"/>
                    <a:pt x="603" y="1036"/>
                  </a:cubicBezTo>
                  <a:cubicBezTo>
                    <a:pt x="603" y="1036"/>
                    <a:pt x="603" y="1036"/>
                    <a:pt x="423" y="485"/>
                  </a:cubicBezTo>
                  <a:cubicBezTo>
                    <a:pt x="423" y="485"/>
                    <a:pt x="423" y="485"/>
                    <a:pt x="425" y="107"/>
                  </a:cubicBezTo>
                  <a:cubicBezTo>
                    <a:pt x="425" y="107"/>
                    <a:pt x="425" y="107"/>
                    <a:pt x="640" y="324"/>
                  </a:cubicBezTo>
                  <a:cubicBezTo>
                    <a:pt x="640" y="324"/>
                    <a:pt x="640" y="324"/>
                    <a:pt x="701" y="272"/>
                  </a:cubicBezTo>
                  <a:cubicBezTo>
                    <a:pt x="701" y="272"/>
                    <a:pt x="701" y="272"/>
                    <a:pt x="429" y="0"/>
                  </a:cubicBezTo>
                  <a:cubicBezTo>
                    <a:pt x="429" y="0"/>
                    <a:pt x="429" y="0"/>
                    <a:pt x="264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" name="Freeform 44"/>
            <p:cNvSpPr>
              <a:spLocks noChangeArrowheads="1"/>
            </p:cNvSpPr>
            <p:nvPr/>
          </p:nvSpPr>
          <p:spPr bwMode="auto">
            <a:xfrm>
              <a:off x="4788" y="4205"/>
              <a:ext cx="113" cy="75"/>
            </a:xfrm>
            <a:custGeom>
              <a:avLst/>
              <a:gdLst>
                <a:gd name="T0" fmla="*/ 0 w 500"/>
                <a:gd name="T1" fmla="*/ 0 h 331"/>
                <a:gd name="T2" fmla="*/ 0 w 500"/>
                <a:gd name="T3" fmla="*/ 0 h 331"/>
                <a:gd name="T4" fmla="*/ 0 w 500"/>
                <a:gd name="T5" fmla="*/ 0 h 331"/>
                <a:gd name="T6" fmla="*/ 0 60000 65536"/>
                <a:gd name="T7" fmla="*/ 0 60000 65536"/>
                <a:gd name="T8" fmla="*/ 0 60000 65536"/>
                <a:gd name="T9" fmla="*/ 0 w 500"/>
                <a:gd name="T10" fmla="*/ 0 h 331"/>
                <a:gd name="T11" fmla="*/ 500 w 500"/>
                <a:gd name="T12" fmla="*/ 331 h 3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0" h="331">
                  <a:moveTo>
                    <a:pt x="245" y="0"/>
                  </a:moveTo>
                  <a:cubicBezTo>
                    <a:pt x="0" y="7"/>
                    <a:pt x="2" y="327"/>
                    <a:pt x="238" y="330"/>
                  </a:cubicBezTo>
                  <a:cubicBezTo>
                    <a:pt x="491" y="330"/>
                    <a:pt x="499" y="3"/>
                    <a:pt x="245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1" name="Group 42"/>
          <p:cNvGrpSpPr>
            <a:grpSpLocks/>
          </p:cNvGrpSpPr>
          <p:nvPr/>
        </p:nvGrpSpPr>
        <p:grpSpPr bwMode="auto">
          <a:xfrm>
            <a:off x="2694024" y="3362572"/>
            <a:ext cx="198656" cy="390658"/>
            <a:chOff x="4765" y="4205"/>
            <a:chExt cx="158" cy="316"/>
          </a:xfrm>
          <a:solidFill>
            <a:srgbClr val="FF0000"/>
          </a:solidFill>
        </p:grpSpPr>
        <p:sp>
          <p:nvSpPr>
            <p:cNvPr id="502" name="Freeform 43"/>
            <p:cNvSpPr>
              <a:spLocks noChangeArrowheads="1"/>
            </p:cNvSpPr>
            <p:nvPr/>
          </p:nvSpPr>
          <p:spPr bwMode="auto">
            <a:xfrm>
              <a:off x="4765" y="4286"/>
              <a:ext cx="159" cy="237"/>
            </a:xfrm>
            <a:custGeom>
              <a:avLst/>
              <a:gdLst>
                <a:gd name="T0" fmla="*/ 0 w 702"/>
                <a:gd name="T1" fmla="*/ 0 h 1044"/>
                <a:gd name="T2" fmla="*/ 0 w 702"/>
                <a:gd name="T3" fmla="*/ 0 h 1044"/>
                <a:gd name="T4" fmla="*/ 0 w 702"/>
                <a:gd name="T5" fmla="*/ 0 h 1044"/>
                <a:gd name="T6" fmla="*/ 0 w 702"/>
                <a:gd name="T7" fmla="*/ 0 h 1044"/>
                <a:gd name="T8" fmla="*/ 0 w 702"/>
                <a:gd name="T9" fmla="*/ 0 h 1044"/>
                <a:gd name="T10" fmla="*/ 0 w 702"/>
                <a:gd name="T11" fmla="*/ 0 h 1044"/>
                <a:gd name="T12" fmla="*/ 0 w 702"/>
                <a:gd name="T13" fmla="*/ 0 h 1044"/>
                <a:gd name="T14" fmla="*/ 0 w 702"/>
                <a:gd name="T15" fmla="*/ 0 h 1044"/>
                <a:gd name="T16" fmla="*/ 0 w 702"/>
                <a:gd name="T17" fmla="*/ 0 h 1044"/>
                <a:gd name="T18" fmla="*/ 0 w 702"/>
                <a:gd name="T19" fmla="*/ 0 h 1044"/>
                <a:gd name="T20" fmla="*/ 0 w 702"/>
                <a:gd name="T21" fmla="*/ 0 h 1044"/>
                <a:gd name="T22" fmla="*/ 0 w 702"/>
                <a:gd name="T23" fmla="*/ 0 h 1044"/>
                <a:gd name="T24" fmla="*/ 0 w 702"/>
                <a:gd name="T25" fmla="*/ 0 h 1044"/>
                <a:gd name="T26" fmla="*/ 0 w 702"/>
                <a:gd name="T27" fmla="*/ 0 h 1044"/>
                <a:gd name="T28" fmla="*/ 0 w 702"/>
                <a:gd name="T29" fmla="*/ 0 h 1044"/>
                <a:gd name="T30" fmla="*/ 0 w 702"/>
                <a:gd name="T31" fmla="*/ 0 h 10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02"/>
                <a:gd name="T49" fmla="*/ 0 h 1044"/>
                <a:gd name="T50" fmla="*/ 702 w 702"/>
                <a:gd name="T51" fmla="*/ 1044 h 10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02" h="1044">
                  <a:moveTo>
                    <a:pt x="264" y="0"/>
                  </a:moveTo>
                  <a:cubicBezTo>
                    <a:pt x="264" y="0"/>
                    <a:pt x="264" y="0"/>
                    <a:pt x="0" y="275"/>
                  </a:cubicBezTo>
                  <a:cubicBezTo>
                    <a:pt x="0" y="275"/>
                    <a:pt x="0" y="275"/>
                    <a:pt x="55" y="330"/>
                  </a:cubicBezTo>
                  <a:cubicBezTo>
                    <a:pt x="55" y="330"/>
                    <a:pt x="55" y="330"/>
                    <a:pt x="264" y="107"/>
                  </a:cubicBezTo>
                  <a:cubicBezTo>
                    <a:pt x="264" y="107"/>
                    <a:pt x="264" y="107"/>
                    <a:pt x="267" y="481"/>
                  </a:cubicBezTo>
                  <a:cubicBezTo>
                    <a:pt x="267" y="481"/>
                    <a:pt x="267" y="481"/>
                    <a:pt x="86" y="1039"/>
                  </a:cubicBezTo>
                  <a:cubicBezTo>
                    <a:pt x="86" y="1039"/>
                    <a:pt x="204" y="1043"/>
                    <a:pt x="207" y="1036"/>
                  </a:cubicBezTo>
                  <a:cubicBezTo>
                    <a:pt x="208" y="1035"/>
                    <a:pt x="338" y="521"/>
                    <a:pt x="343" y="513"/>
                  </a:cubicBezTo>
                  <a:cubicBezTo>
                    <a:pt x="343" y="513"/>
                    <a:pt x="343" y="513"/>
                    <a:pt x="489" y="1036"/>
                  </a:cubicBezTo>
                  <a:cubicBezTo>
                    <a:pt x="489" y="1036"/>
                    <a:pt x="489" y="1036"/>
                    <a:pt x="603" y="1036"/>
                  </a:cubicBezTo>
                  <a:cubicBezTo>
                    <a:pt x="603" y="1036"/>
                    <a:pt x="603" y="1036"/>
                    <a:pt x="423" y="485"/>
                  </a:cubicBezTo>
                  <a:cubicBezTo>
                    <a:pt x="423" y="485"/>
                    <a:pt x="423" y="485"/>
                    <a:pt x="425" y="107"/>
                  </a:cubicBezTo>
                  <a:cubicBezTo>
                    <a:pt x="425" y="107"/>
                    <a:pt x="425" y="107"/>
                    <a:pt x="640" y="324"/>
                  </a:cubicBezTo>
                  <a:cubicBezTo>
                    <a:pt x="640" y="324"/>
                    <a:pt x="640" y="324"/>
                    <a:pt x="701" y="272"/>
                  </a:cubicBezTo>
                  <a:cubicBezTo>
                    <a:pt x="701" y="272"/>
                    <a:pt x="701" y="272"/>
                    <a:pt x="429" y="0"/>
                  </a:cubicBezTo>
                  <a:cubicBezTo>
                    <a:pt x="429" y="0"/>
                    <a:pt x="429" y="0"/>
                    <a:pt x="264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" name="Freeform 44"/>
            <p:cNvSpPr>
              <a:spLocks noChangeArrowheads="1"/>
            </p:cNvSpPr>
            <p:nvPr/>
          </p:nvSpPr>
          <p:spPr bwMode="auto">
            <a:xfrm>
              <a:off x="4788" y="4205"/>
              <a:ext cx="113" cy="75"/>
            </a:xfrm>
            <a:custGeom>
              <a:avLst/>
              <a:gdLst>
                <a:gd name="T0" fmla="*/ 0 w 500"/>
                <a:gd name="T1" fmla="*/ 0 h 331"/>
                <a:gd name="T2" fmla="*/ 0 w 500"/>
                <a:gd name="T3" fmla="*/ 0 h 331"/>
                <a:gd name="T4" fmla="*/ 0 w 500"/>
                <a:gd name="T5" fmla="*/ 0 h 331"/>
                <a:gd name="T6" fmla="*/ 0 60000 65536"/>
                <a:gd name="T7" fmla="*/ 0 60000 65536"/>
                <a:gd name="T8" fmla="*/ 0 60000 65536"/>
                <a:gd name="T9" fmla="*/ 0 w 500"/>
                <a:gd name="T10" fmla="*/ 0 h 331"/>
                <a:gd name="T11" fmla="*/ 500 w 500"/>
                <a:gd name="T12" fmla="*/ 331 h 3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0" h="331">
                  <a:moveTo>
                    <a:pt x="245" y="0"/>
                  </a:moveTo>
                  <a:cubicBezTo>
                    <a:pt x="0" y="7"/>
                    <a:pt x="2" y="327"/>
                    <a:pt x="238" y="330"/>
                  </a:cubicBezTo>
                  <a:cubicBezTo>
                    <a:pt x="491" y="330"/>
                    <a:pt x="499" y="3"/>
                    <a:pt x="245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7886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18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</dc:creator>
  <cp:lastModifiedBy>andreas</cp:lastModifiedBy>
  <cp:revision>1</cp:revision>
  <dcterms:created xsi:type="dcterms:W3CDTF">2015-09-14T15:29:31Z</dcterms:created>
  <dcterms:modified xsi:type="dcterms:W3CDTF">2015-09-14T15:31:05Z</dcterms:modified>
</cp:coreProperties>
</file>