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4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5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0551B-662F-481C-97DE-036B938927F0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2FA3-A275-49E2-9C25-5781969CF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0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 flipH="1">
            <a:off x="2552700" y="1012189"/>
            <a:ext cx="1515205" cy="1236981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00598" tIns="50301" rIns="100598" bIns="50301" anchor="ctr"/>
          <a:lstStyle/>
          <a:p>
            <a:pPr algn="ctr">
              <a:defRPr/>
            </a:pPr>
            <a:r>
              <a:rPr lang="en-US" dirty="0" smtClean="0">
                <a:solidFill>
                  <a:srgbClr val="FFFFFF"/>
                </a:solidFill>
                <a:latin typeface="+mn-lt"/>
                <a:cs typeface="ＭＳ Ｐゴシック" charset="-128"/>
              </a:rPr>
              <a:t>Number Susceptible S</a:t>
            </a:r>
            <a:endParaRPr lang="en-US" dirty="0">
              <a:solidFill>
                <a:srgbClr val="FFFFFF"/>
              </a:solidFill>
              <a:latin typeface="+mn-lt"/>
              <a:cs typeface="ＭＳ Ｐゴシック" charset="-128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flipH="1">
            <a:off x="4914900" y="1029970"/>
            <a:ext cx="1442235" cy="123698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00598" tIns="50301" rIns="100598" bIns="50301" anchor="ctr"/>
          <a:lstStyle/>
          <a:p>
            <a:pPr algn="ctr">
              <a:defRPr/>
            </a:pPr>
            <a:r>
              <a:rPr lang="en-US" dirty="0" smtClean="0">
                <a:solidFill>
                  <a:srgbClr val="FFFFFF"/>
                </a:solidFill>
                <a:latin typeface="+mn-lt"/>
                <a:cs typeface="ＭＳ Ｐゴシック" charset="-128"/>
              </a:rPr>
              <a:t>Number Infectious</a:t>
            </a:r>
          </a:p>
          <a:p>
            <a:pPr algn="ctr">
              <a:defRPr/>
            </a:pPr>
            <a:r>
              <a:rPr lang="en-US" dirty="0" smtClean="0">
                <a:solidFill>
                  <a:srgbClr val="FFFFFF"/>
                </a:solidFill>
                <a:latin typeface="+mn-lt"/>
                <a:cs typeface="ＭＳ Ｐゴシック" charset="-128"/>
              </a:rPr>
              <a:t>I</a:t>
            </a:r>
            <a:endParaRPr lang="en-US" dirty="0">
              <a:solidFill>
                <a:srgbClr val="FFFFFF"/>
              </a:solidFill>
              <a:latin typeface="+mn-lt"/>
              <a:cs typeface="ＭＳ Ｐゴシック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flipH="1">
            <a:off x="7169444" y="1012183"/>
            <a:ext cx="1442244" cy="1236987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00598" tIns="50301" rIns="100598" bIns="50301" anchor="ctr"/>
          <a:lstStyle/>
          <a:p>
            <a:pPr algn="ctr">
              <a:defRPr/>
            </a:pPr>
            <a:r>
              <a:rPr lang="en-US" dirty="0" smtClean="0">
                <a:solidFill>
                  <a:srgbClr val="FFFFFF"/>
                </a:solidFill>
                <a:latin typeface="+mn-lt"/>
                <a:cs typeface="ＭＳ Ｐゴシック" charset="-128"/>
              </a:rPr>
              <a:t>Number Recovered</a:t>
            </a:r>
          </a:p>
          <a:p>
            <a:pPr algn="ctr">
              <a:defRPr/>
            </a:pPr>
            <a:r>
              <a:rPr lang="en-US" dirty="0" smtClean="0">
                <a:solidFill>
                  <a:srgbClr val="FFFFFF"/>
                </a:solidFill>
                <a:latin typeface="+mn-lt"/>
                <a:cs typeface="ＭＳ Ｐゴシック" charset="-128"/>
              </a:rPr>
              <a:t>R</a:t>
            </a:r>
            <a:endParaRPr lang="en-US" dirty="0">
              <a:solidFill>
                <a:srgbClr val="FFFFFF"/>
              </a:solidFill>
              <a:latin typeface="+mn-lt"/>
              <a:cs typeface="ＭＳ Ｐゴシック" charset="-128"/>
            </a:endParaRP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229100" y="1715770"/>
            <a:ext cx="5334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6526774" y="1639570"/>
            <a:ext cx="545067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194237" y="1346438"/>
                <a:ext cx="5943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237" y="1346438"/>
                <a:ext cx="59433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571873" y="1253133"/>
                <a:ext cx="4548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873" y="1253133"/>
                <a:ext cx="45486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35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</dc:creator>
  <cp:lastModifiedBy>andreas</cp:lastModifiedBy>
  <cp:revision>5</cp:revision>
  <dcterms:created xsi:type="dcterms:W3CDTF">2015-05-20T23:43:56Z</dcterms:created>
  <dcterms:modified xsi:type="dcterms:W3CDTF">2016-06-16T14:50:02Z</dcterms:modified>
</cp:coreProperties>
</file>