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4572000" cy="1828800"/>
  <p:notesSz cx="6858000" cy="9144000"/>
  <p:defaultTextStyle>
    <a:defPPr>
      <a:defRPr lang="en-US"/>
    </a:defPPr>
    <a:lvl1pPr marL="0" algn="l" defTabSz="307200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599" algn="l" defTabSz="307200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00" algn="l" defTabSz="307200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00" algn="l" defTabSz="307200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01" algn="l" defTabSz="307200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00" algn="l" defTabSz="307200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599" algn="l" defTabSz="307200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201" algn="l" defTabSz="307200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801" algn="l" defTabSz="307200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330" d="100"/>
          <a:sy n="330" d="100"/>
        </p:scale>
        <p:origin x="28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99297"/>
            <a:ext cx="34290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960543"/>
            <a:ext cx="34290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97367"/>
            <a:ext cx="985838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97367"/>
            <a:ext cx="2900363" cy="1549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455930"/>
            <a:ext cx="394335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223857"/>
            <a:ext cx="394335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486833"/>
            <a:ext cx="194310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486833"/>
            <a:ext cx="194310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97367"/>
            <a:ext cx="394335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448310"/>
            <a:ext cx="193417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668020"/>
            <a:ext cx="1934170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448310"/>
            <a:ext cx="194369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668020"/>
            <a:ext cx="1943696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21920"/>
            <a:ext cx="1474589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263314"/>
            <a:ext cx="231457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548640"/>
            <a:ext cx="1474589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21920"/>
            <a:ext cx="1474589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263314"/>
            <a:ext cx="231457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548640"/>
            <a:ext cx="1474589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97367"/>
            <a:ext cx="394335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486833"/>
            <a:ext cx="394335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695027"/>
            <a:ext cx="10287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3DDD6-CC37-4B0A-BB22-D91D2BA1E13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695027"/>
            <a:ext cx="10287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E6F8-76CF-456F-B284-4A16AC8C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roup 42"/>
          <p:cNvGrpSpPr>
            <a:grpSpLocks/>
          </p:cNvGrpSpPr>
          <p:nvPr/>
        </p:nvGrpSpPr>
        <p:grpSpPr bwMode="auto">
          <a:xfrm>
            <a:off x="516857" y="177696"/>
            <a:ext cx="200534" cy="401320"/>
            <a:chOff x="4765" y="4205"/>
            <a:chExt cx="158" cy="316"/>
          </a:xfrm>
          <a:solidFill>
            <a:srgbClr val="00B050"/>
          </a:solidFill>
        </p:grpSpPr>
        <p:sp>
          <p:nvSpPr>
            <p:cNvPr id="616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07"/>
            </a:p>
          </p:txBody>
        </p:sp>
        <p:sp>
          <p:nvSpPr>
            <p:cNvPr id="617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07"/>
            </a:p>
          </p:txBody>
        </p:sp>
      </p:grpSp>
      <p:sp>
        <p:nvSpPr>
          <p:cNvPr id="618" name="Rectangle 146"/>
          <p:cNvSpPr>
            <a:spLocks noChangeArrowheads="1"/>
          </p:cNvSpPr>
          <p:nvPr/>
        </p:nvSpPr>
        <p:spPr bwMode="auto">
          <a:xfrm>
            <a:off x="-25898" y="-69530"/>
            <a:ext cx="1629401" cy="27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89" tIns="36545" rIns="73089" bIns="36545">
            <a:spAutoFit/>
          </a:bodyPr>
          <a:lstStyle/>
          <a:p>
            <a:r>
              <a:rPr lang="en-US" sz="1307" dirty="0"/>
              <a:t>Susceptible human</a:t>
            </a:r>
            <a:endParaRPr lang="en-US" sz="1307" dirty="0"/>
          </a:p>
        </p:txBody>
      </p:sp>
      <p:grpSp>
        <p:nvGrpSpPr>
          <p:cNvPr id="619" name="Group 42"/>
          <p:cNvGrpSpPr>
            <a:grpSpLocks/>
          </p:cNvGrpSpPr>
          <p:nvPr/>
        </p:nvGrpSpPr>
        <p:grpSpPr bwMode="auto">
          <a:xfrm>
            <a:off x="2156155" y="187707"/>
            <a:ext cx="200534" cy="401320"/>
            <a:chOff x="4765" y="4205"/>
            <a:chExt cx="158" cy="316"/>
          </a:xfrm>
        </p:grpSpPr>
        <p:sp>
          <p:nvSpPr>
            <p:cNvPr id="620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07"/>
            </a:p>
          </p:txBody>
        </p:sp>
        <p:sp>
          <p:nvSpPr>
            <p:cNvPr id="621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07"/>
            </a:p>
          </p:txBody>
        </p:sp>
      </p:grpSp>
      <p:sp>
        <p:nvSpPr>
          <p:cNvPr id="622" name="Rectangle 146"/>
          <p:cNvSpPr>
            <a:spLocks noChangeArrowheads="1"/>
          </p:cNvSpPr>
          <p:nvPr/>
        </p:nvSpPr>
        <p:spPr bwMode="auto">
          <a:xfrm>
            <a:off x="1480854" y="-73359"/>
            <a:ext cx="1331904" cy="27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89" tIns="36545" rIns="73089" bIns="36545">
            <a:spAutoFit/>
          </a:bodyPr>
          <a:lstStyle/>
          <a:p>
            <a:r>
              <a:rPr lang="en-US" sz="1307" dirty="0"/>
              <a:t>Infectious human</a:t>
            </a:r>
            <a:endParaRPr lang="en-US" sz="1307" dirty="0"/>
          </a:p>
        </p:txBody>
      </p:sp>
      <p:sp>
        <p:nvSpPr>
          <p:cNvPr id="623" name="Rectangle 146"/>
          <p:cNvSpPr>
            <a:spLocks noChangeArrowheads="1"/>
          </p:cNvSpPr>
          <p:nvPr/>
        </p:nvSpPr>
        <p:spPr bwMode="auto">
          <a:xfrm>
            <a:off x="3143223" y="-65022"/>
            <a:ext cx="1304461" cy="27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89" tIns="36545" rIns="73089" bIns="36545">
            <a:spAutoFit/>
          </a:bodyPr>
          <a:lstStyle/>
          <a:p>
            <a:r>
              <a:rPr lang="en-US" sz="1307" dirty="0"/>
              <a:t>Removed human</a:t>
            </a:r>
            <a:endParaRPr lang="en-US" sz="1307" dirty="0"/>
          </a:p>
        </p:txBody>
      </p:sp>
      <p:sp>
        <p:nvSpPr>
          <p:cNvPr id="624" name="Line 54"/>
          <p:cNvSpPr>
            <a:spLocks noChangeShapeType="1"/>
          </p:cNvSpPr>
          <p:nvPr/>
        </p:nvSpPr>
        <p:spPr bwMode="auto">
          <a:xfrm flipV="1">
            <a:off x="2432547" y="369858"/>
            <a:ext cx="1231928" cy="3871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73089" tIns="36545" rIns="73089" bIns="36545"/>
          <a:lstStyle/>
          <a:p>
            <a:endParaRPr lang="en-US" sz="1307"/>
          </a:p>
        </p:txBody>
      </p:sp>
      <p:grpSp>
        <p:nvGrpSpPr>
          <p:cNvPr id="625" name="Group 42"/>
          <p:cNvGrpSpPr>
            <a:grpSpLocks/>
          </p:cNvGrpSpPr>
          <p:nvPr/>
        </p:nvGrpSpPr>
        <p:grpSpPr bwMode="auto">
          <a:xfrm>
            <a:off x="3726981" y="190849"/>
            <a:ext cx="200534" cy="401320"/>
            <a:chOff x="4765" y="4205"/>
            <a:chExt cx="158" cy="3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26" name="Freeform 43"/>
            <p:cNvSpPr>
              <a:spLocks noChangeArrowheads="1"/>
            </p:cNvSpPr>
            <p:nvPr/>
          </p:nvSpPr>
          <p:spPr bwMode="auto">
            <a:xfrm>
              <a:off x="4765" y="4286"/>
              <a:ext cx="159" cy="237"/>
            </a:xfrm>
            <a:custGeom>
              <a:avLst/>
              <a:gdLst>
                <a:gd name="T0" fmla="*/ 0 w 702"/>
                <a:gd name="T1" fmla="*/ 0 h 1044"/>
                <a:gd name="T2" fmla="*/ 0 w 702"/>
                <a:gd name="T3" fmla="*/ 0 h 1044"/>
                <a:gd name="T4" fmla="*/ 0 w 702"/>
                <a:gd name="T5" fmla="*/ 0 h 1044"/>
                <a:gd name="T6" fmla="*/ 0 w 702"/>
                <a:gd name="T7" fmla="*/ 0 h 1044"/>
                <a:gd name="T8" fmla="*/ 0 w 702"/>
                <a:gd name="T9" fmla="*/ 0 h 1044"/>
                <a:gd name="T10" fmla="*/ 0 w 702"/>
                <a:gd name="T11" fmla="*/ 0 h 1044"/>
                <a:gd name="T12" fmla="*/ 0 w 702"/>
                <a:gd name="T13" fmla="*/ 0 h 1044"/>
                <a:gd name="T14" fmla="*/ 0 w 702"/>
                <a:gd name="T15" fmla="*/ 0 h 1044"/>
                <a:gd name="T16" fmla="*/ 0 w 702"/>
                <a:gd name="T17" fmla="*/ 0 h 1044"/>
                <a:gd name="T18" fmla="*/ 0 w 702"/>
                <a:gd name="T19" fmla="*/ 0 h 1044"/>
                <a:gd name="T20" fmla="*/ 0 w 702"/>
                <a:gd name="T21" fmla="*/ 0 h 1044"/>
                <a:gd name="T22" fmla="*/ 0 w 702"/>
                <a:gd name="T23" fmla="*/ 0 h 1044"/>
                <a:gd name="T24" fmla="*/ 0 w 702"/>
                <a:gd name="T25" fmla="*/ 0 h 1044"/>
                <a:gd name="T26" fmla="*/ 0 w 702"/>
                <a:gd name="T27" fmla="*/ 0 h 1044"/>
                <a:gd name="T28" fmla="*/ 0 w 702"/>
                <a:gd name="T29" fmla="*/ 0 h 1044"/>
                <a:gd name="T30" fmla="*/ 0 w 702"/>
                <a:gd name="T31" fmla="*/ 0 h 10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2"/>
                <a:gd name="T49" fmla="*/ 0 h 1044"/>
                <a:gd name="T50" fmla="*/ 702 w 702"/>
                <a:gd name="T51" fmla="*/ 1044 h 10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2" h="1044">
                  <a:moveTo>
                    <a:pt x="264" y="0"/>
                  </a:moveTo>
                  <a:cubicBezTo>
                    <a:pt x="264" y="0"/>
                    <a:pt x="264" y="0"/>
                    <a:pt x="0" y="275"/>
                  </a:cubicBezTo>
                  <a:cubicBezTo>
                    <a:pt x="0" y="275"/>
                    <a:pt x="0" y="275"/>
                    <a:pt x="55" y="330"/>
                  </a:cubicBezTo>
                  <a:cubicBezTo>
                    <a:pt x="55" y="330"/>
                    <a:pt x="55" y="330"/>
                    <a:pt x="264" y="107"/>
                  </a:cubicBezTo>
                  <a:cubicBezTo>
                    <a:pt x="264" y="107"/>
                    <a:pt x="264" y="107"/>
                    <a:pt x="267" y="481"/>
                  </a:cubicBezTo>
                  <a:cubicBezTo>
                    <a:pt x="267" y="481"/>
                    <a:pt x="267" y="481"/>
                    <a:pt x="86" y="1039"/>
                  </a:cubicBezTo>
                  <a:cubicBezTo>
                    <a:pt x="86" y="1039"/>
                    <a:pt x="204" y="1043"/>
                    <a:pt x="207" y="1036"/>
                  </a:cubicBezTo>
                  <a:cubicBezTo>
                    <a:pt x="208" y="1035"/>
                    <a:pt x="338" y="521"/>
                    <a:pt x="343" y="513"/>
                  </a:cubicBezTo>
                  <a:cubicBezTo>
                    <a:pt x="343" y="513"/>
                    <a:pt x="343" y="513"/>
                    <a:pt x="489" y="1036"/>
                  </a:cubicBezTo>
                  <a:cubicBezTo>
                    <a:pt x="489" y="1036"/>
                    <a:pt x="489" y="1036"/>
                    <a:pt x="603" y="1036"/>
                  </a:cubicBezTo>
                  <a:cubicBezTo>
                    <a:pt x="603" y="1036"/>
                    <a:pt x="603" y="1036"/>
                    <a:pt x="423" y="485"/>
                  </a:cubicBezTo>
                  <a:cubicBezTo>
                    <a:pt x="423" y="485"/>
                    <a:pt x="423" y="485"/>
                    <a:pt x="425" y="107"/>
                  </a:cubicBezTo>
                  <a:cubicBezTo>
                    <a:pt x="425" y="107"/>
                    <a:pt x="425" y="107"/>
                    <a:pt x="640" y="324"/>
                  </a:cubicBezTo>
                  <a:cubicBezTo>
                    <a:pt x="640" y="324"/>
                    <a:pt x="640" y="324"/>
                    <a:pt x="701" y="272"/>
                  </a:cubicBezTo>
                  <a:cubicBezTo>
                    <a:pt x="701" y="272"/>
                    <a:pt x="701" y="272"/>
                    <a:pt x="429" y="0"/>
                  </a:cubicBezTo>
                  <a:cubicBezTo>
                    <a:pt x="429" y="0"/>
                    <a:pt x="429" y="0"/>
                    <a:pt x="264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07"/>
            </a:p>
          </p:txBody>
        </p:sp>
        <p:sp>
          <p:nvSpPr>
            <p:cNvPr id="627" name="Freeform 44"/>
            <p:cNvSpPr>
              <a:spLocks noChangeArrowheads="1"/>
            </p:cNvSpPr>
            <p:nvPr/>
          </p:nvSpPr>
          <p:spPr bwMode="auto">
            <a:xfrm>
              <a:off x="4788" y="4205"/>
              <a:ext cx="113" cy="75"/>
            </a:xfrm>
            <a:custGeom>
              <a:avLst/>
              <a:gdLst>
                <a:gd name="T0" fmla="*/ 0 w 500"/>
                <a:gd name="T1" fmla="*/ 0 h 331"/>
                <a:gd name="T2" fmla="*/ 0 w 500"/>
                <a:gd name="T3" fmla="*/ 0 h 331"/>
                <a:gd name="T4" fmla="*/ 0 w 500"/>
                <a:gd name="T5" fmla="*/ 0 h 331"/>
                <a:gd name="T6" fmla="*/ 0 60000 65536"/>
                <a:gd name="T7" fmla="*/ 0 60000 65536"/>
                <a:gd name="T8" fmla="*/ 0 60000 65536"/>
                <a:gd name="T9" fmla="*/ 0 w 500"/>
                <a:gd name="T10" fmla="*/ 0 h 331"/>
                <a:gd name="T11" fmla="*/ 500 w 500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0" h="331">
                  <a:moveTo>
                    <a:pt x="245" y="0"/>
                  </a:moveTo>
                  <a:cubicBezTo>
                    <a:pt x="0" y="7"/>
                    <a:pt x="2" y="327"/>
                    <a:pt x="238" y="330"/>
                  </a:cubicBezTo>
                  <a:cubicBezTo>
                    <a:pt x="491" y="330"/>
                    <a:pt x="499" y="3"/>
                    <a:pt x="245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07"/>
            </a:p>
          </p:txBody>
        </p:sp>
      </p:grpSp>
      <p:sp>
        <p:nvSpPr>
          <p:cNvPr id="628" name="Line 54"/>
          <p:cNvSpPr>
            <a:spLocks noChangeShapeType="1"/>
          </p:cNvSpPr>
          <p:nvPr/>
        </p:nvSpPr>
        <p:spPr bwMode="auto">
          <a:xfrm flipV="1">
            <a:off x="968126" y="454090"/>
            <a:ext cx="109659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73089" tIns="36545" rIns="73089" bIns="36545"/>
          <a:lstStyle/>
          <a:p>
            <a:endParaRPr lang="en-US" sz="1307"/>
          </a:p>
        </p:txBody>
      </p:sp>
      <p:sp>
        <p:nvSpPr>
          <p:cNvPr id="629" name="Line 54"/>
          <p:cNvSpPr>
            <a:spLocks noChangeShapeType="1"/>
          </p:cNvSpPr>
          <p:nvPr/>
        </p:nvSpPr>
        <p:spPr bwMode="auto">
          <a:xfrm flipH="1">
            <a:off x="1773091" y="1388068"/>
            <a:ext cx="884458" cy="230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73089" tIns="36545" rIns="73089" bIns="36545"/>
          <a:lstStyle/>
          <a:p>
            <a:endParaRPr lang="en-US" sz="1307"/>
          </a:p>
        </p:txBody>
      </p:sp>
      <p:grpSp>
        <p:nvGrpSpPr>
          <p:cNvPr id="630" name="Group 629"/>
          <p:cNvGrpSpPr/>
          <p:nvPr/>
        </p:nvGrpSpPr>
        <p:grpSpPr>
          <a:xfrm>
            <a:off x="2657550" y="1227990"/>
            <a:ext cx="676010" cy="353552"/>
            <a:chOff x="6240463" y="5580063"/>
            <a:chExt cx="931862" cy="487362"/>
          </a:xfrm>
        </p:grpSpPr>
        <p:sp>
          <p:nvSpPr>
            <p:cNvPr id="631" name="AutoShape 4"/>
            <p:cNvSpPr>
              <a:spLocks noChangeAspect="1" noChangeArrowheads="1" noTextEdit="1"/>
            </p:cNvSpPr>
            <p:nvPr/>
          </p:nvSpPr>
          <p:spPr bwMode="auto">
            <a:xfrm>
              <a:off x="6240463" y="5580063"/>
              <a:ext cx="931862" cy="487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32" name="Freeform 6"/>
            <p:cNvSpPr>
              <a:spLocks/>
            </p:cNvSpPr>
            <p:nvPr/>
          </p:nvSpPr>
          <p:spPr bwMode="auto">
            <a:xfrm>
              <a:off x="6659563" y="5800725"/>
              <a:ext cx="176212" cy="188912"/>
            </a:xfrm>
            <a:custGeom>
              <a:avLst/>
              <a:gdLst>
                <a:gd name="T0" fmla="*/ 0 w 442"/>
                <a:gd name="T1" fmla="*/ 55 h 476"/>
                <a:gd name="T2" fmla="*/ 102 w 442"/>
                <a:gd name="T3" fmla="*/ 413 h 476"/>
                <a:gd name="T4" fmla="*/ 205 w 442"/>
                <a:gd name="T5" fmla="*/ 476 h 476"/>
                <a:gd name="T6" fmla="*/ 442 w 442"/>
                <a:gd name="T7" fmla="*/ 476 h 476"/>
                <a:gd name="T8" fmla="*/ 355 w 442"/>
                <a:gd name="T9" fmla="*/ 460 h 476"/>
                <a:gd name="T10" fmla="*/ 197 w 442"/>
                <a:gd name="T11" fmla="*/ 453 h 476"/>
                <a:gd name="T12" fmla="*/ 127 w 442"/>
                <a:gd name="T13" fmla="*/ 405 h 476"/>
                <a:gd name="T14" fmla="*/ 24 w 442"/>
                <a:gd name="T15" fmla="*/ 0 h 476"/>
                <a:gd name="T16" fmla="*/ 0 w 442"/>
                <a:gd name="T17" fmla="*/ 5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2" h="476">
                  <a:moveTo>
                    <a:pt x="0" y="55"/>
                  </a:moveTo>
                  <a:lnTo>
                    <a:pt x="102" y="413"/>
                  </a:lnTo>
                  <a:lnTo>
                    <a:pt x="205" y="476"/>
                  </a:lnTo>
                  <a:lnTo>
                    <a:pt x="442" y="476"/>
                  </a:lnTo>
                  <a:lnTo>
                    <a:pt x="355" y="460"/>
                  </a:lnTo>
                  <a:lnTo>
                    <a:pt x="197" y="453"/>
                  </a:lnTo>
                  <a:lnTo>
                    <a:pt x="127" y="405"/>
                  </a:lnTo>
                  <a:lnTo>
                    <a:pt x="24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33" name="Freeform 7"/>
            <p:cNvSpPr>
              <a:spLocks/>
            </p:cNvSpPr>
            <p:nvPr/>
          </p:nvSpPr>
          <p:spPr bwMode="auto">
            <a:xfrm>
              <a:off x="6662738" y="5595938"/>
              <a:ext cx="371475" cy="371475"/>
            </a:xfrm>
            <a:custGeom>
              <a:avLst/>
              <a:gdLst>
                <a:gd name="T0" fmla="*/ 16 w 937"/>
                <a:gd name="T1" fmla="*/ 199 h 938"/>
                <a:gd name="T2" fmla="*/ 142 w 937"/>
                <a:gd name="T3" fmla="*/ 0 h 938"/>
                <a:gd name="T4" fmla="*/ 189 w 937"/>
                <a:gd name="T5" fmla="*/ 16 h 938"/>
                <a:gd name="T6" fmla="*/ 292 w 937"/>
                <a:gd name="T7" fmla="*/ 231 h 938"/>
                <a:gd name="T8" fmla="*/ 594 w 937"/>
                <a:gd name="T9" fmla="*/ 858 h 938"/>
                <a:gd name="T10" fmla="*/ 656 w 937"/>
                <a:gd name="T11" fmla="*/ 914 h 938"/>
                <a:gd name="T12" fmla="*/ 937 w 937"/>
                <a:gd name="T13" fmla="*/ 914 h 938"/>
                <a:gd name="T14" fmla="*/ 711 w 937"/>
                <a:gd name="T15" fmla="*/ 938 h 938"/>
                <a:gd name="T16" fmla="*/ 641 w 937"/>
                <a:gd name="T17" fmla="*/ 930 h 938"/>
                <a:gd name="T18" fmla="*/ 560 w 937"/>
                <a:gd name="T19" fmla="*/ 866 h 938"/>
                <a:gd name="T20" fmla="*/ 174 w 937"/>
                <a:gd name="T21" fmla="*/ 40 h 938"/>
                <a:gd name="T22" fmla="*/ 134 w 937"/>
                <a:gd name="T23" fmla="*/ 88 h 938"/>
                <a:gd name="T24" fmla="*/ 0 w 937"/>
                <a:gd name="T25" fmla="*/ 270 h 938"/>
                <a:gd name="T26" fmla="*/ 16 w 937"/>
                <a:gd name="T27" fmla="*/ 19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938">
                  <a:moveTo>
                    <a:pt x="16" y="199"/>
                  </a:moveTo>
                  <a:lnTo>
                    <a:pt x="142" y="0"/>
                  </a:lnTo>
                  <a:lnTo>
                    <a:pt x="189" y="16"/>
                  </a:lnTo>
                  <a:lnTo>
                    <a:pt x="292" y="231"/>
                  </a:lnTo>
                  <a:lnTo>
                    <a:pt x="594" y="858"/>
                  </a:lnTo>
                  <a:lnTo>
                    <a:pt x="656" y="914"/>
                  </a:lnTo>
                  <a:lnTo>
                    <a:pt x="937" y="914"/>
                  </a:lnTo>
                  <a:lnTo>
                    <a:pt x="711" y="938"/>
                  </a:lnTo>
                  <a:lnTo>
                    <a:pt x="641" y="930"/>
                  </a:lnTo>
                  <a:lnTo>
                    <a:pt x="560" y="866"/>
                  </a:lnTo>
                  <a:lnTo>
                    <a:pt x="174" y="40"/>
                  </a:lnTo>
                  <a:lnTo>
                    <a:pt x="134" y="88"/>
                  </a:lnTo>
                  <a:lnTo>
                    <a:pt x="0" y="270"/>
                  </a:lnTo>
                  <a:lnTo>
                    <a:pt x="16" y="199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34" name="Freeform 8"/>
            <p:cNvSpPr>
              <a:spLocks/>
            </p:cNvSpPr>
            <p:nvPr/>
          </p:nvSpPr>
          <p:spPr bwMode="auto">
            <a:xfrm>
              <a:off x="6721475" y="5903913"/>
              <a:ext cx="177800" cy="163512"/>
            </a:xfrm>
            <a:custGeom>
              <a:avLst/>
              <a:gdLst>
                <a:gd name="T0" fmla="*/ 0 w 448"/>
                <a:gd name="T1" fmla="*/ 0 h 410"/>
                <a:gd name="T2" fmla="*/ 0 w 448"/>
                <a:gd name="T3" fmla="*/ 48 h 410"/>
                <a:gd name="T4" fmla="*/ 289 w 448"/>
                <a:gd name="T5" fmla="*/ 357 h 410"/>
                <a:gd name="T6" fmla="*/ 448 w 448"/>
                <a:gd name="T7" fmla="*/ 410 h 410"/>
                <a:gd name="T8" fmla="*/ 302 w 448"/>
                <a:gd name="T9" fmla="*/ 342 h 410"/>
                <a:gd name="T10" fmla="*/ 0 w 448"/>
                <a:gd name="T11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410">
                  <a:moveTo>
                    <a:pt x="0" y="0"/>
                  </a:moveTo>
                  <a:lnTo>
                    <a:pt x="0" y="48"/>
                  </a:lnTo>
                  <a:lnTo>
                    <a:pt x="289" y="357"/>
                  </a:lnTo>
                  <a:lnTo>
                    <a:pt x="448" y="410"/>
                  </a:lnTo>
                  <a:lnTo>
                    <a:pt x="30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35" name="Freeform 9"/>
            <p:cNvSpPr>
              <a:spLocks/>
            </p:cNvSpPr>
            <p:nvPr/>
          </p:nvSpPr>
          <p:spPr bwMode="auto">
            <a:xfrm>
              <a:off x="6721475" y="5632450"/>
              <a:ext cx="450850" cy="404812"/>
            </a:xfrm>
            <a:custGeom>
              <a:avLst/>
              <a:gdLst>
                <a:gd name="T0" fmla="*/ 0 w 1137"/>
                <a:gd name="T1" fmla="*/ 122 h 1022"/>
                <a:gd name="T2" fmla="*/ 0 w 1137"/>
                <a:gd name="T3" fmla="*/ 663 h 1022"/>
                <a:gd name="T4" fmla="*/ 15 w 1137"/>
                <a:gd name="T5" fmla="*/ 673 h 1022"/>
                <a:gd name="T6" fmla="*/ 32 w 1137"/>
                <a:gd name="T7" fmla="*/ 682 h 1022"/>
                <a:gd name="T8" fmla="*/ 49 w 1137"/>
                <a:gd name="T9" fmla="*/ 691 h 1022"/>
                <a:gd name="T10" fmla="*/ 67 w 1137"/>
                <a:gd name="T11" fmla="*/ 700 h 1022"/>
                <a:gd name="T12" fmla="*/ 86 w 1137"/>
                <a:gd name="T13" fmla="*/ 710 h 1022"/>
                <a:gd name="T14" fmla="*/ 107 w 1137"/>
                <a:gd name="T15" fmla="*/ 719 h 1022"/>
                <a:gd name="T16" fmla="*/ 127 w 1137"/>
                <a:gd name="T17" fmla="*/ 728 h 1022"/>
                <a:gd name="T18" fmla="*/ 148 w 1137"/>
                <a:gd name="T19" fmla="*/ 736 h 1022"/>
                <a:gd name="T20" fmla="*/ 171 w 1137"/>
                <a:gd name="T21" fmla="*/ 744 h 1022"/>
                <a:gd name="T22" fmla="*/ 193 w 1137"/>
                <a:gd name="T23" fmla="*/ 752 h 1022"/>
                <a:gd name="T24" fmla="*/ 216 w 1137"/>
                <a:gd name="T25" fmla="*/ 759 h 1022"/>
                <a:gd name="T26" fmla="*/ 240 w 1137"/>
                <a:gd name="T27" fmla="*/ 764 h 1022"/>
                <a:gd name="T28" fmla="*/ 264 w 1137"/>
                <a:gd name="T29" fmla="*/ 768 h 1022"/>
                <a:gd name="T30" fmla="*/ 289 w 1137"/>
                <a:gd name="T31" fmla="*/ 772 h 1022"/>
                <a:gd name="T32" fmla="*/ 313 w 1137"/>
                <a:gd name="T33" fmla="*/ 774 h 1022"/>
                <a:gd name="T34" fmla="*/ 337 w 1137"/>
                <a:gd name="T35" fmla="*/ 775 h 1022"/>
                <a:gd name="T36" fmla="*/ 434 w 1137"/>
                <a:gd name="T37" fmla="*/ 765 h 1022"/>
                <a:gd name="T38" fmla="*/ 496 w 1137"/>
                <a:gd name="T39" fmla="*/ 770 h 1022"/>
                <a:gd name="T40" fmla="*/ 538 w 1137"/>
                <a:gd name="T41" fmla="*/ 758 h 1022"/>
                <a:gd name="T42" fmla="*/ 477 w 1137"/>
                <a:gd name="T43" fmla="*/ 668 h 1022"/>
                <a:gd name="T44" fmla="*/ 399 w 1137"/>
                <a:gd name="T45" fmla="*/ 592 h 1022"/>
                <a:gd name="T46" fmla="*/ 379 w 1137"/>
                <a:gd name="T47" fmla="*/ 535 h 1022"/>
                <a:gd name="T48" fmla="*/ 323 w 1137"/>
                <a:gd name="T49" fmla="*/ 508 h 1022"/>
                <a:gd name="T50" fmla="*/ 275 w 1137"/>
                <a:gd name="T51" fmla="*/ 446 h 1022"/>
                <a:gd name="T52" fmla="*/ 207 w 1137"/>
                <a:gd name="T53" fmla="*/ 376 h 1022"/>
                <a:gd name="T54" fmla="*/ 165 w 1137"/>
                <a:gd name="T55" fmla="*/ 314 h 1022"/>
                <a:gd name="T56" fmla="*/ 111 w 1137"/>
                <a:gd name="T57" fmla="*/ 251 h 1022"/>
                <a:gd name="T58" fmla="*/ 20 w 1137"/>
                <a:gd name="T59" fmla="*/ 147 h 1022"/>
                <a:gd name="T60" fmla="*/ 67 w 1137"/>
                <a:gd name="T61" fmla="*/ 92 h 1022"/>
                <a:gd name="T62" fmla="*/ 155 w 1137"/>
                <a:gd name="T63" fmla="*/ 96 h 1022"/>
                <a:gd name="T64" fmla="*/ 244 w 1137"/>
                <a:gd name="T65" fmla="*/ 105 h 1022"/>
                <a:gd name="T66" fmla="*/ 708 w 1137"/>
                <a:gd name="T67" fmla="*/ 911 h 1022"/>
                <a:gd name="T68" fmla="*/ 867 w 1137"/>
                <a:gd name="T69" fmla="*/ 1022 h 1022"/>
                <a:gd name="T70" fmla="*/ 1137 w 1137"/>
                <a:gd name="T71" fmla="*/ 1008 h 1022"/>
                <a:gd name="T72" fmla="*/ 855 w 1137"/>
                <a:gd name="T73" fmla="*/ 993 h 1022"/>
                <a:gd name="T74" fmla="*/ 717 w 1137"/>
                <a:gd name="T75" fmla="*/ 879 h 1022"/>
                <a:gd name="T76" fmla="*/ 294 w 1137"/>
                <a:gd name="T77" fmla="*/ 104 h 1022"/>
                <a:gd name="T78" fmla="*/ 485 w 1137"/>
                <a:gd name="T79" fmla="*/ 104 h 1022"/>
                <a:gd name="T80" fmla="*/ 739 w 1137"/>
                <a:gd name="T81" fmla="*/ 104 h 1022"/>
                <a:gd name="T82" fmla="*/ 766 w 1137"/>
                <a:gd name="T83" fmla="*/ 81 h 1022"/>
                <a:gd name="T84" fmla="*/ 776 w 1137"/>
                <a:gd name="T85" fmla="*/ 62 h 1022"/>
                <a:gd name="T86" fmla="*/ 773 w 1137"/>
                <a:gd name="T87" fmla="*/ 45 h 1022"/>
                <a:gd name="T88" fmla="*/ 760 w 1137"/>
                <a:gd name="T89" fmla="*/ 32 h 1022"/>
                <a:gd name="T90" fmla="*/ 740 w 1137"/>
                <a:gd name="T91" fmla="*/ 22 h 1022"/>
                <a:gd name="T92" fmla="*/ 719 w 1137"/>
                <a:gd name="T93" fmla="*/ 15 h 1022"/>
                <a:gd name="T94" fmla="*/ 696 w 1137"/>
                <a:gd name="T95" fmla="*/ 13 h 1022"/>
                <a:gd name="T96" fmla="*/ 676 w 1137"/>
                <a:gd name="T97" fmla="*/ 14 h 1022"/>
                <a:gd name="T98" fmla="*/ 254 w 1137"/>
                <a:gd name="T99" fmla="*/ 6 h 1022"/>
                <a:gd name="T100" fmla="*/ 89 w 1137"/>
                <a:gd name="T101" fmla="*/ 0 h 1022"/>
                <a:gd name="T102" fmla="*/ 0 w 1137"/>
                <a:gd name="T103" fmla="*/ 10 h 1022"/>
                <a:gd name="T104" fmla="*/ 0 w 1137"/>
                <a:gd name="T105" fmla="*/ 86 h 1022"/>
                <a:gd name="T106" fmla="*/ 34 w 1137"/>
                <a:gd name="T107" fmla="*/ 85 h 1022"/>
                <a:gd name="T108" fmla="*/ 0 w 1137"/>
                <a:gd name="T109" fmla="*/ 12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37" h="1022">
                  <a:moveTo>
                    <a:pt x="0" y="122"/>
                  </a:moveTo>
                  <a:lnTo>
                    <a:pt x="0" y="663"/>
                  </a:lnTo>
                  <a:lnTo>
                    <a:pt x="15" y="673"/>
                  </a:lnTo>
                  <a:lnTo>
                    <a:pt x="32" y="682"/>
                  </a:lnTo>
                  <a:lnTo>
                    <a:pt x="49" y="691"/>
                  </a:lnTo>
                  <a:lnTo>
                    <a:pt x="67" y="700"/>
                  </a:lnTo>
                  <a:lnTo>
                    <a:pt x="86" y="710"/>
                  </a:lnTo>
                  <a:lnTo>
                    <a:pt x="107" y="719"/>
                  </a:lnTo>
                  <a:lnTo>
                    <a:pt x="127" y="728"/>
                  </a:lnTo>
                  <a:lnTo>
                    <a:pt x="148" y="736"/>
                  </a:lnTo>
                  <a:lnTo>
                    <a:pt x="171" y="744"/>
                  </a:lnTo>
                  <a:lnTo>
                    <a:pt x="193" y="752"/>
                  </a:lnTo>
                  <a:lnTo>
                    <a:pt x="216" y="759"/>
                  </a:lnTo>
                  <a:lnTo>
                    <a:pt x="240" y="764"/>
                  </a:lnTo>
                  <a:lnTo>
                    <a:pt x="264" y="768"/>
                  </a:lnTo>
                  <a:lnTo>
                    <a:pt x="289" y="772"/>
                  </a:lnTo>
                  <a:lnTo>
                    <a:pt x="313" y="774"/>
                  </a:lnTo>
                  <a:lnTo>
                    <a:pt x="337" y="775"/>
                  </a:lnTo>
                  <a:lnTo>
                    <a:pt x="434" y="765"/>
                  </a:lnTo>
                  <a:lnTo>
                    <a:pt x="496" y="770"/>
                  </a:lnTo>
                  <a:lnTo>
                    <a:pt x="538" y="758"/>
                  </a:lnTo>
                  <a:lnTo>
                    <a:pt x="477" y="668"/>
                  </a:lnTo>
                  <a:lnTo>
                    <a:pt x="399" y="592"/>
                  </a:lnTo>
                  <a:lnTo>
                    <a:pt x="379" y="535"/>
                  </a:lnTo>
                  <a:lnTo>
                    <a:pt x="323" y="508"/>
                  </a:lnTo>
                  <a:lnTo>
                    <a:pt x="275" y="446"/>
                  </a:lnTo>
                  <a:lnTo>
                    <a:pt x="207" y="376"/>
                  </a:lnTo>
                  <a:lnTo>
                    <a:pt x="165" y="314"/>
                  </a:lnTo>
                  <a:lnTo>
                    <a:pt x="111" y="251"/>
                  </a:lnTo>
                  <a:lnTo>
                    <a:pt x="20" y="147"/>
                  </a:lnTo>
                  <a:lnTo>
                    <a:pt x="67" y="92"/>
                  </a:lnTo>
                  <a:lnTo>
                    <a:pt x="155" y="96"/>
                  </a:lnTo>
                  <a:lnTo>
                    <a:pt x="244" y="105"/>
                  </a:lnTo>
                  <a:lnTo>
                    <a:pt x="708" y="911"/>
                  </a:lnTo>
                  <a:lnTo>
                    <a:pt x="867" y="1022"/>
                  </a:lnTo>
                  <a:lnTo>
                    <a:pt x="1137" y="1008"/>
                  </a:lnTo>
                  <a:lnTo>
                    <a:pt x="855" y="993"/>
                  </a:lnTo>
                  <a:lnTo>
                    <a:pt x="717" y="879"/>
                  </a:lnTo>
                  <a:lnTo>
                    <a:pt x="294" y="104"/>
                  </a:lnTo>
                  <a:lnTo>
                    <a:pt x="485" y="104"/>
                  </a:lnTo>
                  <a:lnTo>
                    <a:pt x="739" y="104"/>
                  </a:lnTo>
                  <a:lnTo>
                    <a:pt x="766" y="81"/>
                  </a:lnTo>
                  <a:lnTo>
                    <a:pt x="776" y="62"/>
                  </a:lnTo>
                  <a:lnTo>
                    <a:pt x="773" y="45"/>
                  </a:lnTo>
                  <a:lnTo>
                    <a:pt x="760" y="32"/>
                  </a:lnTo>
                  <a:lnTo>
                    <a:pt x="740" y="22"/>
                  </a:lnTo>
                  <a:lnTo>
                    <a:pt x="719" y="15"/>
                  </a:lnTo>
                  <a:lnTo>
                    <a:pt x="696" y="13"/>
                  </a:lnTo>
                  <a:lnTo>
                    <a:pt x="676" y="14"/>
                  </a:lnTo>
                  <a:lnTo>
                    <a:pt x="254" y="6"/>
                  </a:lnTo>
                  <a:lnTo>
                    <a:pt x="89" y="0"/>
                  </a:lnTo>
                  <a:lnTo>
                    <a:pt x="0" y="10"/>
                  </a:lnTo>
                  <a:lnTo>
                    <a:pt x="0" y="86"/>
                  </a:lnTo>
                  <a:lnTo>
                    <a:pt x="34" y="85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36" name="Freeform 10"/>
            <p:cNvSpPr>
              <a:spLocks/>
            </p:cNvSpPr>
            <p:nvPr/>
          </p:nvSpPr>
          <p:spPr bwMode="auto">
            <a:xfrm>
              <a:off x="6683375" y="5600700"/>
              <a:ext cx="38100" cy="322262"/>
            </a:xfrm>
            <a:custGeom>
              <a:avLst/>
              <a:gdLst>
                <a:gd name="T0" fmla="*/ 96 w 96"/>
                <a:gd name="T1" fmla="*/ 166 h 815"/>
                <a:gd name="T2" fmla="*/ 96 w 96"/>
                <a:gd name="T3" fmla="*/ 90 h 815"/>
                <a:gd name="T4" fmla="*/ 42 w 96"/>
                <a:gd name="T5" fmla="*/ 94 h 815"/>
                <a:gd name="T6" fmla="*/ 43 w 96"/>
                <a:gd name="T7" fmla="*/ 23 h 815"/>
                <a:gd name="T8" fmla="*/ 24 w 96"/>
                <a:gd name="T9" fmla="*/ 0 h 815"/>
                <a:gd name="T10" fmla="*/ 0 w 96"/>
                <a:gd name="T11" fmla="*/ 31 h 815"/>
                <a:gd name="T12" fmla="*/ 0 w 96"/>
                <a:gd name="T13" fmla="*/ 79 h 815"/>
                <a:gd name="T14" fmla="*/ 5 w 96"/>
                <a:gd name="T15" fmla="*/ 68 h 815"/>
                <a:gd name="T16" fmla="*/ 8 w 96"/>
                <a:gd name="T17" fmla="*/ 94 h 815"/>
                <a:gd name="T18" fmla="*/ 0 w 96"/>
                <a:gd name="T19" fmla="*/ 95 h 815"/>
                <a:gd name="T20" fmla="*/ 0 w 96"/>
                <a:gd name="T21" fmla="*/ 678 h 815"/>
                <a:gd name="T22" fmla="*/ 4 w 96"/>
                <a:gd name="T23" fmla="*/ 682 h 815"/>
                <a:gd name="T24" fmla="*/ 10 w 96"/>
                <a:gd name="T25" fmla="*/ 686 h 815"/>
                <a:gd name="T26" fmla="*/ 15 w 96"/>
                <a:gd name="T27" fmla="*/ 689 h 815"/>
                <a:gd name="T28" fmla="*/ 19 w 96"/>
                <a:gd name="T29" fmla="*/ 693 h 815"/>
                <a:gd name="T30" fmla="*/ 33 w 96"/>
                <a:gd name="T31" fmla="*/ 748 h 815"/>
                <a:gd name="T32" fmla="*/ 96 w 96"/>
                <a:gd name="T33" fmla="*/ 815 h 815"/>
                <a:gd name="T34" fmla="*/ 96 w 96"/>
                <a:gd name="T35" fmla="*/ 767 h 815"/>
                <a:gd name="T36" fmla="*/ 68 w 96"/>
                <a:gd name="T37" fmla="*/ 734 h 815"/>
                <a:gd name="T38" fmla="*/ 54 w 96"/>
                <a:gd name="T39" fmla="*/ 718 h 815"/>
                <a:gd name="T40" fmla="*/ 58 w 96"/>
                <a:gd name="T41" fmla="*/ 720 h 815"/>
                <a:gd name="T42" fmla="*/ 63 w 96"/>
                <a:gd name="T43" fmla="*/ 724 h 815"/>
                <a:gd name="T44" fmla="*/ 68 w 96"/>
                <a:gd name="T45" fmla="*/ 726 h 815"/>
                <a:gd name="T46" fmla="*/ 73 w 96"/>
                <a:gd name="T47" fmla="*/ 730 h 815"/>
                <a:gd name="T48" fmla="*/ 78 w 96"/>
                <a:gd name="T49" fmla="*/ 733 h 815"/>
                <a:gd name="T50" fmla="*/ 84 w 96"/>
                <a:gd name="T51" fmla="*/ 737 h 815"/>
                <a:gd name="T52" fmla="*/ 91 w 96"/>
                <a:gd name="T53" fmla="*/ 740 h 815"/>
                <a:gd name="T54" fmla="*/ 96 w 96"/>
                <a:gd name="T55" fmla="*/ 743 h 815"/>
                <a:gd name="T56" fmla="*/ 96 w 96"/>
                <a:gd name="T57" fmla="*/ 202 h 815"/>
                <a:gd name="T58" fmla="*/ 92 w 96"/>
                <a:gd name="T59" fmla="*/ 206 h 815"/>
                <a:gd name="T60" fmla="*/ 63 w 96"/>
                <a:gd name="T61" fmla="*/ 167 h 815"/>
                <a:gd name="T62" fmla="*/ 96 w 96"/>
                <a:gd name="T63" fmla="*/ 166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815">
                  <a:moveTo>
                    <a:pt x="96" y="166"/>
                  </a:moveTo>
                  <a:lnTo>
                    <a:pt x="96" y="90"/>
                  </a:lnTo>
                  <a:lnTo>
                    <a:pt x="42" y="94"/>
                  </a:lnTo>
                  <a:lnTo>
                    <a:pt x="43" y="23"/>
                  </a:lnTo>
                  <a:lnTo>
                    <a:pt x="24" y="0"/>
                  </a:lnTo>
                  <a:lnTo>
                    <a:pt x="0" y="31"/>
                  </a:lnTo>
                  <a:lnTo>
                    <a:pt x="0" y="79"/>
                  </a:lnTo>
                  <a:lnTo>
                    <a:pt x="5" y="68"/>
                  </a:lnTo>
                  <a:lnTo>
                    <a:pt x="8" y="94"/>
                  </a:lnTo>
                  <a:lnTo>
                    <a:pt x="0" y="95"/>
                  </a:lnTo>
                  <a:lnTo>
                    <a:pt x="0" y="678"/>
                  </a:lnTo>
                  <a:lnTo>
                    <a:pt x="4" y="682"/>
                  </a:lnTo>
                  <a:lnTo>
                    <a:pt x="10" y="686"/>
                  </a:lnTo>
                  <a:lnTo>
                    <a:pt x="15" y="689"/>
                  </a:lnTo>
                  <a:lnTo>
                    <a:pt x="19" y="693"/>
                  </a:lnTo>
                  <a:lnTo>
                    <a:pt x="33" y="748"/>
                  </a:lnTo>
                  <a:lnTo>
                    <a:pt x="96" y="815"/>
                  </a:lnTo>
                  <a:lnTo>
                    <a:pt x="96" y="767"/>
                  </a:lnTo>
                  <a:lnTo>
                    <a:pt x="68" y="734"/>
                  </a:lnTo>
                  <a:lnTo>
                    <a:pt x="54" y="718"/>
                  </a:lnTo>
                  <a:lnTo>
                    <a:pt x="58" y="720"/>
                  </a:lnTo>
                  <a:lnTo>
                    <a:pt x="63" y="724"/>
                  </a:lnTo>
                  <a:lnTo>
                    <a:pt x="68" y="726"/>
                  </a:lnTo>
                  <a:lnTo>
                    <a:pt x="73" y="730"/>
                  </a:lnTo>
                  <a:lnTo>
                    <a:pt x="78" y="733"/>
                  </a:lnTo>
                  <a:lnTo>
                    <a:pt x="84" y="737"/>
                  </a:lnTo>
                  <a:lnTo>
                    <a:pt x="91" y="740"/>
                  </a:lnTo>
                  <a:lnTo>
                    <a:pt x="96" y="743"/>
                  </a:lnTo>
                  <a:lnTo>
                    <a:pt x="96" y="202"/>
                  </a:lnTo>
                  <a:lnTo>
                    <a:pt x="92" y="206"/>
                  </a:lnTo>
                  <a:lnTo>
                    <a:pt x="63" y="167"/>
                  </a:lnTo>
                  <a:lnTo>
                    <a:pt x="96" y="166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37" name="Freeform 11"/>
            <p:cNvSpPr>
              <a:spLocks/>
            </p:cNvSpPr>
            <p:nvPr/>
          </p:nvSpPr>
          <p:spPr bwMode="auto">
            <a:xfrm>
              <a:off x="6597650" y="5580063"/>
              <a:ext cx="85725" cy="288925"/>
            </a:xfrm>
            <a:custGeom>
              <a:avLst/>
              <a:gdLst>
                <a:gd name="T0" fmla="*/ 214 w 214"/>
                <a:gd name="T1" fmla="*/ 130 h 729"/>
                <a:gd name="T2" fmla="*/ 214 w 214"/>
                <a:gd name="T3" fmla="*/ 82 h 729"/>
                <a:gd name="T4" fmla="*/ 157 w 214"/>
                <a:gd name="T5" fmla="*/ 152 h 729"/>
                <a:gd name="T6" fmla="*/ 110 w 214"/>
                <a:gd name="T7" fmla="*/ 152 h 729"/>
                <a:gd name="T8" fmla="*/ 81 w 214"/>
                <a:gd name="T9" fmla="*/ 0 h 729"/>
                <a:gd name="T10" fmla="*/ 40 w 214"/>
                <a:gd name="T11" fmla="*/ 7 h 729"/>
                <a:gd name="T12" fmla="*/ 0 w 214"/>
                <a:gd name="T13" fmla="*/ 53 h 729"/>
                <a:gd name="T14" fmla="*/ 0 w 214"/>
                <a:gd name="T15" fmla="*/ 93 h 729"/>
                <a:gd name="T16" fmla="*/ 46 w 214"/>
                <a:gd name="T17" fmla="*/ 40 h 729"/>
                <a:gd name="T18" fmla="*/ 73 w 214"/>
                <a:gd name="T19" fmla="*/ 163 h 729"/>
                <a:gd name="T20" fmla="*/ 0 w 214"/>
                <a:gd name="T21" fmla="*/ 169 h 729"/>
                <a:gd name="T22" fmla="*/ 0 w 214"/>
                <a:gd name="T23" fmla="*/ 491 h 729"/>
                <a:gd name="T24" fmla="*/ 40 w 214"/>
                <a:gd name="T25" fmla="*/ 459 h 729"/>
                <a:gd name="T26" fmla="*/ 52 w 214"/>
                <a:gd name="T27" fmla="*/ 495 h 729"/>
                <a:gd name="T28" fmla="*/ 67 w 214"/>
                <a:gd name="T29" fmla="*/ 532 h 729"/>
                <a:gd name="T30" fmla="*/ 86 w 214"/>
                <a:gd name="T31" fmla="*/ 568 h 729"/>
                <a:gd name="T32" fmla="*/ 108 w 214"/>
                <a:gd name="T33" fmla="*/ 604 h 729"/>
                <a:gd name="T34" fmla="*/ 131 w 214"/>
                <a:gd name="T35" fmla="*/ 640 h 729"/>
                <a:gd name="T36" fmla="*/ 157 w 214"/>
                <a:gd name="T37" fmla="*/ 672 h 729"/>
                <a:gd name="T38" fmla="*/ 185 w 214"/>
                <a:gd name="T39" fmla="*/ 702 h 729"/>
                <a:gd name="T40" fmla="*/ 214 w 214"/>
                <a:gd name="T41" fmla="*/ 729 h 729"/>
                <a:gd name="T42" fmla="*/ 214 w 214"/>
                <a:gd name="T43" fmla="*/ 146 h 729"/>
                <a:gd name="T44" fmla="*/ 204 w 214"/>
                <a:gd name="T45" fmla="*/ 148 h 729"/>
                <a:gd name="T46" fmla="*/ 214 w 214"/>
                <a:gd name="T47" fmla="*/ 13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4" h="729">
                  <a:moveTo>
                    <a:pt x="214" y="130"/>
                  </a:moveTo>
                  <a:lnTo>
                    <a:pt x="214" y="82"/>
                  </a:lnTo>
                  <a:lnTo>
                    <a:pt x="157" y="152"/>
                  </a:lnTo>
                  <a:lnTo>
                    <a:pt x="110" y="152"/>
                  </a:lnTo>
                  <a:lnTo>
                    <a:pt x="81" y="0"/>
                  </a:lnTo>
                  <a:lnTo>
                    <a:pt x="40" y="7"/>
                  </a:lnTo>
                  <a:lnTo>
                    <a:pt x="0" y="53"/>
                  </a:lnTo>
                  <a:lnTo>
                    <a:pt x="0" y="93"/>
                  </a:lnTo>
                  <a:lnTo>
                    <a:pt x="46" y="40"/>
                  </a:lnTo>
                  <a:lnTo>
                    <a:pt x="73" y="163"/>
                  </a:lnTo>
                  <a:lnTo>
                    <a:pt x="0" y="169"/>
                  </a:lnTo>
                  <a:lnTo>
                    <a:pt x="0" y="491"/>
                  </a:lnTo>
                  <a:lnTo>
                    <a:pt x="40" y="459"/>
                  </a:lnTo>
                  <a:lnTo>
                    <a:pt x="52" y="495"/>
                  </a:lnTo>
                  <a:lnTo>
                    <a:pt x="67" y="532"/>
                  </a:lnTo>
                  <a:lnTo>
                    <a:pt x="86" y="568"/>
                  </a:lnTo>
                  <a:lnTo>
                    <a:pt x="108" y="604"/>
                  </a:lnTo>
                  <a:lnTo>
                    <a:pt x="131" y="640"/>
                  </a:lnTo>
                  <a:lnTo>
                    <a:pt x="157" y="672"/>
                  </a:lnTo>
                  <a:lnTo>
                    <a:pt x="185" y="702"/>
                  </a:lnTo>
                  <a:lnTo>
                    <a:pt x="214" y="729"/>
                  </a:lnTo>
                  <a:lnTo>
                    <a:pt x="214" y="146"/>
                  </a:lnTo>
                  <a:lnTo>
                    <a:pt x="204" y="148"/>
                  </a:lnTo>
                  <a:lnTo>
                    <a:pt x="214" y="13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38" name="Freeform 12"/>
            <p:cNvSpPr>
              <a:spLocks/>
            </p:cNvSpPr>
            <p:nvPr/>
          </p:nvSpPr>
          <p:spPr bwMode="auto">
            <a:xfrm>
              <a:off x="6516688" y="5600700"/>
              <a:ext cx="80962" cy="203200"/>
            </a:xfrm>
            <a:custGeom>
              <a:avLst/>
              <a:gdLst>
                <a:gd name="T0" fmla="*/ 204 w 204"/>
                <a:gd name="T1" fmla="*/ 40 h 510"/>
                <a:gd name="T2" fmla="*/ 204 w 204"/>
                <a:gd name="T3" fmla="*/ 0 h 510"/>
                <a:gd name="T4" fmla="*/ 98 w 204"/>
                <a:gd name="T5" fmla="*/ 127 h 510"/>
                <a:gd name="T6" fmla="*/ 50 w 204"/>
                <a:gd name="T7" fmla="*/ 149 h 510"/>
                <a:gd name="T8" fmla="*/ 22 w 204"/>
                <a:gd name="T9" fmla="*/ 99 h 510"/>
                <a:gd name="T10" fmla="*/ 0 w 204"/>
                <a:gd name="T11" fmla="*/ 99 h 510"/>
                <a:gd name="T12" fmla="*/ 0 w 204"/>
                <a:gd name="T13" fmla="*/ 119 h 510"/>
                <a:gd name="T14" fmla="*/ 20 w 204"/>
                <a:gd name="T15" fmla="*/ 165 h 510"/>
                <a:gd name="T16" fmla="*/ 0 w 204"/>
                <a:gd name="T17" fmla="*/ 166 h 510"/>
                <a:gd name="T18" fmla="*/ 0 w 204"/>
                <a:gd name="T19" fmla="*/ 431 h 510"/>
                <a:gd name="T20" fmla="*/ 36 w 204"/>
                <a:gd name="T21" fmla="*/ 427 h 510"/>
                <a:gd name="T22" fmla="*/ 105 w 204"/>
                <a:gd name="T23" fmla="*/ 461 h 510"/>
                <a:gd name="T24" fmla="*/ 140 w 204"/>
                <a:gd name="T25" fmla="*/ 510 h 510"/>
                <a:gd name="T26" fmla="*/ 195 w 204"/>
                <a:gd name="T27" fmla="*/ 447 h 510"/>
                <a:gd name="T28" fmla="*/ 204 w 204"/>
                <a:gd name="T29" fmla="*/ 438 h 510"/>
                <a:gd name="T30" fmla="*/ 204 w 204"/>
                <a:gd name="T31" fmla="*/ 116 h 510"/>
                <a:gd name="T32" fmla="*/ 133 w 204"/>
                <a:gd name="T33" fmla="*/ 123 h 510"/>
                <a:gd name="T34" fmla="*/ 202 w 204"/>
                <a:gd name="T35" fmla="*/ 44 h 510"/>
                <a:gd name="T36" fmla="*/ 204 w 204"/>
                <a:gd name="T37" fmla="*/ 4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510">
                  <a:moveTo>
                    <a:pt x="204" y="40"/>
                  </a:moveTo>
                  <a:lnTo>
                    <a:pt x="204" y="0"/>
                  </a:lnTo>
                  <a:lnTo>
                    <a:pt x="98" y="127"/>
                  </a:lnTo>
                  <a:lnTo>
                    <a:pt x="50" y="149"/>
                  </a:lnTo>
                  <a:lnTo>
                    <a:pt x="22" y="99"/>
                  </a:lnTo>
                  <a:lnTo>
                    <a:pt x="0" y="99"/>
                  </a:lnTo>
                  <a:lnTo>
                    <a:pt x="0" y="119"/>
                  </a:lnTo>
                  <a:lnTo>
                    <a:pt x="20" y="165"/>
                  </a:lnTo>
                  <a:lnTo>
                    <a:pt x="0" y="166"/>
                  </a:lnTo>
                  <a:lnTo>
                    <a:pt x="0" y="431"/>
                  </a:lnTo>
                  <a:lnTo>
                    <a:pt x="36" y="427"/>
                  </a:lnTo>
                  <a:lnTo>
                    <a:pt x="105" y="461"/>
                  </a:lnTo>
                  <a:lnTo>
                    <a:pt x="140" y="510"/>
                  </a:lnTo>
                  <a:lnTo>
                    <a:pt x="195" y="447"/>
                  </a:lnTo>
                  <a:lnTo>
                    <a:pt x="204" y="438"/>
                  </a:lnTo>
                  <a:lnTo>
                    <a:pt x="204" y="116"/>
                  </a:lnTo>
                  <a:lnTo>
                    <a:pt x="133" y="123"/>
                  </a:lnTo>
                  <a:lnTo>
                    <a:pt x="202" y="44"/>
                  </a:lnTo>
                  <a:lnTo>
                    <a:pt x="204" y="4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39" name="Freeform 13"/>
            <p:cNvSpPr>
              <a:spLocks/>
            </p:cNvSpPr>
            <p:nvPr/>
          </p:nvSpPr>
          <p:spPr bwMode="auto">
            <a:xfrm>
              <a:off x="6484938" y="5640388"/>
              <a:ext cx="31750" cy="228600"/>
            </a:xfrm>
            <a:custGeom>
              <a:avLst/>
              <a:gdLst>
                <a:gd name="T0" fmla="*/ 79 w 79"/>
                <a:gd name="T1" fmla="*/ 20 h 577"/>
                <a:gd name="T2" fmla="*/ 79 w 79"/>
                <a:gd name="T3" fmla="*/ 0 h 577"/>
                <a:gd name="T4" fmla="*/ 53 w 79"/>
                <a:gd name="T5" fmla="*/ 0 h 577"/>
                <a:gd name="T6" fmla="*/ 32 w 79"/>
                <a:gd name="T7" fmla="*/ 64 h 577"/>
                <a:gd name="T8" fmla="*/ 0 w 79"/>
                <a:gd name="T9" fmla="*/ 27 h 577"/>
                <a:gd name="T10" fmla="*/ 0 w 79"/>
                <a:gd name="T11" fmla="*/ 66 h 577"/>
                <a:gd name="T12" fmla="*/ 22 w 79"/>
                <a:gd name="T13" fmla="*/ 98 h 577"/>
                <a:gd name="T14" fmla="*/ 0 w 79"/>
                <a:gd name="T15" fmla="*/ 172 h 577"/>
                <a:gd name="T16" fmla="*/ 0 w 79"/>
                <a:gd name="T17" fmla="*/ 407 h 577"/>
                <a:gd name="T18" fmla="*/ 32 w 79"/>
                <a:gd name="T19" fmla="*/ 383 h 577"/>
                <a:gd name="T20" fmla="*/ 0 w 79"/>
                <a:gd name="T21" fmla="*/ 538 h 577"/>
                <a:gd name="T22" fmla="*/ 0 w 79"/>
                <a:gd name="T23" fmla="*/ 577 h 577"/>
                <a:gd name="T24" fmla="*/ 25 w 79"/>
                <a:gd name="T25" fmla="*/ 550 h 577"/>
                <a:gd name="T26" fmla="*/ 67 w 79"/>
                <a:gd name="T27" fmla="*/ 335 h 577"/>
                <a:gd name="T28" fmla="*/ 79 w 79"/>
                <a:gd name="T29" fmla="*/ 332 h 577"/>
                <a:gd name="T30" fmla="*/ 79 w 79"/>
                <a:gd name="T31" fmla="*/ 67 h 577"/>
                <a:gd name="T32" fmla="*/ 59 w 79"/>
                <a:gd name="T33" fmla="*/ 69 h 577"/>
                <a:gd name="T34" fmla="*/ 78 w 79"/>
                <a:gd name="T35" fmla="*/ 17 h 577"/>
                <a:gd name="T36" fmla="*/ 79 w 79"/>
                <a:gd name="T37" fmla="*/ 2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577">
                  <a:moveTo>
                    <a:pt x="79" y="20"/>
                  </a:moveTo>
                  <a:lnTo>
                    <a:pt x="79" y="0"/>
                  </a:lnTo>
                  <a:lnTo>
                    <a:pt x="53" y="0"/>
                  </a:lnTo>
                  <a:lnTo>
                    <a:pt x="32" y="64"/>
                  </a:lnTo>
                  <a:lnTo>
                    <a:pt x="0" y="27"/>
                  </a:lnTo>
                  <a:lnTo>
                    <a:pt x="0" y="66"/>
                  </a:lnTo>
                  <a:lnTo>
                    <a:pt x="22" y="98"/>
                  </a:lnTo>
                  <a:lnTo>
                    <a:pt x="0" y="172"/>
                  </a:lnTo>
                  <a:lnTo>
                    <a:pt x="0" y="407"/>
                  </a:lnTo>
                  <a:lnTo>
                    <a:pt x="32" y="383"/>
                  </a:lnTo>
                  <a:lnTo>
                    <a:pt x="0" y="538"/>
                  </a:lnTo>
                  <a:lnTo>
                    <a:pt x="0" y="577"/>
                  </a:lnTo>
                  <a:lnTo>
                    <a:pt x="25" y="550"/>
                  </a:lnTo>
                  <a:lnTo>
                    <a:pt x="67" y="335"/>
                  </a:lnTo>
                  <a:lnTo>
                    <a:pt x="79" y="332"/>
                  </a:lnTo>
                  <a:lnTo>
                    <a:pt x="79" y="67"/>
                  </a:lnTo>
                  <a:lnTo>
                    <a:pt x="59" y="69"/>
                  </a:lnTo>
                  <a:lnTo>
                    <a:pt x="78" y="17"/>
                  </a:lnTo>
                  <a:lnTo>
                    <a:pt x="79" y="2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0" name="Freeform 14"/>
            <p:cNvSpPr>
              <a:spLocks/>
            </p:cNvSpPr>
            <p:nvPr/>
          </p:nvSpPr>
          <p:spPr bwMode="auto">
            <a:xfrm>
              <a:off x="6240463" y="5643563"/>
              <a:ext cx="244475" cy="385762"/>
            </a:xfrm>
            <a:custGeom>
              <a:avLst/>
              <a:gdLst>
                <a:gd name="T0" fmla="*/ 618 w 618"/>
                <a:gd name="T1" fmla="*/ 59 h 973"/>
                <a:gd name="T2" fmla="*/ 618 w 618"/>
                <a:gd name="T3" fmla="*/ 20 h 973"/>
                <a:gd name="T4" fmla="*/ 602 w 618"/>
                <a:gd name="T5" fmla="*/ 0 h 973"/>
                <a:gd name="T6" fmla="*/ 588 w 618"/>
                <a:gd name="T7" fmla="*/ 133 h 973"/>
                <a:gd name="T8" fmla="*/ 567 w 618"/>
                <a:gd name="T9" fmla="*/ 223 h 973"/>
                <a:gd name="T10" fmla="*/ 566 w 618"/>
                <a:gd name="T11" fmla="*/ 223 h 973"/>
                <a:gd name="T12" fmla="*/ 563 w 618"/>
                <a:gd name="T13" fmla="*/ 223 h 973"/>
                <a:gd name="T14" fmla="*/ 558 w 618"/>
                <a:gd name="T15" fmla="*/ 223 h 973"/>
                <a:gd name="T16" fmla="*/ 552 w 618"/>
                <a:gd name="T17" fmla="*/ 222 h 973"/>
                <a:gd name="T18" fmla="*/ 546 w 618"/>
                <a:gd name="T19" fmla="*/ 222 h 973"/>
                <a:gd name="T20" fmla="*/ 541 w 618"/>
                <a:gd name="T21" fmla="*/ 219 h 973"/>
                <a:gd name="T22" fmla="*/ 536 w 618"/>
                <a:gd name="T23" fmla="*/ 218 h 973"/>
                <a:gd name="T24" fmla="*/ 533 w 618"/>
                <a:gd name="T25" fmla="*/ 216 h 973"/>
                <a:gd name="T26" fmla="*/ 512 w 618"/>
                <a:gd name="T27" fmla="*/ 224 h 973"/>
                <a:gd name="T28" fmla="*/ 497 w 618"/>
                <a:gd name="T29" fmla="*/ 230 h 973"/>
                <a:gd name="T30" fmla="*/ 486 w 618"/>
                <a:gd name="T31" fmla="*/ 235 h 973"/>
                <a:gd name="T32" fmla="*/ 480 w 618"/>
                <a:gd name="T33" fmla="*/ 242 h 973"/>
                <a:gd name="T34" fmla="*/ 474 w 618"/>
                <a:gd name="T35" fmla="*/ 250 h 973"/>
                <a:gd name="T36" fmla="*/ 469 w 618"/>
                <a:gd name="T37" fmla="*/ 262 h 973"/>
                <a:gd name="T38" fmla="*/ 463 w 618"/>
                <a:gd name="T39" fmla="*/ 278 h 973"/>
                <a:gd name="T40" fmla="*/ 456 w 618"/>
                <a:gd name="T41" fmla="*/ 300 h 973"/>
                <a:gd name="T42" fmla="*/ 394 w 618"/>
                <a:gd name="T43" fmla="*/ 314 h 973"/>
                <a:gd name="T44" fmla="*/ 277 w 618"/>
                <a:gd name="T45" fmla="*/ 314 h 973"/>
                <a:gd name="T46" fmla="*/ 83 w 618"/>
                <a:gd name="T47" fmla="*/ 271 h 973"/>
                <a:gd name="T48" fmla="*/ 218 w 618"/>
                <a:gd name="T49" fmla="*/ 316 h 973"/>
                <a:gd name="T50" fmla="*/ 289 w 618"/>
                <a:gd name="T51" fmla="*/ 323 h 973"/>
                <a:gd name="T52" fmla="*/ 458 w 618"/>
                <a:gd name="T53" fmla="*/ 328 h 973"/>
                <a:gd name="T54" fmla="*/ 337 w 618"/>
                <a:gd name="T55" fmla="*/ 371 h 973"/>
                <a:gd name="T56" fmla="*/ 246 w 618"/>
                <a:gd name="T57" fmla="*/ 384 h 973"/>
                <a:gd name="T58" fmla="*/ 69 w 618"/>
                <a:gd name="T59" fmla="*/ 390 h 973"/>
                <a:gd name="T60" fmla="*/ 242 w 618"/>
                <a:gd name="T61" fmla="*/ 404 h 973"/>
                <a:gd name="T62" fmla="*/ 353 w 618"/>
                <a:gd name="T63" fmla="*/ 383 h 973"/>
                <a:gd name="T64" fmla="*/ 463 w 618"/>
                <a:gd name="T65" fmla="*/ 355 h 973"/>
                <a:gd name="T66" fmla="*/ 477 w 618"/>
                <a:gd name="T67" fmla="*/ 397 h 973"/>
                <a:gd name="T68" fmla="*/ 384 w 618"/>
                <a:gd name="T69" fmla="*/ 511 h 973"/>
                <a:gd name="T70" fmla="*/ 304 w 618"/>
                <a:gd name="T71" fmla="*/ 640 h 973"/>
                <a:gd name="T72" fmla="*/ 145 w 618"/>
                <a:gd name="T73" fmla="*/ 647 h 973"/>
                <a:gd name="T74" fmla="*/ 270 w 618"/>
                <a:gd name="T75" fmla="*/ 668 h 973"/>
                <a:gd name="T76" fmla="*/ 332 w 618"/>
                <a:gd name="T77" fmla="*/ 647 h 973"/>
                <a:gd name="T78" fmla="*/ 491 w 618"/>
                <a:gd name="T79" fmla="*/ 418 h 973"/>
                <a:gd name="T80" fmla="*/ 491 w 618"/>
                <a:gd name="T81" fmla="*/ 452 h 973"/>
                <a:gd name="T82" fmla="*/ 463 w 618"/>
                <a:gd name="T83" fmla="*/ 514 h 973"/>
                <a:gd name="T84" fmla="*/ 304 w 618"/>
                <a:gd name="T85" fmla="*/ 793 h 973"/>
                <a:gd name="T86" fmla="*/ 221 w 618"/>
                <a:gd name="T87" fmla="*/ 883 h 973"/>
                <a:gd name="T88" fmla="*/ 0 w 618"/>
                <a:gd name="T89" fmla="*/ 973 h 973"/>
                <a:gd name="T90" fmla="*/ 124 w 618"/>
                <a:gd name="T91" fmla="*/ 939 h 973"/>
                <a:gd name="T92" fmla="*/ 270 w 618"/>
                <a:gd name="T93" fmla="*/ 876 h 973"/>
                <a:gd name="T94" fmla="*/ 425 w 618"/>
                <a:gd name="T95" fmla="*/ 616 h 973"/>
                <a:gd name="T96" fmla="*/ 533 w 618"/>
                <a:gd name="T97" fmla="*/ 431 h 973"/>
                <a:gd name="T98" fmla="*/ 470 w 618"/>
                <a:gd name="T99" fmla="*/ 599 h 973"/>
                <a:gd name="T100" fmla="*/ 380 w 618"/>
                <a:gd name="T101" fmla="*/ 870 h 973"/>
                <a:gd name="T102" fmla="*/ 494 w 618"/>
                <a:gd name="T103" fmla="*/ 602 h 973"/>
                <a:gd name="T104" fmla="*/ 560 w 618"/>
                <a:gd name="T105" fmla="*/ 438 h 973"/>
                <a:gd name="T106" fmla="*/ 595 w 618"/>
                <a:gd name="T107" fmla="*/ 418 h 973"/>
                <a:gd name="T108" fmla="*/ 618 w 618"/>
                <a:gd name="T109" fmla="*/ 400 h 973"/>
                <a:gd name="T110" fmla="*/ 618 w 618"/>
                <a:gd name="T111" fmla="*/ 165 h 973"/>
                <a:gd name="T112" fmla="*/ 611 w 618"/>
                <a:gd name="T113" fmla="*/ 190 h 973"/>
                <a:gd name="T114" fmla="*/ 596 w 618"/>
                <a:gd name="T115" fmla="*/ 211 h 973"/>
                <a:gd name="T116" fmla="*/ 613 w 618"/>
                <a:gd name="T117" fmla="*/ 99 h 973"/>
                <a:gd name="T118" fmla="*/ 614 w 618"/>
                <a:gd name="T119" fmla="*/ 54 h 973"/>
                <a:gd name="T120" fmla="*/ 618 w 618"/>
                <a:gd name="T121" fmla="*/ 5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18" h="973">
                  <a:moveTo>
                    <a:pt x="618" y="59"/>
                  </a:moveTo>
                  <a:lnTo>
                    <a:pt x="618" y="20"/>
                  </a:lnTo>
                  <a:lnTo>
                    <a:pt x="602" y="0"/>
                  </a:lnTo>
                  <a:lnTo>
                    <a:pt x="588" y="133"/>
                  </a:lnTo>
                  <a:lnTo>
                    <a:pt x="567" y="223"/>
                  </a:lnTo>
                  <a:lnTo>
                    <a:pt x="566" y="223"/>
                  </a:lnTo>
                  <a:lnTo>
                    <a:pt x="563" y="223"/>
                  </a:lnTo>
                  <a:lnTo>
                    <a:pt x="558" y="223"/>
                  </a:lnTo>
                  <a:lnTo>
                    <a:pt x="552" y="222"/>
                  </a:lnTo>
                  <a:lnTo>
                    <a:pt x="546" y="222"/>
                  </a:lnTo>
                  <a:lnTo>
                    <a:pt x="541" y="219"/>
                  </a:lnTo>
                  <a:lnTo>
                    <a:pt x="536" y="218"/>
                  </a:lnTo>
                  <a:lnTo>
                    <a:pt x="533" y="216"/>
                  </a:lnTo>
                  <a:lnTo>
                    <a:pt x="512" y="224"/>
                  </a:lnTo>
                  <a:lnTo>
                    <a:pt x="497" y="230"/>
                  </a:lnTo>
                  <a:lnTo>
                    <a:pt x="486" y="235"/>
                  </a:lnTo>
                  <a:lnTo>
                    <a:pt x="480" y="242"/>
                  </a:lnTo>
                  <a:lnTo>
                    <a:pt x="474" y="250"/>
                  </a:lnTo>
                  <a:lnTo>
                    <a:pt x="469" y="262"/>
                  </a:lnTo>
                  <a:lnTo>
                    <a:pt x="463" y="278"/>
                  </a:lnTo>
                  <a:lnTo>
                    <a:pt x="456" y="300"/>
                  </a:lnTo>
                  <a:lnTo>
                    <a:pt x="394" y="314"/>
                  </a:lnTo>
                  <a:lnTo>
                    <a:pt x="277" y="314"/>
                  </a:lnTo>
                  <a:lnTo>
                    <a:pt x="83" y="271"/>
                  </a:lnTo>
                  <a:lnTo>
                    <a:pt x="218" y="316"/>
                  </a:lnTo>
                  <a:lnTo>
                    <a:pt x="289" y="323"/>
                  </a:lnTo>
                  <a:lnTo>
                    <a:pt x="458" y="328"/>
                  </a:lnTo>
                  <a:lnTo>
                    <a:pt x="337" y="371"/>
                  </a:lnTo>
                  <a:lnTo>
                    <a:pt x="246" y="384"/>
                  </a:lnTo>
                  <a:lnTo>
                    <a:pt x="69" y="390"/>
                  </a:lnTo>
                  <a:lnTo>
                    <a:pt x="242" y="404"/>
                  </a:lnTo>
                  <a:lnTo>
                    <a:pt x="353" y="383"/>
                  </a:lnTo>
                  <a:lnTo>
                    <a:pt x="463" y="355"/>
                  </a:lnTo>
                  <a:lnTo>
                    <a:pt x="477" y="397"/>
                  </a:lnTo>
                  <a:lnTo>
                    <a:pt x="384" y="511"/>
                  </a:lnTo>
                  <a:lnTo>
                    <a:pt x="304" y="640"/>
                  </a:lnTo>
                  <a:lnTo>
                    <a:pt x="145" y="647"/>
                  </a:lnTo>
                  <a:lnTo>
                    <a:pt x="270" y="668"/>
                  </a:lnTo>
                  <a:lnTo>
                    <a:pt x="332" y="647"/>
                  </a:lnTo>
                  <a:lnTo>
                    <a:pt x="491" y="418"/>
                  </a:lnTo>
                  <a:lnTo>
                    <a:pt x="491" y="452"/>
                  </a:lnTo>
                  <a:lnTo>
                    <a:pt x="463" y="514"/>
                  </a:lnTo>
                  <a:lnTo>
                    <a:pt x="304" y="793"/>
                  </a:lnTo>
                  <a:lnTo>
                    <a:pt x="221" y="883"/>
                  </a:lnTo>
                  <a:lnTo>
                    <a:pt x="0" y="973"/>
                  </a:lnTo>
                  <a:lnTo>
                    <a:pt x="124" y="939"/>
                  </a:lnTo>
                  <a:lnTo>
                    <a:pt x="270" y="876"/>
                  </a:lnTo>
                  <a:lnTo>
                    <a:pt x="425" y="616"/>
                  </a:lnTo>
                  <a:lnTo>
                    <a:pt x="533" y="431"/>
                  </a:lnTo>
                  <a:lnTo>
                    <a:pt x="470" y="599"/>
                  </a:lnTo>
                  <a:lnTo>
                    <a:pt x="380" y="870"/>
                  </a:lnTo>
                  <a:lnTo>
                    <a:pt x="494" y="602"/>
                  </a:lnTo>
                  <a:lnTo>
                    <a:pt x="560" y="438"/>
                  </a:lnTo>
                  <a:lnTo>
                    <a:pt x="595" y="418"/>
                  </a:lnTo>
                  <a:lnTo>
                    <a:pt x="618" y="400"/>
                  </a:lnTo>
                  <a:lnTo>
                    <a:pt x="618" y="165"/>
                  </a:lnTo>
                  <a:lnTo>
                    <a:pt x="611" y="190"/>
                  </a:lnTo>
                  <a:lnTo>
                    <a:pt x="596" y="211"/>
                  </a:lnTo>
                  <a:lnTo>
                    <a:pt x="613" y="99"/>
                  </a:lnTo>
                  <a:lnTo>
                    <a:pt x="614" y="54"/>
                  </a:lnTo>
                  <a:lnTo>
                    <a:pt x="618" y="59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1" name="Freeform 15"/>
            <p:cNvSpPr>
              <a:spLocks/>
            </p:cNvSpPr>
            <p:nvPr/>
          </p:nvSpPr>
          <p:spPr bwMode="auto">
            <a:xfrm>
              <a:off x="6459538" y="5853113"/>
              <a:ext cx="25400" cy="44450"/>
            </a:xfrm>
            <a:custGeom>
              <a:avLst/>
              <a:gdLst>
                <a:gd name="T0" fmla="*/ 65 w 65"/>
                <a:gd name="T1" fmla="*/ 39 h 109"/>
                <a:gd name="T2" fmla="*/ 65 w 65"/>
                <a:gd name="T3" fmla="*/ 0 h 109"/>
                <a:gd name="T4" fmla="*/ 63 w 65"/>
                <a:gd name="T5" fmla="*/ 12 h 109"/>
                <a:gd name="T6" fmla="*/ 0 w 65"/>
                <a:gd name="T7" fmla="*/ 109 h 109"/>
                <a:gd name="T8" fmla="*/ 65 w 65"/>
                <a:gd name="T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9">
                  <a:moveTo>
                    <a:pt x="65" y="39"/>
                  </a:moveTo>
                  <a:lnTo>
                    <a:pt x="65" y="0"/>
                  </a:lnTo>
                  <a:lnTo>
                    <a:pt x="63" y="12"/>
                  </a:lnTo>
                  <a:lnTo>
                    <a:pt x="0" y="109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2" name="Freeform 16"/>
            <p:cNvSpPr>
              <a:spLocks/>
            </p:cNvSpPr>
            <p:nvPr/>
          </p:nvSpPr>
          <p:spPr bwMode="auto">
            <a:xfrm>
              <a:off x="6756400" y="5595938"/>
              <a:ext cx="63500" cy="42862"/>
            </a:xfrm>
            <a:custGeom>
              <a:avLst/>
              <a:gdLst>
                <a:gd name="T0" fmla="*/ 0 w 159"/>
                <a:gd name="T1" fmla="*/ 101 h 107"/>
                <a:gd name="T2" fmla="*/ 71 w 159"/>
                <a:gd name="T3" fmla="*/ 0 h 107"/>
                <a:gd name="T4" fmla="*/ 117 w 159"/>
                <a:gd name="T5" fmla="*/ 26 h 107"/>
                <a:gd name="T6" fmla="*/ 159 w 159"/>
                <a:gd name="T7" fmla="*/ 105 h 107"/>
                <a:gd name="T8" fmla="*/ 113 w 159"/>
                <a:gd name="T9" fmla="*/ 107 h 107"/>
                <a:gd name="T10" fmla="*/ 79 w 159"/>
                <a:gd name="T11" fmla="*/ 50 h 107"/>
                <a:gd name="T12" fmla="*/ 32 w 159"/>
                <a:gd name="T13" fmla="*/ 106 h 107"/>
                <a:gd name="T14" fmla="*/ 0 w 159"/>
                <a:gd name="T15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07">
                  <a:moveTo>
                    <a:pt x="0" y="101"/>
                  </a:moveTo>
                  <a:lnTo>
                    <a:pt x="71" y="0"/>
                  </a:lnTo>
                  <a:lnTo>
                    <a:pt x="117" y="26"/>
                  </a:lnTo>
                  <a:lnTo>
                    <a:pt x="159" y="105"/>
                  </a:lnTo>
                  <a:lnTo>
                    <a:pt x="113" y="107"/>
                  </a:lnTo>
                  <a:lnTo>
                    <a:pt x="79" y="50"/>
                  </a:lnTo>
                  <a:lnTo>
                    <a:pt x="32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3" name="Freeform 17"/>
            <p:cNvSpPr>
              <a:spLocks/>
            </p:cNvSpPr>
            <p:nvPr/>
          </p:nvSpPr>
          <p:spPr bwMode="auto">
            <a:xfrm>
              <a:off x="6513513" y="5670550"/>
              <a:ext cx="130175" cy="101600"/>
            </a:xfrm>
            <a:custGeom>
              <a:avLst/>
              <a:gdLst>
                <a:gd name="T0" fmla="*/ 328 w 328"/>
                <a:gd name="T1" fmla="*/ 0 h 258"/>
                <a:gd name="T2" fmla="*/ 230 w 328"/>
                <a:gd name="T3" fmla="*/ 0 h 258"/>
                <a:gd name="T4" fmla="*/ 151 w 328"/>
                <a:gd name="T5" fmla="*/ 0 h 258"/>
                <a:gd name="T6" fmla="*/ 132 w 328"/>
                <a:gd name="T7" fmla="*/ 8 h 258"/>
                <a:gd name="T8" fmla="*/ 113 w 328"/>
                <a:gd name="T9" fmla="*/ 35 h 258"/>
                <a:gd name="T10" fmla="*/ 72 w 328"/>
                <a:gd name="T11" fmla="*/ 35 h 258"/>
                <a:gd name="T12" fmla="*/ 87 w 328"/>
                <a:gd name="T13" fmla="*/ 8 h 258"/>
                <a:gd name="T14" fmla="*/ 38 w 328"/>
                <a:gd name="T15" fmla="*/ 12 h 258"/>
                <a:gd name="T16" fmla="*/ 0 w 328"/>
                <a:gd name="T17" fmla="*/ 35 h 258"/>
                <a:gd name="T18" fmla="*/ 38 w 328"/>
                <a:gd name="T19" fmla="*/ 73 h 258"/>
                <a:gd name="T20" fmla="*/ 95 w 328"/>
                <a:gd name="T21" fmla="*/ 144 h 258"/>
                <a:gd name="T22" fmla="*/ 151 w 328"/>
                <a:gd name="T23" fmla="*/ 258 h 258"/>
                <a:gd name="T24" fmla="*/ 194 w 328"/>
                <a:gd name="T25" fmla="*/ 217 h 258"/>
                <a:gd name="T26" fmla="*/ 211 w 328"/>
                <a:gd name="T27" fmla="*/ 179 h 258"/>
                <a:gd name="T28" fmla="*/ 264 w 328"/>
                <a:gd name="T29" fmla="*/ 106 h 258"/>
                <a:gd name="T30" fmla="*/ 266 w 328"/>
                <a:gd name="T31" fmla="*/ 102 h 258"/>
                <a:gd name="T32" fmla="*/ 274 w 328"/>
                <a:gd name="T33" fmla="*/ 89 h 258"/>
                <a:gd name="T34" fmla="*/ 285 w 328"/>
                <a:gd name="T35" fmla="*/ 72 h 258"/>
                <a:gd name="T36" fmla="*/ 298 w 328"/>
                <a:gd name="T37" fmla="*/ 52 h 258"/>
                <a:gd name="T38" fmla="*/ 309 w 328"/>
                <a:gd name="T39" fmla="*/ 32 h 258"/>
                <a:gd name="T40" fmla="*/ 319 w 328"/>
                <a:gd name="T41" fmla="*/ 15 h 258"/>
                <a:gd name="T42" fmla="*/ 325 w 328"/>
                <a:gd name="T43" fmla="*/ 4 h 258"/>
                <a:gd name="T44" fmla="*/ 328 w 328"/>
                <a:gd name="T4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258">
                  <a:moveTo>
                    <a:pt x="328" y="0"/>
                  </a:moveTo>
                  <a:lnTo>
                    <a:pt x="230" y="0"/>
                  </a:lnTo>
                  <a:lnTo>
                    <a:pt x="151" y="0"/>
                  </a:lnTo>
                  <a:lnTo>
                    <a:pt x="132" y="8"/>
                  </a:lnTo>
                  <a:lnTo>
                    <a:pt x="113" y="35"/>
                  </a:lnTo>
                  <a:lnTo>
                    <a:pt x="72" y="35"/>
                  </a:lnTo>
                  <a:lnTo>
                    <a:pt x="87" y="8"/>
                  </a:lnTo>
                  <a:lnTo>
                    <a:pt x="38" y="12"/>
                  </a:lnTo>
                  <a:lnTo>
                    <a:pt x="0" y="35"/>
                  </a:lnTo>
                  <a:lnTo>
                    <a:pt x="38" y="73"/>
                  </a:lnTo>
                  <a:lnTo>
                    <a:pt x="95" y="144"/>
                  </a:lnTo>
                  <a:lnTo>
                    <a:pt x="151" y="258"/>
                  </a:lnTo>
                  <a:lnTo>
                    <a:pt x="194" y="217"/>
                  </a:lnTo>
                  <a:lnTo>
                    <a:pt x="211" y="179"/>
                  </a:lnTo>
                  <a:lnTo>
                    <a:pt x="264" y="106"/>
                  </a:lnTo>
                  <a:lnTo>
                    <a:pt x="266" y="102"/>
                  </a:lnTo>
                  <a:lnTo>
                    <a:pt x="274" y="89"/>
                  </a:lnTo>
                  <a:lnTo>
                    <a:pt x="285" y="72"/>
                  </a:lnTo>
                  <a:lnTo>
                    <a:pt x="298" y="52"/>
                  </a:lnTo>
                  <a:lnTo>
                    <a:pt x="309" y="32"/>
                  </a:lnTo>
                  <a:lnTo>
                    <a:pt x="319" y="15"/>
                  </a:lnTo>
                  <a:lnTo>
                    <a:pt x="325" y="4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4" name="Freeform 18"/>
            <p:cNvSpPr>
              <a:spLocks/>
            </p:cNvSpPr>
            <p:nvPr/>
          </p:nvSpPr>
          <p:spPr bwMode="auto">
            <a:xfrm>
              <a:off x="6494463" y="5689600"/>
              <a:ext cx="61912" cy="80962"/>
            </a:xfrm>
            <a:custGeom>
              <a:avLst/>
              <a:gdLst>
                <a:gd name="T0" fmla="*/ 22 w 154"/>
                <a:gd name="T1" fmla="*/ 0 h 203"/>
                <a:gd name="T2" fmla="*/ 63 w 154"/>
                <a:gd name="T3" fmla="*/ 52 h 203"/>
                <a:gd name="T4" fmla="*/ 128 w 154"/>
                <a:gd name="T5" fmla="*/ 150 h 203"/>
                <a:gd name="T6" fmla="*/ 154 w 154"/>
                <a:gd name="T7" fmla="*/ 203 h 203"/>
                <a:gd name="T8" fmla="*/ 105 w 154"/>
                <a:gd name="T9" fmla="*/ 203 h 203"/>
                <a:gd name="T10" fmla="*/ 63 w 154"/>
                <a:gd name="T11" fmla="*/ 192 h 203"/>
                <a:gd name="T12" fmla="*/ 41 w 154"/>
                <a:gd name="T13" fmla="*/ 158 h 203"/>
                <a:gd name="T14" fmla="*/ 63 w 154"/>
                <a:gd name="T15" fmla="*/ 131 h 203"/>
                <a:gd name="T16" fmla="*/ 26 w 154"/>
                <a:gd name="T17" fmla="*/ 139 h 203"/>
                <a:gd name="T18" fmla="*/ 0 w 154"/>
                <a:gd name="T19" fmla="*/ 113 h 203"/>
                <a:gd name="T20" fmla="*/ 30 w 154"/>
                <a:gd name="T21" fmla="*/ 82 h 203"/>
                <a:gd name="T22" fmla="*/ 3 w 154"/>
                <a:gd name="T23" fmla="*/ 48 h 203"/>
                <a:gd name="T24" fmla="*/ 22 w 154"/>
                <a:gd name="T2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03">
                  <a:moveTo>
                    <a:pt x="22" y="0"/>
                  </a:moveTo>
                  <a:lnTo>
                    <a:pt x="63" y="52"/>
                  </a:lnTo>
                  <a:lnTo>
                    <a:pt x="128" y="150"/>
                  </a:lnTo>
                  <a:lnTo>
                    <a:pt x="154" y="203"/>
                  </a:lnTo>
                  <a:lnTo>
                    <a:pt x="105" y="203"/>
                  </a:lnTo>
                  <a:lnTo>
                    <a:pt x="63" y="192"/>
                  </a:lnTo>
                  <a:lnTo>
                    <a:pt x="41" y="158"/>
                  </a:lnTo>
                  <a:lnTo>
                    <a:pt x="63" y="131"/>
                  </a:lnTo>
                  <a:lnTo>
                    <a:pt x="26" y="139"/>
                  </a:lnTo>
                  <a:lnTo>
                    <a:pt x="0" y="113"/>
                  </a:lnTo>
                  <a:lnTo>
                    <a:pt x="30" y="82"/>
                  </a:lnTo>
                  <a:lnTo>
                    <a:pt x="3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5" name="Freeform 19"/>
            <p:cNvSpPr>
              <a:spLocks/>
            </p:cNvSpPr>
            <p:nvPr/>
          </p:nvSpPr>
          <p:spPr bwMode="auto">
            <a:xfrm>
              <a:off x="6635750" y="5673725"/>
              <a:ext cx="46037" cy="44450"/>
            </a:xfrm>
            <a:custGeom>
              <a:avLst/>
              <a:gdLst>
                <a:gd name="T0" fmla="*/ 75 w 116"/>
                <a:gd name="T1" fmla="*/ 4 h 114"/>
                <a:gd name="T2" fmla="*/ 33 w 116"/>
                <a:gd name="T3" fmla="*/ 42 h 114"/>
                <a:gd name="T4" fmla="*/ 0 w 116"/>
                <a:gd name="T5" fmla="*/ 106 h 114"/>
                <a:gd name="T6" fmla="*/ 53 w 116"/>
                <a:gd name="T7" fmla="*/ 114 h 114"/>
                <a:gd name="T8" fmla="*/ 90 w 116"/>
                <a:gd name="T9" fmla="*/ 88 h 114"/>
                <a:gd name="T10" fmla="*/ 113 w 116"/>
                <a:gd name="T11" fmla="*/ 45 h 114"/>
                <a:gd name="T12" fmla="*/ 116 w 116"/>
                <a:gd name="T13" fmla="*/ 0 h 114"/>
                <a:gd name="T14" fmla="*/ 115 w 116"/>
                <a:gd name="T15" fmla="*/ 0 h 114"/>
                <a:gd name="T16" fmla="*/ 111 w 116"/>
                <a:gd name="T17" fmla="*/ 0 h 114"/>
                <a:gd name="T18" fmla="*/ 104 w 116"/>
                <a:gd name="T19" fmla="*/ 1 h 114"/>
                <a:gd name="T20" fmla="*/ 97 w 116"/>
                <a:gd name="T21" fmla="*/ 1 h 114"/>
                <a:gd name="T22" fmla="*/ 90 w 116"/>
                <a:gd name="T23" fmla="*/ 3 h 114"/>
                <a:gd name="T24" fmla="*/ 83 w 116"/>
                <a:gd name="T25" fmla="*/ 4 h 114"/>
                <a:gd name="T26" fmla="*/ 77 w 116"/>
                <a:gd name="T27" fmla="*/ 4 h 114"/>
                <a:gd name="T28" fmla="*/ 75 w 116"/>
                <a:gd name="T29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114">
                  <a:moveTo>
                    <a:pt x="75" y="4"/>
                  </a:moveTo>
                  <a:lnTo>
                    <a:pt x="33" y="42"/>
                  </a:lnTo>
                  <a:lnTo>
                    <a:pt x="0" y="106"/>
                  </a:lnTo>
                  <a:lnTo>
                    <a:pt x="53" y="114"/>
                  </a:lnTo>
                  <a:lnTo>
                    <a:pt x="90" y="88"/>
                  </a:lnTo>
                  <a:lnTo>
                    <a:pt x="113" y="45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0"/>
                  </a:lnTo>
                  <a:lnTo>
                    <a:pt x="104" y="1"/>
                  </a:lnTo>
                  <a:lnTo>
                    <a:pt x="97" y="1"/>
                  </a:lnTo>
                  <a:lnTo>
                    <a:pt x="90" y="3"/>
                  </a:lnTo>
                  <a:lnTo>
                    <a:pt x="83" y="4"/>
                  </a:lnTo>
                  <a:lnTo>
                    <a:pt x="77" y="4"/>
                  </a:lnTo>
                  <a:lnTo>
                    <a:pt x="75" y="4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6" name="Freeform 20"/>
            <p:cNvSpPr>
              <a:spLocks/>
            </p:cNvSpPr>
            <p:nvPr/>
          </p:nvSpPr>
          <p:spPr bwMode="auto">
            <a:xfrm>
              <a:off x="6705600" y="5695950"/>
              <a:ext cx="39687" cy="46037"/>
            </a:xfrm>
            <a:custGeom>
              <a:avLst/>
              <a:gdLst>
                <a:gd name="T0" fmla="*/ 65 w 100"/>
                <a:gd name="T1" fmla="*/ 0 h 117"/>
                <a:gd name="T2" fmla="*/ 30 w 100"/>
                <a:gd name="T3" fmla="*/ 38 h 117"/>
                <a:gd name="T4" fmla="*/ 0 w 100"/>
                <a:gd name="T5" fmla="*/ 79 h 117"/>
                <a:gd name="T6" fmla="*/ 35 w 100"/>
                <a:gd name="T7" fmla="*/ 117 h 117"/>
                <a:gd name="T8" fmla="*/ 87 w 100"/>
                <a:gd name="T9" fmla="*/ 79 h 117"/>
                <a:gd name="T10" fmla="*/ 100 w 100"/>
                <a:gd name="T11" fmla="*/ 38 h 117"/>
                <a:gd name="T12" fmla="*/ 98 w 100"/>
                <a:gd name="T13" fmla="*/ 35 h 117"/>
                <a:gd name="T14" fmla="*/ 95 w 100"/>
                <a:gd name="T15" fmla="*/ 31 h 117"/>
                <a:gd name="T16" fmla="*/ 89 w 100"/>
                <a:gd name="T17" fmla="*/ 24 h 117"/>
                <a:gd name="T18" fmla="*/ 83 w 100"/>
                <a:gd name="T19" fmla="*/ 16 h 117"/>
                <a:gd name="T20" fmla="*/ 78 w 100"/>
                <a:gd name="T21" fmla="*/ 9 h 117"/>
                <a:gd name="T22" fmla="*/ 72 w 100"/>
                <a:gd name="T23" fmla="*/ 3 h 117"/>
                <a:gd name="T24" fmla="*/ 67 w 100"/>
                <a:gd name="T25" fmla="*/ 0 h 117"/>
                <a:gd name="T26" fmla="*/ 65 w 100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17">
                  <a:moveTo>
                    <a:pt x="65" y="0"/>
                  </a:moveTo>
                  <a:lnTo>
                    <a:pt x="30" y="38"/>
                  </a:lnTo>
                  <a:lnTo>
                    <a:pt x="0" y="79"/>
                  </a:lnTo>
                  <a:lnTo>
                    <a:pt x="35" y="117"/>
                  </a:lnTo>
                  <a:lnTo>
                    <a:pt x="87" y="79"/>
                  </a:lnTo>
                  <a:lnTo>
                    <a:pt x="100" y="38"/>
                  </a:lnTo>
                  <a:lnTo>
                    <a:pt x="98" y="35"/>
                  </a:lnTo>
                  <a:lnTo>
                    <a:pt x="95" y="31"/>
                  </a:lnTo>
                  <a:lnTo>
                    <a:pt x="89" y="24"/>
                  </a:lnTo>
                  <a:lnTo>
                    <a:pt x="83" y="16"/>
                  </a:lnTo>
                  <a:lnTo>
                    <a:pt x="78" y="9"/>
                  </a:lnTo>
                  <a:lnTo>
                    <a:pt x="72" y="3"/>
                  </a:lnTo>
                  <a:lnTo>
                    <a:pt x="6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7" name="Freeform 21"/>
            <p:cNvSpPr>
              <a:spLocks/>
            </p:cNvSpPr>
            <p:nvPr/>
          </p:nvSpPr>
          <p:spPr bwMode="auto">
            <a:xfrm>
              <a:off x="6742113" y="5735638"/>
              <a:ext cx="39687" cy="39687"/>
            </a:xfrm>
            <a:custGeom>
              <a:avLst/>
              <a:gdLst>
                <a:gd name="T0" fmla="*/ 60 w 102"/>
                <a:gd name="T1" fmla="*/ 0 h 101"/>
                <a:gd name="T2" fmla="*/ 15 w 102"/>
                <a:gd name="T3" fmla="*/ 33 h 101"/>
                <a:gd name="T4" fmla="*/ 0 w 102"/>
                <a:gd name="T5" fmla="*/ 68 h 101"/>
                <a:gd name="T6" fmla="*/ 37 w 102"/>
                <a:gd name="T7" fmla="*/ 101 h 101"/>
                <a:gd name="T8" fmla="*/ 72 w 102"/>
                <a:gd name="T9" fmla="*/ 94 h 101"/>
                <a:gd name="T10" fmla="*/ 102 w 102"/>
                <a:gd name="T11" fmla="*/ 56 h 101"/>
                <a:gd name="T12" fmla="*/ 100 w 102"/>
                <a:gd name="T13" fmla="*/ 54 h 101"/>
                <a:gd name="T14" fmla="*/ 95 w 102"/>
                <a:gd name="T15" fmla="*/ 46 h 101"/>
                <a:gd name="T16" fmla="*/ 88 w 102"/>
                <a:gd name="T17" fmla="*/ 37 h 101"/>
                <a:gd name="T18" fmla="*/ 80 w 102"/>
                <a:gd name="T19" fmla="*/ 25 h 101"/>
                <a:gd name="T20" fmla="*/ 73 w 102"/>
                <a:gd name="T21" fmla="*/ 14 h 101"/>
                <a:gd name="T22" fmla="*/ 66 w 102"/>
                <a:gd name="T23" fmla="*/ 6 h 101"/>
                <a:gd name="T24" fmla="*/ 62 w 102"/>
                <a:gd name="T25" fmla="*/ 0 h 101"/>
                <a:gd name="T26" fmla="*/ 60 w 102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01">
                  <a:moveTo>
                    <a:pt x="60" y="0"/>
                  </a:moveTo>
                  <a:lnTo>
                    <a:pt x="15" y="33"/>
                  </a:lnTo>
                  <a:lnTo>
                    <a:pt x="0" y="68"/>
                  </a:lnTo>
                  <a:lnTo>
                    <a:pt x="37" y="101"/>
                  </a:lnTo>
                  <a:lnTo>
                    <a:pt x="72" y="94"/>
                  </a:lnTo>
                  <a:lnTo>
                    <a:pt x="102" y="56"/>
                  </a:lnTo>
                  <a:lnTo>
                    <a:pt x="100" y="54"/>
                  </a:lnTo>
                  <a:lnTo>
                    <a:pt x="95" y="46"/>
                  </a:lnTo>
                  <a:lnTo>
                    <a:pt x="88" y="37"/>
                  </a:lnTo>
                  <a:lnTo>
                    <a:pt x="80" y="25"/>
                  </a:lnTo>
                  <a:lnTo>
                    <a:pt x="73" y="14"/>
                  </a:lnTo>
                  <a:lnTo>
                    <a:pt x="66" y="6"/>
                  </a:lnTo>
                  <a:lnTo>
                    <a:pt x="62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8" name="Freeform 22"/>
            <p:cNvSpPr>
              <a:spLocks/>
            </p:cNvSpPr>
            <p:nvPr/>
          </p:nvSpPr>
          <p:spPr bwMode="auto">
            <a:xfrm>
              <a:off x="6786563" y="5781675"/>
              <a:ext cx="38100" cy="36512"/>
            </a:xfrm>
            <a:custGeom>
              <a:avLst/>
              <a:gdLst>
                <a:gd name="T0" fmla="*/ 36 w 95"/>
                <a:gd name="T1" fmla="*/ 0 h 92"/>
                <a:gd name="T2" fmla="*/ 0 w 95"/>
                <a:gd name="T3" fmla="*/ 28 h 92"/>
                <a:gd name="T4" fmla="*/ 4 w 95"/>
                <a:gd name="T5" fmla="*/ 70 h 92"/>
                <a:gd name="T6" fmla="*/ 49 w 95"/>
                <a:gd name="T7" fmla="*/ 92 h 92"/>
                <a:gd name="T8" fmla="*/ 95 w 95"/>
                <a:gd name="T9" fmla="*/ 61 h 92"/>
                <a:gd name="T10" fmla="*/ 79 w 95"/>
                <a:gd name="T11" fmla="*/ 12 h 92"/>
                <a:gd name="T12" fmla="*/ 78 w 95"/>
                <a:gd name="T13" fmla="*/ 12 h 92"/>
                <a:gd name="T14" fmla="*/ 74 w 95"/>
                <a:gd name="T15" fmla="*/ 11 h 92"/>
                <a:gd name="T16" fmla="*/ 68 w 95"/>
                <a:gd name="T17" fmla="*/ 10 h 92"/>
                <a:gd name="T18" fmla="*/ 62 w 95"/>
                <a:gd name="T19" fmla="*/ 8 h 92"/>
                <a:gd name="T20" fmla="*/ 55 w 95"/>
                <a:gd name="T21" fmla="*/ 5 h 92"/>
                <a:gd name="T22" fmla="*/ 48 w 95"/>
                <a:gd name="T23" fmla="*/ 3 h 92"/>
                <a:gd name="T24" fmla="*/ 41 w 95"/>
                <a:gd name="T25" fmla="*/ 2 h 92"/>
                <a:gd name="T26" fmla="*/ 36 w 95"/>
                <a:gd name="T2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92">
                  <a:moveTo>
                    <a:pt x="36" y="0"/>
                  </a:moveTo>
                  <a:lnTo>
                    <a:pt x="0" y="28"/>
                  </a:lnTo>
                  <a:lnTo>
                    <a:pt x="4" y="70"/>
                  </a:lnTo>
                  <a:lnTo>
                    <a:pt x="49" y="92"/>
                  </a:lnTo>
                  <a:lnTo>
                    <a:pt x="95" y="61"/>
                  </a:lnTo>
                  <a:lnTo>
                    <a:pt x="79" y="12"/>
                  </a:lnTo>
                  <a:lnTo>
                    <a:pt x="78" y="12"/>
                  </a:lnTo>
                  <a:lnTo>
                    <a:pt x="74" y="11"/>
                  </a:lnTo>
                  <a:lnTo>
                    <a:pt x="68" y="10"/>
                  </a:lnTo>
                  <a:lnTo>
                    <a:pt x="62" y="8"/>
                  </a:lnTo>
                  <a:lnTo>
                    <a:pt x="55" y="5"/>
                  </a:lnTo>
                  <a:lnTo>
                    <a:pt x="48" y="3"/>
                  </a:lnTo>
                  <a:lnTo>
                    <a:pt x="41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49" name="Freeform 23"/>
            <p:cNvSpPr>
              <a:spLocks/>
            </p:cNvSpPr>
            <p:nvPr/>
          </p:nvSpPr>
          <p:spPr bwMode="auto">
            <a:xfrm>
              <a:off x="6832600" y="5826125"/>
              <a:ext cx="25400" cy="36512"/>
            </a:xfrm>
            <a:custGeom>
              <a:avLst/>
              <a:gdLst>
                <a:gd name="T0" fmla="*/ 37 w 67"/>
                <a:gd name="T1" fmla="*/ 0 h 92"/>
                <a:gd name="T2" fmla="*/ 0 w 67"/>
                <a:gd name="T3" fmla="*/ 42 h 92"/>
                <a:gd name="T4" fmla="*/ 19 w 67"/>
                <a:gd name="T5" fmla="*/ 92 h 92"/>
                <a:gd name="T6" fmla="*/ 49 w 67"/>
                <a:gd name="T7" fmla="*/ 87 h 92"/>
                <a:gd name="T8" fmla="*/ 67 w 67"/>
                <a:gd name="T9" fmla="*/ 50 h 92"/>
                <a:gd name="T10" fmla="*/ 37 w 67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92">
                  <a:moveTo>
                    <a:pt x="37" y="0"/>
                  </a:moveTo>
                  <a:lnTo>
                    <a:pt x="0" y="42"/>
                  </a:lnTo>
                  <a:lnTo>
                    <a:pt x="19" y="92"/>
                  </a:lnTo>
                  <a:lnTo>
                    <a:pt x="49" y="87"/>
                  </a:lnTo>
                  <a:lnTo>
                    <a:pt x="67" y="5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0" name="Freeform 24"/>
            <p:cNvSpPr>
              <a:spLocks/>
            </p:cNvSpPr>
            <p:nvPr/>
          </p:nvSpPr>
          <p:spPr bwMode="auto">
            <a:xfrm>
              <a:off x="6869113" y="5859463"/>
              <a:ext cx="15875" cy="38100"/>
            </a:xfrm>
            <a:custGeom>
              <a:avLst/>
              <a:gdLst>
                <a:gd name="T0" fmla="*/ 15 w 41"/>
                <a:gd name="T1" fmla="*/ 0 h 94"/>
                <a:gd name="T2" fmla="*/ 0 w 41"/>
                <a:gd name="T3" fmla="*/ 41 h 94"/>
                <a:gd name="T4" fmla="*/ 0 w 41"/>
                <a:gd name="T5" fmla="*/ 91 h 94"/>
                <a:gd name="T6" fmla="*/ 41 w 41"/>
                <a:gd name="T7" fmla="*/ 94 h 94"/>
                <a:gd name="T8" fmla="*/ 41 w 41"/>
                <a:gd name="T9" fmla="*/ 38 h 94"/>
                <a:gd name="T10" fmla="*/ 38 w 41"/>
                <a:gd name="T11" fmla="*/ 32 h 94"/>
                <a:gd name="T12" fmla="*/ 30 w 41"/>
                <a:gd name="T13" fmla="*/ 18 h 94"/>
                <a:gd name="T14" fmla="*/ 21 w 41"/>
                <a:gd name="T15" fmla="*/ 5 h 94"/>
                <a:gd name="T16" fmla="*/ 15 w 41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94">
                  <a:moveTo>
                    <a:pt x="15" y="0"/>
                  </a:moveTo>
                  <a:lnTo>
                    <a:pt x="0" y="41"/>
                  </a:lnTo>
                  <a:lnTo>
                    <a:pt x="0" y="91"/>
                  </a:lnTo>
                  <a:lnTo>
                    <a:pt x="41" y="94"/>
                  </a:lnTo>
                  <a:lnTo>
                    <a:pt x="41" y="38"/>
                  </a:lnTo>
                  <a:lnTo>
                    <a:pt x="38" y="32"/>
                  </a:lnTo>
                  <a:lnTo>
                    <a:pt x="30" y="18"/>
                  </a:lnTo>
                  <a:lnTo>
                    <a:pt x="21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1" name="Freeform 25"/>
            <p:cNvSpPr>
              <a:spLocks/>
            </p:cNvSpPr>
            <p:nvPr/>
          </p:nvSpPr>
          <p:spPr bwMode="auto">
            <a:xfrm>
              <a:off x="6611938" y="5713413"/>
              <a:ext cx="53975" cy="41275"/>
            </a:xfrm>
            <a:custGeom>
              <a:avLst/>
              <a:gdLst>
                <a:gd name="T0" fmla="*/ 60 w 136"/>
                <a:gd name="T1" fmla="*/ 7 h 105"/>
                <a:gd name="T2" fmla="*/ 136 w 136"/>
                <a:gd name="T3" fmla="*/ 0 h 105"/>
                <a:gd name="T4" fmla="*/ 98 w 136"/>
                <a:gd name="T5" fmla="*/ 45 h 105"/>
                <a:gd name="T6" fmla="*/ 64 w 136"/>
                <a:gd name="T7" fmla="*/ 67 h 105"/>
                <a:gd name="T8" fmla="*/ 0 w 136"/>
                <a:gd name="T9" fmla="*/ 105 h 105"/>
                <a:gd name="T10" fmla="*/ 19 w 136"/>
                <a:gd name="T11" fmla="*/ 67 h 105"/>
                <a:gd name="T12" fmla="*/ 60 w 136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05">
                  <a:moveTo>
                    <a:pt x="60" y="7"/>
                  </a:moveTo>
                  <a:lnTo>
                    <a:pt x="136" y="0"/>
                  </a:lnTo>
                  <a:lnTo>
                    <a:pt x="98" y="45"/>
                  </a:lnTo>
                  <a:lnTo>
                    <a:pt x="64" y="67"/>
                  </a:lnTo>
                  <a:lnTo>
                    <a:pt x="0" y="105"/>
                  </a:lnTo>
                  <a:lnTo>
                    <a:pt x="19" y="67"/>
                  </a:lnTo>
                  <a:lnTo>
                    <a:pt x="60" y="7"/>
                  </a:lnTo>
                  <a:close/>
                </a:path>
              </a:pathLst>
            </a:custGeom>
            <a:solidFill>
              <a:srgbClr val="846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2" name="Freeform 26"/>
            <p:cNvSpPr>
              <a:spLocks/>
            </p:cNvSpPr>
            <p:nvPr/>
          </p:nvSpPr>
          <p:spPr bwMode="auto">
            <a:xfrm>
              <a:off x="6626225" y="5722938"/>
              <a:ext cx="60325" cy="139700"/>
            </a:xfrm>
            <a:custGeom>
              <a:avLst/>
              <a:gdLst>
                <a:gd name="T0" fmla="*/ 142 w 154"/>
                <a:gd name="T1" fmla="*/ 0 h 353"/>
                <a:gd name="T2" fmla="*/ 104 w 154"/>
                <a:gd name="T3" fmla="*/ 38 h 353"/>
                <a:gd name="T4" fmla="*/ 45 w 154"/>
                <a:gd name="T5" fmla="*/ 68 h 353"/>
                <a:gd name="T6" fmla="*/ 0 w 154"/>
                <a:gd name="T7" fmla="*/ 110 h 353"/>
                <a:gd name="T8" fmla="*/ 15 w 154"/>
                <a:gd name="T9" fmla="*/ 163 h 353"/>
                <a:gd name="T10" fmla="*/ 31 w 154"/>
                <a:gd name="T11" fmla="*/ 192 h 353"/>
                <a:gd name="T12" fmla="*/ 46 w 154"/>
                <a:gd name="T13" fmla="*/ 219 h 353"/>
                <a:gd name="T14" fmla="*/ 59 w 154"/>
                <a:gd name="T15" fmla="*/ 243 h 353"/>
                <a:gd name="T16" fmla="*/ 74 w 154"/>
                <a:gd name="T17" fmla="*/ 266 h 353"/>
                <a:gd name="T18" fmla="*/ 89 w 154"/>
                <a:gd name="T19" fmla="*/ 288 h 353"/>
                <a:gd name="T20" fmla="*/ 108 w 154"/>
                <a:gd name="T21" fmla="*/ 310 h 353"/>
                <a:gd name="T22" fmla="*/ 129 w 154"/>
                <a:gd name="T23" fmla="*/ 331 h 353"/>
                <a:gd name="T24" fmla="*/ 154 w 154"/>
                <a:gd name="T25" fmla="*/ 353 h 353"/>
                <a:gd name="T26" fmla="*/ 142 w 154"/>
                <a:gd name="T27" fmla="*/ 238 h 353"/>
                <a:gd name="T28" fmla="*/ 142 w 154"/>
                <a:gd name="T29" fmla="*/ 99 h 353"/>
                <a:gd name="T30" fmla="*/ 142 w 154"/>
                <a:gd name="T31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353">
                  <a:moveTo>
                    <a:pt x="142" y="0"/>
                  </a:moveTo>
                  <a:lnTo>
                    <a:pt x="104" y="38"/>
                  </a:lnTo>
                  <a:lnTo>
                    <a:pt x="45" y="68"/>
                  </a:lnTo>
                  <a:lnTo>
                    <a:pt x="0" y="110"/>
                  </a:lnTo>
                  <a:lnTo>
                    <a:pt x="15" y="163"/>
                  </a:lnTo>
                  <a:lnTo>
                    <a:pt x="31" y="192"/>
                  </a:lnTo>
                  <a:lnTo>
                    <a:pt x="46" y="219"/>
                  </a:lnTo>
                  <a:lnTo>
                    <a:pt x="59" y="243"/>
                  </a:lnTo>
                  <a:lnTo>
                    <a:pt x="74" y="266"/>
                  </a:lnTo>
                  <a:lnTo>
                    <a:pt x="89" y="288"/>
                  </a:lnTo>
                  <a:lnTo>
                    <a:pt x="108" y="310"/>
                  </a:lnTo>
                  <a:lnTo>
                    <a:pt x="129" y="331"/>
                  </a:lnTo>
                  <a:lnTo>
                    <a:pt x="154" y="353"/>
                  </a:lnTo>
                  <a:lnTo>
                    <a:pt x="142" y="238"/>
                  </a:lnTo>
                  <a:lnTo>
                    <a:pt x="142" y="99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46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3" name="Freeform 27"/>
            <p:cNvSpPr>
              <a:spLocks/>
            </p:cNvSpPr>
            <p:nvPr/>
          </p:nvSpPr>
          <p:spPr bwMode="auto">
            <a:xfrm>
              <a:off x="6696075" y="5729288"/>
              <a:ext cx="187325" cy="201612"/>
            </a:xfrm>
            <a:custGeom>
              <a:avLst/>
              <a:gdLst>
                <a:gd name="T0" fmla="*/ 11 w 471"/>
                <a:gd name="T1" fmla="*/ 0 h 510"/>
                <a:gd name="T2" fmla="*/ 5 w 471"/>
                <a:gd name="T3" fmla="*/ 52 h 510"/>
                <a:gd name="T4" fmla="*/ 0 w 471"/>
                <a:gd name="T5" fmla="*/ 234 h 510"/>
                <a:gd name="T6" fmla="*/ 16 w 471"/>
                <a:gd name="T7" fmla="*/ 363 h 510"/>
                <a:gd name="T8" fmla="*/ 94 w 471"/>
                <a:gd name="T9" fmla="*/ 420 h 510"/>
                <a:gd name="T10" fmla="*/ 124 w 471"/>
                <a:gd name="T11" fmla="*/ 432 h 510"/>
                <a:gd name="T12" fmla="*/ 151 w 471"/>
                <a:gd name="T13" fmla="*/ 445 h 510"/>
                <a:gd name="T14" fmla="*/ 176 w 471"/>
                <a:gd name="T15" fmla="*/ 457 h 510"/>
                <a:gd name="T16" fmla="*/ 199 w 471"/>
                <a:gd name="T17" fmla="*/ 468 h 510"/>
                <a:gd name="T18" fmla="*/ 221 w 471"/>
                <a:gd name="T19" fmla="*/ 477 h 510"/>
                <a:gd name="T20" fmla="*/ 241 w 471"/>
                <a:gd name="T21" fmla="*/ 486 h 510"/>
                <a:gd name="T22" fmla="*/ 262 w 471"/>
                <a:gd name="T23" fmla="*/ 493 h 510"/>
                <a:gd name="T24" fmla="*/ 281 w 471"/>
                <a:gd name="T25" fmla="*/ 499 h 510"/>
                <a:gd name="T26" fmla="*/ 301 w 471"/>
                <a:gd name="T27" fmla="*/ 505 h 510"/>
                <a:gd name="T28" fmla="*/ 320 w 471"/>
                <a:gd name="T29" fmla="*/ 508 h 510"/>
                <a:gd name="T30" fmla="*/ 341 w 471"/>
                <a:gd name="T31" fmla="*/ 510 h 510"/>
                <a:gd name="T32" fmla="*/ 363 w 471"/>
                <a:gd name="T33" fmla="*/ 510 h 510"/>
                <a:gd name="T34" fmla="*/ 387 w 471"/>
                <a:gd name="T35" fmla="*/ 507 h 510"/>
                <a:gd name="T36" fmla="*/ 413 w 471"/>
                <a:gd name="T37" fmla="*/ 504 h 510"/>
                <a:gd name="T38" fmla="*/ 440 w 471"/>
                <a:gd name="T39" fmla="*/ 498 h 510"/>
                <a:gd name="T40" fmla="*/ 471 w 471"/>
                <a:gd name="T41" fmla="*/ 490 h 510"/>
                <a:gd name="T42" fmla="*/ 454 w 471"/>
                <a:gd name="T43" fmla="*/ 467 h 510"/>
                <a:gd name="T44" fmla="*/ 437 w 471"/>
                <a:gd name="T45" fmla="*/ 445 h 510"/>
                <a:gd name="T46" fmla="*/ 419 w 471"/>
                <a:gd name="T47" fmla="*/ 424 h 510"/>
                <a:gd name="T48" fmla="*/ 402 w 471"/>
                <a:gd name="T49" fmla="*/ 402 h 510"/>
                <a:gd name="T50" fmla="*/ 385 w 471"/>
                <a:gd name="T51" fmla="*/ 380 h 510"/>
                <a:gd name="T52" fmla="*/ 369 w 471"/>
                <a:gd name="T53" fmla="*/ 358 h 510"/>
                <a:gd name="T54" fmla="*/ 351 w 471"/>
                <a:gd name="T55" fmla="*/ 337 h 510"/>
                <a:gd name="T56" fmla="*/ 335 w 471"/>
                <a:gd name="T57" fmla="*/ 314 h 510"/>
                <a:gd name="T58" fmla="*/ 297 w 471"/>
                <a:gd name="T59" fmla="*/ 284 h 510"/>
                <a:gd name="T60" fmla="*/ 282 w 471"/>
                <a:gd name="T61" fmla="*/ 247 h 510"/>
                <a:gd name="T62" fmla="*/ 258 w 471"/>
                <a:gd name="T63" fmla="*/ 237 h 510"/>
                <a:gd name="T64" fmla="*/ 240 w 471"/>
                <a:gd name="T65" fmla="*/ 228 h 510"/>
                <a:gd name="T66" fmla="*/ 225 w 471"/>
                <a:gd name="T67" fmla="*/ 219 h 510"/>
                <a:gd name="T68" fmla="*/ 213 w 471"/>
                <a:gd name="T69" fmla="*/ 209 h 510"/>
                <a:gd name="T70" fmla="*/ 204 w 471"/>
                <a:gd name="T71" fmla="*/ 196 h 510"/>
                <a:gd name="T72" fmla="*/ 195 w 471"/>
                <a:gd name="T73" fmla="*/ 181 h 510"/>
                <a:gd name="T74" fmla="*/ 185 w 471"/>
                <a:gd name="T75" fmla="*/ 162 h 510"/>
                <a:gd name="T76" fmla="*/ 175 w 471"/>
                <a:gd name="T77" fmla="*/ 139 h 510"/>
                <a:gd name="T78" fmla="*/ 136 w 471"/>
                <a:gd name="T79" fmla="*/ 116 h 510"/>
                <a:gd name="T80" fmla="*/ 106 w 471"/>
                <a:gd name="T81" fmla="*/ 78 h 510"/>
                <a:gd name="T82" fmla="*/ 109 w 471"/>
                <a:gd name="T83" fmla="*/ 45 h 510"/>
                <a:gd name="T84" fmla="*/ 79 w 471"/>
                <a:gd name="T85" fmla="*/ 37 h 510"/>
                <a:gd name="T86" fmla="*/ 11 w 471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510">
                  <a:moveTo>
                    <a:pt x="11" y="0"/>
                  </a:moveTo>
                  <a:lnTo>
                    <a:pt x="5" y="52"/>
                  </a:lnTo>
                  <a:lnTo>
                    <a:pt x="0" y="234"/>
                  </a:lnTo>
                  <a:lnTo>
                    <a:pt x="16" y="363"/>
                  </a:lnTo>
                  <a:lnTo>
                    <a:pt x="94" y="420"/>
                  </a:lnTo>
                  <a:lnTo>
                    <a:pt x="124" y="432"/>
                  </a:lnTo>
                  <a:lnTo>
                    <a:pt x="151" y="445"/>
                  </a:lnTo>
                  <a:lnTo>
                    <a:pt x="176" y="457"/>
                  </a:lnTo>
                  <a:lnTo>
                    <a:pt x="199" y="468"/>
                  </a:lnTo>
                  <a:lnTo>
                    <a:pt x="221" y="477"/>
                  </a:lnTo>
                  <a:lnTo>
                    <a:pt x="241" y="486"/>
                  </a:lnTo>
                  <a:lnTo>
                    <a:pt x="262" y="493"/>
                  </a:lnTo>
                  <a:lnTo>
                    <a:pt x="281" y="499"/>
                  </a:lnTo>
                  <a:lnTo>
                    <a:pt x="301" y="505"/>
                  </a:lnTo>
                  <a:lnTo>
                    <a:pt x="320" y="508"/>
                  </a:lnTo>
                  <a:lnTo>
                    <a:pt x="341" y="510"/>
                  </a:lnTo>
                  <a:lnTo>
                    <a:pt x="363" y="510"/>
                  </a:lnTo>
                  <a:lnTo>
                    <a:pt x="387" y="507"/>
                  </a:lnTo>
                  <a:lnTo>
                    <a:pt x="413" y="504"/>
                  </a:lnTo>
                  <a:lnTo>
                    <a:pt x="440" y="498"/>
                  </a:lnTo>
                  <a:lnTo>
                    <a:pt x="471" y="490"/>
                  </a:lnTo>
                  <a:lnTo>
                    <a:pt x="454" y="467"/>
                  </a:lnTo>
                  <a:lnTo>
                    <a:pt x="437" y="445"/>
                  </a:lnTo>
                  <a:lnTo>
                    <a:pt x="419" y="424"/>
                  </a:lnTo>
                  <a:lnTo>
                    <a:pt x="402" y="402"/>
                  </a:lnTo>
                  <a:lnTo>
                    <a:pt x="385" y="380"/>
                  </a:lnTo>
                  <a:lnTo>
                    <a:pt x="369" y="358"/>
                  </a:lnTo>
                  <a:lnTo>
                    <a:pt x="351" y="337"/>
                  </a:lnTo>
                  <a:lnTo>
                    <a:pt x="335" y="314"/>
                  </a:lnTo>
                  <a:lnTo>
                    <a:pt x="297" y="284"/>
                  </a:lnTo>
                  <a:lnTo>
                    <a:pt x="282" y="247"/>
                  </a:lnTo>
                  <a:lnTo>
                    <a:pt x="258" y="237"/>
                  </a:lnTo>
                  <a:lnTo>
                    <a:pt x="240" y="228"/>
                  </a:lnTo>
                  <a:lnTo>
                    <a:pt x="225" y="219"/>
                  </a:lnTo>
                  <a:lnTo>
                    <a:pt x="213" y="209"/>
                  </a:lnTo>
                  <a:lnTo>
                    <a:pt x="204" y="196"/>
                  </a:lnTo>
                  <a:lnTo>
                    <a:pt x="195" y="181"/>
                  </a:lnTo>
                  <a:lnTo>
                    <a:pt x="185" y="162"/>
                  </a:lnTo>
                  <a:lnTo>
                    <a:pt x="175" y="139"/>
                  </a:lnTo>
                  <a:lnTo>
                    <a:pt x="136" y="116"/>
                  </a:lnTo>
                  <a:lnTo>
                    <a:pt x="106" y="78"/>
                  </a:lnTo>
                  <a:lnTo>
                    <a:pt x="109" y="45"/>
                  </a:lnTo>
                  <a:lnTo>
                    <a:pt x="79" y="3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46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4" name="Freeform 28"/>
            <p:cNvSpPr>
              <a:spLocks/>
            </p:cNvSpPr>
            <p:nvPr/>
          </p:nvSpPr>
          <p:spPr bwMode="auto">
            <a:xfrm>
              <a:off x="6465888" y="5732463"/>
              <a:ext cx="31750" cy="46037"/>
            </a:xfrm>
            <a:custGeom>
              <a:avLst/>
              <a:gdLst>
                <a:gd name="T0" fmla="*/ 27 w 79"/>
                <a:gd name="T1" fmla="*/ 0 h 117"/>
                <a:gd name="T2" fmla="*/ 0 w 79"/>
                <a:gd name="T3" fmla="*/ 41 h 117"/>
                <a:gd name="T4" fmla="*/ 37 w 79"/>
                <a:gd name="T5" fmla="*/ 64 h 117"/>
                <a:gd name="T6" fmla="*/ 79 w 79"/>
                <a:gd name="T7" fmla="*/ 117 h 117"/>
                <a:gd name="T8" fmla="*/ 77 w 79"/>
                <a:gd name="T9" fmla="*/ 96 h 117"/>
                <a:gd name="T10" fmla="*/ 76 w 79"/>
                <a:gd name="T11" fmla="*/ 77 h 117"/>
                <a:gd name="T12" fmla="*/ 75 w 79"/>
                <a:gd name="T13" fmla="*/ 61 h 117"/>
                <a:gd name="T14" fmla="*/ 72 w 79"/>
                <a:gd name="T15" fmla="*/ 48 h 117"/>
                <a:gd name="T16" fmla="*/ 67 w 79"/>
                <a:gd name="T17" fmla="*/ 36 h 117"/>
                <a:gd name="T18" fmla="*/ 58 w 79"/>
                <a:gd name="T19" fmla="*/ 24 h 117"/>
                <a:gd name="T20" fmla="*/ 45 w 79"/>
                <a:gd name="T21" fmla="*/ 12 h 117"/>
                <a:gd name="T22" fmla="*/ 27 w 79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17">
                  <a:moveTo>
                    <a:pt x="27" y="0"/>
                  </a:moveTo>
                  <a:lnTo>
                    <a:pt x="0" y="41"/>
                  </a:lnTo>
                  <a:lnTo>
                    <a:pt x="37" y="64"/>
                  </a:lnTo>
                  <a:lnTo>
                    <a:pt x="79" y="117"/>
                  </a:lnTo>
                  <a:lnTo>
                    <a:pt x="77" y="96"/>
                  </a:lnTo>
                  <a:lnTo>
                    <a:pt x="76" y="77"/>
                  </a:lnTo>
                  <a:lnTo>
                    <a:pt x="75" y="61"/>
                  </a:lnTo>
                  <a:lnTo>
                    <a:pt x="72" y="48"/>
                  </a:lnTo>
                  <a:lnTo>
                    <a:pt x="67" y="36"/>
                  </a:lnTo>
                  <a:lnTo>
                    <a:pt x="58" y="24"/>
                  </a:lnTo>
                  <a:lnTo>
                    <a:pt x="45" y="1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D3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5" name="Freeform 29"/>
            <p:cNvSpPr>
              <a:spLocks/>
            </p:cNvSpPr>
            <p:nvPr/>
          </p:nvSpPr>
          <p:spPr bwMode="auto">
            <a:xfrm>
              <a:off x="6426200" y="5732463"/>
              <a:ext cx="31750" cy="44450"/>
            </a:xfrm>
            <a:custGeom>
              <a:avLst/>
              <a:gdLst>
                <a:gd name="T0" fmla="*/ 78 w 82"/>
                <a:gd name="T1" fmla="*/ 0 h 114"/>
                <a:gd name="T2" fmla="*/ 52 w 82"/>
                <a:gd name="T3" fmla="*/ 7 h 114"/>
                <a:gd name="T4" fmla="*/ 32 w 82"/>
                <a:gd name="T5" fmla="*/ 15 h 114"/>
                <a:gd name="T6" fmla="*/ 17 w 82"/>
                <a:gd name="T7" fmla="*/ 24 h 114"/>
                <a:gd name="T8" fmla="*/ 7 w 82"/>
                <a:gd name="T9" fmla="*/ 34 h 114"/>
                <a:gd name="T10" fmla="*/ 1 w 82"/>
                <a:gd name="T11" fmla="*/ 48 h 114"/>
                <a:gd name="T12" fmla="*/ 0 w 82"/>
                <a:gd name="T13" fmla="*/ 67 h 114"/>
                <a:gd name="T14" fmla="*/ 1 w 82"/>
                <a:gd name="T15" fmla="*/ 87 h 114"/>
                <a:gd name="T16" fmla="*/ 7 w 82"/>
                <a:gd name="T17" fmla="*/ 114 h 114"/>
                <a:gd name="T18" fmla="*/ 71 w 82"/>
                <a:gd name="T19" fmla="*/ 49 h 114"/>
                <a:gd name="T20" fmla="*/ 82 w 82"/>
                <a:gd name="T21" fmla="*/ 30 h 114"/>
                <a:gd name="T22" fmla="*/ 82 w 82"/>
                <a:gd name="T23" fmla="*/ 25 h 114"/>
                <a:gd name="T24" fmla="*/ 82 w 82"/>
                <a:gd name="T25" fmla="*/ 14 h 114"/>
                <a:gd name="T26" fmla="*/ 81 w 82"/>
                <a:gd name="T27" fmla="*/ 3 h 114"/>
                <a:gd name="T28" fmla="*/ 78 w 82"/>
                <a:gd name="T2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14">
                  <a:moveTo>
                    <a:pt x="78" y="0"/>
                  </a:moveTo>
                  <a:lnTo>
                    <a:pt x="52" y="7"/>
                  </a:lnTo>
                  <a:lnTo>
                    <a:pt x="32" y="15"/>
                  </a:lnTo>
                  <a:lnTo>
                    <a:pt x="17" y="24"/>
                  </a:lnTo>
                  <a:lnTo>
                    <a:pt x="7" y="34"/>
                  </a:lnTo>
                  <a:lnTo>
                    <a:pt x="1" y="48"/>
                  </a:lnTo>
                  <a:lnTo>
                    <a:pt x="0" y="67"/>
                  </a:lnTo>
                  <a:lnTo>
                    <a:pt x="1" y="87"/>
                  </a:lnTo>
                  <a:lnTo>
                    <a:pt x="7" y="114"/>
                  </a:lnTo>
                  <a:lnTo>
                    <a:pt x="71" y="49"/>
                  </a:lnTo>
                  <a:lnTo>
                    <a:pt x="82" y="30"/>
                  </a:lnTo>
                  <a:lnTo>
                    <a:pt x="82" y="25"/>
                  </a:lnTo>
                  <a:lnTo>
                    <a:pt x="82" y="14"/>
                  </a:lnTo>
                  <a:lnTo>
                    <a:pt x="81" y="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D3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6" name="Freeform 30"/>
            <p:cNvSpPr>
              <a:spLocks/>
            </p:cNvSpPr>
            <p:nvPr/>
          </p:nvSpPr>
          <p:spPr bwMode="auto">
            <a:xfrm>
              <a:off x="6548438" y="5641975"/>
              <a:ext cx="111125" cy="20637"/>
            </a:xfrm>
            <a:custGeom>
              <a:avLst/>
              <a:gdLst>
                <a:gd name="T0" fmla="*/ 267 w 282"/>
                <a:gd name="T1" fmla="*/ 1 h 51"/>
                <a:gd name="T2" fmla="*/ 181 w 282"/>
                <a:gd name="T3" fmla="*/ 6 h 51"/>
                <a:gd name="T4" fmla="*/ 109 w 282"/>
                <a:gd name="T5" fmla="*/ 17 h 51"/>
                <a:gd name="T6" fmla="*/ 4 w 282"/>
                <a:gd name="T7" fmla="*/ 32 h 51"/>
                <a:gd name="T8" fmla="*/ 0 w 282"/>
                <a:gd name="T9" fmla="*/ 51 h 51"/>
                <a:gd name="T10" fmla="*/ 71 w 282"/>
                <a:gd name="T11" fmla="*/ 51 h 51"/>
                <a:gd name="T12" fmla="*/ 234 w 282"/>
                <a:gd name="T13" fmla="*/ 47 h 51"/>
                <a:gd name="T14" fmla="*/ 259 w 282"/>
                <a:gd name="T15" fmla="*/ 40 h 51"/>
                <a:gd name="T16" fmla="*/ 282 w 282"/>
                <a:gd name="T17" fmla="*/ 2 h 51"/>
                <a:gd name="T18" fmla="*/ 281 w 282"/>
                <a:gd name="T19" fmla="*/ 1 h 51"/>
                <a:gd name="T20" fmla="*/ 277 w 282"/>
                <a:gd name="T21" fmla="*/ 0 h 51"/>
                <a:gd name="T22" fmla="*/ 273 w 282"/>
                <a:gd name="T23" fmla="*/ 0 h 51"/>
                <a:gd name="T24" fmla="*/ 267 w 282"/>
                <a:gd name="T25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51">
                  <a:moveTo>
                    <a:pt x="267" y="1"/>
                  </a:moveTo>
                  <a:lnTo>
                    <a:pt x="181" y="6"/>
                  </a:lnTo>
                  <a:lnTo>
                    <a:pt x="109" y="17"/>
                  </a:lnTo>
                  <a:lnTo>
                    <a:pt x="4" y="32"/>
                  </a:lnTo>
                  <a:lnTo>
                    <a:pt x="0" y="51"/>
                  </a:lnTo>
                  <a:lnTo>
                    <a:pt x="71" y="51"/>
                  </a:lnTo>
                  <a:lnTo>
                    <a:pt x="234" y="47"/>
                  </a:lnTo>
                  <a:lnTo>
                    <a:pt x="259" y="40"/>
                  </a:lnTo>
                  <a:lnTo>
                    <a:pt x="282" y="2"/>
                  </a:lnTo>
                  <a:lnTo>
                    <a:pt x="281" y="1"/>
                  </a:lnTo>
                  <a:lnTo>
                    <a:pt x="277" y="0"/>
                  </a:lnTo>
                  <a:lnTo>
                    <a:pt x="273" y="0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7" name="Freeform 31"/>
            <p:cNvSpPr>
              <a:spLocks/>
            </p:cNvSpPr>
            <p:nvPr/>
          </p:nvSpPr>
          <p:spPr bwMode="auto">
            <a:xfrm>
              <a:off x="6667500" y="5638800"/>
              <a:ext cx="20637" cy="22225"/>
            </a:xfrm>
            <a:custGeom>
              <a:avLst/>
              <a:gdLst>
                <a:gd name="T0" fmla="*/ 21 w 54"/>
                <a:gd name="T1" fmla="*/ 5 h 56"/>
                <a:gd name="T2" fmla="*/ 0 w 54"/>
                <a:gd name="T3" fmla="*/ 56 h 56"/>
                <a:gd name="T4" fmla="*/ 54 w 54"/>
                <a:gd name="T5" fmla="*/ 54 h 56"/>
                <a:gd name="T6" fmla="*/ 53 w 54"/>
                <a:gd name="T7" fmla="*/ 48 h 56"/>
                <a:gd name="T8" fmla="*/ 52 w 54"/>
                <a:gd name="T9" fmla="*/ 33 h 56"/>
                <a:gd name="T10" fmla="*/ 50 w 54"/>
                <a:gd name="T11" fmla="*/ 17 h 56"/>
                <a:gd name="T12" fmla="*/ 48 w 54"/>
                <a:gd name="T13" fmla="*/ 3 h 56"/>
                <a:gd name="T14" fmla="*/ 43 w 54"/>
                <a:gd name="T15" fmla="*/ 0 h 56"/>
                <a:gd name="T16" fmla="*/ 34 w 54"/>
                <a:gd name="T17" fmla="*/ 1 h 56"/>
                <a:gd name="T18" fmla="*/ 24 w 54"/>
                <a:gd name="T19" fmla="*/ 4 h 56"/>
                <a:gd name="T20" fmla="*/ 21 w 54"/>
                <a:gd name="T2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56">
                  <a:moveTo>
                    <a:pt x="21" y="5"/>
                  </a:moveTo>
                  <a:lnTo>
                    <a:pt x="0" y="56"/>
                  </a:lnTo>
                  <a:lnTo>
                    <a:pt x="54" y="54"/>
                  </a:lnTo>
                  <a:lnTo>
                    <a:pt x="53" y="48"/>
                  </a:lnTo>
                  <a:lnTo>
                    <a:pt x="52" y="33"/>
                  </a:lnTo>
                  <a:lnTo>
                    <a:pt x="50" y="17"/>
                  </a:lnTo>
                  <a:lnTo>
                    <a:pt x="48" y="3"/>
                  </a:lnTo>
                  <a:lnTo>
                    <a:pt x="43" y="0"/>
                  </a:lnTo>
                  <a:lnTo>
                    <a:pt x="34" y="1"/>
                  </a:lnTo>
                  <a:lnTo>
                    <a:pt x="24" y="4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8" name="Freeform 32"/>
            <p:cNvSpPr>
              <a:spLocks/>
            </p:cNvSpPr>
            <p:nvPr/>
          </p:nvSpPr>
          <p:spPr bwMode="auto">
            <a:xfrm>
              <a:off x="6700838" y="5634038"/>
              <a:ext cx="57150" cy="26987"/>
            </a:xfrm>
            <a:custGeom>
              <a:avLst/>
              <a:gdLst>
                <a:gd name="T0" fmla="*/ 0 w 146"/>
                <a:gd name="T1" fmla="*/ 1 h 68"/>
                <a:gd name="T2" fmla="*/ 4 w 146"/>
                <a:gd name="T3" fmla="*/ 68 h 68"/>
                <a:gd name="T4" fmla="*/ 95 w 146"/>
                <a:gd name="T5" fmla="*/ 66 h 68"/>
                <a:gd name="T6" fmla="*/ 146 w 146"/>
                <a:gd name="T7" fmla="*/ 0 h 68"/>
                <a:gd name="T8" fmla="*/ 0 w 146"/>
                <a:gd name="T9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68">
                  <a:moveTo>
                    <a:pt x="0" y="1"/>
                  </a:moveTo>
                  <a:lnTo>
                    <a:pt x="4" y="68"/>
                  </a:lnTo>
                  <a:lnTo>
                    <a:pt x="95" y="66"/>
                  </a:lnTo>
                  <a:lnTo>
                    <a:pt x="14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59" name="Freeform 33"/>
            <p:cNvSpPr>
              <a:spLocks/>
            </p:cNvSpPr>
            <p:nvPr/>
          </p:nvSpPr>
          <p:spPr bwMode="auto">
            <a:xfrm>
              <a:off x="6819900" y="5632450"/>
              <a:ext cx="203200" cy="36512"/>
            </a:xfrm>
            <a:custGeom>
              <a:avLst/>
              <a:gdLst>
                <a:gd name="T0" fmla="*/ 44 w 515"/>
                <a:gd name="T1" fmla="*/ 89 h 89"/>
                <a:gd name="T2" fmla="*/ 104 w 515"/>
                <a:gd name="T3" fmla="*/ 89 h 89"/>
                <a:gd name="T4" fmla="*/ 291 w 515"/>
                <a:gd name="T5" fmla="*/ 89 h 89"/>
                <a:gd name="T6" fmla="*/ 461 w 515"/>
                <a:gd name="T7" fmla="*/ 89 h 89"/>
                <a:gd name="T8" fmla="*/ 487 w 515"/>
                <a:gd name="T9" fmla="*/ 82 h 89"/>
                <a:gd name="T10" fmla="*/ 504 w 515"/>
                <a:gd name="T11" fmla="*/ 72 h 89"/>
                <a:gd name="T12" fmla="*/ 513 w 515"/>
                <a:gd name="T13" fmla="*/ 64 h 89"/>
                <a:gd name="T14" fmla="*/ 515 w 515"/>
                <a:gd name="T15" fmla="*/ 54 h 89"/>
                <a:gd name="T16" fmla="*/ 510 w 515"/>
                <a:gd name="T17" fmla="*/ 44 h 89"/>
                <a:gd name="T18" fmla="*/ 497 w 515"/>
                <a:gd name="T19" fmla="*/ 33 h 89"/>
                <a:gd name="T20" fmla="*/ 476 w 515"/>
                <a:gd name="T21" fmla="*/ 22 h 89"/>
                <a:gd name="T22" fmla="*/ 449 w 515"/>
                <a:gd name="T23" fmla="*/ 10 h 89"/>
                <a:gd name="T24" fmla="*/ 0 w 515"/>
                <a:gd name="T25" fmla="*/ 0 h 89"/>
                <a:gd name="T26" fmla="*/ 44 w 515"/>
                <a:gd name="T2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5" h="89">
                  <a:moveTo>
                    <a:pt x="44" y="89"/>
                  </a:moveTo>
                  <a:lnTo>
                    <a:pt x="104" y="89"/>
                  </a:lnTo>
                  <a:lnTo>
                    <a:pt x="291" y="89"/>
                  </a:lnTo>
                  <a:lnTo>
                    <a:pt x="461" y="89"/>
                  </a:lnTo>
                  <a:lnTo>
                    <a:pt x="487" y="82"/>
                  </a:lnTo>
                  <a:lnTo>
                    <a:pt x="504" y="72"/>
                  </a:lnTo>
                  <a:lnTo>
                    <a:pt x="513" y="64"/>
                  </a:lnTo>
                  <a:lnTo>
                    <a:pt x="515" y="54"/>
                  </a:lnTo>
                  <a:lnTo>
                    <a:pt x="510" y="44"/>
                  </a:lnTo>
                  <a:lnTo>
                    <a:pt x="497" y="33"/>
                  </a:lnTo>
                  <a:lnTo>
                    <a:pt x="476" y="22"/>
                  </a:lnTo>
                  <a:lnTo>
                    <a:pt x="449" y="10"/>
                  </a:lnTo>
                  <a:lnTo>
                    <a:pt x="0" y="0"/>
                  </a:lnTo>
                  <a:lnTo>
                    <a:pt x="44" y="89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0" name="Freeform 34"/>
            <p:cNvSpPr>
              <a:spLocks/>
            </p:cNvSpPr>
            <p:nvPr/>
          </p:nvSpPr>
          <p:spPr bwMode="auto">
            <a:xfrm>
              <a:off x="6786563" y="5788025"/>
              <a:ext cx="31750" cy="33337"/>
            </a:xfrm>
            <a:custGeom>
              <a:avLst/>
              <a:gdLst>
                <a:gd name="T0" fmla="*/ 64 w 81"/>
                <a:gd name="T1" fmla="*/ 0 h 82"/>
                <a:gd name="T2" fmla="*/ 28 w 81"/>
                <a:gd name="T3" fmla="*/ 11 h 82"/>
                <a:gd name="T4" fmla="*/ 0 w 81"/>
                <a:gd name="T5" fmla="*/ 58 h 82"/>
                <a:gd name="T6" fmla="*/ 31 w 81"/>
                <a:gd name="T7" fmla="*/ 82 h 82"/>
                <a:gd name="T8" fmla="*/ 66 w 81"/>
                <a:gd name="T9" fmla="*/ 70 h 82"/>
                <a:gd name="T10" fmla="*/ 81 w 81"/>
                <a:gd name="T11" fmla="*/ 31 h 82"/>
                <a:gd name="T12" fmla="*/ 64 w 81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2">
                  <a:moveTo>
                    <a:pt x="64" y="0"/>
                  </a:moveTo>
                  <a:lnTo>
                    <a:pt x="28" y="11"/>
                  </a:lnTo>
                  <a:lnTo>
                    <a:pt x="0" y="58"/>
                  </a:lnTo>
                  <a:lnTo>
                    <a:pt x="31" y="82"/>
                  </a:lnTo>
                  <a:lnTo>
                    <a:pt x="66" y="70"/>
                  </a:lnTo>
                  <a:lnTo>
                    <a:pt x="81" y="3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1" name="Freeform 35"/>
            <p:cNvSpPr>
              <a:spLocks/>
            </p:cNvSpPr>
            <p:nvPr/>
          </p:nvSpPr>
          <p:spPr bwMode="auto">
            <a:xfrm>
              <a:off x="6826250" y="5832475"/>
              <a:ext cx="33337" cy="30162"/>
            </a:xfrm>
            <a:custGeom>
              <a:avLst/>
              <a:gdLst>
                <a:gd name="T0" fmla="*/ 54 w 85"/>
                <a:gd name="T1" fmla="*/ 0 h 73"/>
                <a:gd name="T2" fmla="*/ 31 w 85"/>
                <a:gd name="T3" fmla="*/ 26 h 73"/>
                <a:gd name="T4" fmla="*/ 0 w 85"/>
                <a:gd name="T5" fmla="*/ 50 h 73"/>
                <a:gd name="T6" fmla="*/ 35 w 85"/>
                <a:gd name="T7" fmla="*/ 73 h 73"/>
                <a:gd name="T8" fmla="*/ 65 w 85"/>
                <a:gd name="T9" fmla="*/ 39 h 73"/>
                <a:gd name="T10" fmla="*/ 85 w 85"/>
                <a:gd name="T11" fmla="*/ 11 h 73"/>
                <a:gd name="T12" fmla="*/ 54 w 85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3">
                  <a:moveTo>
                    <a:pt x="54" y="0"/>
                  </a:moveTo>
                  <a:lnTo>
                    <a:pt x="31" y="26"/>
                  </a:lnTo>
                  <a:lnTo>
                    <a:pt x="0" y="50"/>
                  </a:lnTo>
                  <a:lnTo>
                    <a:pt x="35" y="73"/>
                  </a:lnTo>
                  <a:lnTo>
                    <a:pt x="65" y="39"/>
                  </a:lnTo>
                  <a:lnTo>
                    <a:pt x="85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2" name="Freeform 36"/>
            <p:cNvSpPr>
              <a:spLocks/>
            </p:cNvSpPr>
            <p:nvPr/>
          </p:nvSpPr>
          <p:spPr bwMode="auto">
            <a:xfrm>
              <a:off x="6859588" y="5864225"/>
              <a:ext cx="25400" cy="42862"/>
            </a:xfrm>
            <a:custGeom>
              <a:avLst/>
              <a:gdLst>
                <a:gd name="T0" fmla="*/ 53 w 64"/>
                <a:gd name="T1" fmla="*/ 0 h 109"/>
                <a:gd name="T2" fmla="*/ 30 w 64"/>
                <a:gd name="T3" fmla="*/ 28 h 109"/>
                <a:gd name="T4" fmla="*/ 0 w 64"/>
                <a:gd name="T5" fmla="*/ 78 h 109"/>
                <a:gd name="T6" fmla="*/ 13 w 64"/>
                <a:gd name="T7" fmla="*/ 109 h 109"/>
                <a:gd name="T8" fmla="*/ 53 w 64"/>
                <a:gd name="T9" fmla="*/ 86 h 109"/>
                <a:gd name="T10" fmla="*/ 64 w 64"/>
                <a:gd name="T11" fmla="*/ 31 h 109"/>
                <a:gd name="T12" fmla="*/ 62 w 64"/>
                <a:gd name="T13" fmla="*/ 25 h 109"/>
                <a:gd name="T14" fmla="*/ 57 w 64"/>
                <a:gd name="T15" fmla="*/ 14 h 109"/>
                <a:gd name="T16" fmla="*/ 53 w 64"/>
                <a:gd name="T17" fmla="*/ 3 h 109"/>
                <a:gd name="T18" fmla="*/ 53 w 64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09">
                  <a:moveTo>
                    <a:pt x="53" y="0"/>
                  </a:moveTo>
                  <a:lnTo>
                    <a:pt x="30" y="28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53" y="86"/>
                  </a:lnTo>
                  <a:lnTo>
                    <a:pt x="64" y="31"/>
                  </a:lnTo>
                  <a:lnTo>
                    <a:pt x="62" y="25"/>
                  </a:lnTo>
                  <a:lnTo>
                    <a:pt x="57" y="14"/>
                  </a:lnTo>
                  <a:lnTo>
                    <a:pt x="53" y="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3" name="Freeform 37"/>
            <p:cNvSpPr>
              <a:spLocks/>
            </p:cNvSpPr>
            <p:nvPr/>
          </p:nvSpPr>
          <p:spPr bwMode="auto">
            <a:xfrm>
              <a:off x="6889750" y="5894388"/>
              <a:ext cx="28575" cy="36512"/>
            </a:xfrm>
            <a:custGeom>
              <a:avLst/>
              <a:gdLst>
                <a:gd name="T0" fmla="*/ 46 w 73"/>
                <a:gd name="T1" fmla="*/ 0 h 89"/>
                <a:gd name="T2" fmla="*/ 23 w 73"/>
                <a:gd name="T3" fmla="*/ 38 h 89"/>
                <a:gd name="T4" fmla="*/ 0 w 73"/>
                <a:gd name="T5" fmla="*/ 78 h 89"/>
                <a:gd name="T6" fmla="*/ 38 w 73"/>
                <a:gd name="T7" fmla="*/ 89 h 89"/>
                <a:gd name="T8" fmla="*/ 73 w 73"/>
                <a:gd name="T9" fmla="*/ 63 h 89"/>
                <a:gd name="T10" fmla="*/ 73 w 73"/>
                <a:gd name="T11" fmla="*/ 23 h 89"/>
                <a:gd name="T12" fmla="*/ 69 w 73"/>
                <a:gd name="T13" fmla="*/ 20 h 89"/>
                <a:gd name="T14" fmla="*/ 58 w 73"/>
                <a:gd name="T15" fmla="*/ 12 h 89"/>
                <a:gd name="T16" fmla="*/ 48 w 73"/>
                <a:gd name="T17" fmla="*/ 4 h 89"/>
                <a:gd name="T18" fmla="*/ 46 w 73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89">
                  <a:moveTo>
                    <a:pt x="46" y="0"/>
                  </a:moveTo>
                  <a:lnTo>
                    <a:pt x="23" y="38"/>
                  </a:lnTo>
                  <a:lnTo>
                    <a:pt x="0" y="78"/>
                  </a:lnTo>
                  <a:lnTo>
                    <a:pt x="38" y="89"/>
                  </a:lnTo>
                  <a:lnTo>
                    <a:pt x="73" y="63"/>
                  </a:lnTo>
                  <a:lnTo>
                    <a:pt x="73" y="23"/>
                  </a:lnTo>
                  <a:lnTo>
                    <a:pt x="69" y="20"/>
                  </a:lnTo>
                  <a:lnTo>
                    <a:pt x="58" y="12"/>
                  </a:lnTo>
                  <a:lnTo>
                    <a:pt x="48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4" name="Freeform 38"/>
            <p:cNvSpPr>
              <a:spLocks/>
            </p:cNvSpPr>
            <p:nvPr/>
          </p:nvSpPr>
          <p:spPr bwMode="auto">
            <a:xfrm>
              <a:off x="6743700" y="5743575"/>
              <a:ext cx="36512" cy="26987"/>
            </a:xfrm>
            <a:custGeom>
              <a:avLst/>
              <a:gdLst>
                <a:gd name="T0" fmla="*/ 69 w 93"/>
                <a:gd name="T1" fmla="*/ 0 h 70"/>
                <a:gd name="T2" fmla="*/ 28 w 93"/>
                <a:gd name="T3" fmla="*/ 19 h 70"/>
                <a:gd name="T4" fmla="*/ 0 w 93"/>
                <a:gd name="T5" fmla="*/ 50 h 70"/>
                <a:gd name="T6" fmla="*/ 23 w 93"/>
                <a:gd name="T7" fmla="*/ 70 h 70"/>
                <a:gd name="T8" fmla="*/ 69 w 93"/>
                <a:gd name="T9" fmla="*/ 47 h 70"/>
                <a:gd name="T10" fmla="*/ 93 w 93"/>
                <a:gd name="T11" fmla="*/ 16 h 70"/>
                <a:gd name="T12" fmla="*/ 89 w 93"/>
                <a:gd name="T13" fmla="*/ 12 h 70"/>
                <a:gd name="T14" fmla="*/ 79 w 93"/>
                <a:gd name="T15" fmla="*/ 7 h 70"/>
                <a:gd name="T16" fmla="*/ 71 w 93"/>
                <a:gd name="T17" fmla="*/ 1 h 70"/>
                <a:gd name="T18" fmla="*/ 69 w 93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70">
                  <a:moveTo>
                    <a:pt x="69" y="0"/>
                  </a:moveTo>
                  <a:lnTo>
                    <a:pt x="28" y="19"/>
                  </a:lnTo>
                  <a:lnTo>
                    <a:pt x="0" y="50"/>
                  </a:lnTo>
                  <a:lnTo>
                    <a:pt x="23" y="70"/>
                  </a:lnTo>
                  <a:lnTo>
                    <a:pt x="69" y="47"/>
                  </a:lnTo>
                  <a:lnTo>
                    <a:pt x="93" y="16"/>
                  </a:lnTo>
                  <a:lnTo>
                    <a:pt x="89" y="12"/>
                  </a:lnTo>
                  <a:lnTo>
                    <a:pt x="79" y="7"/>
                  </a:lnTo>
                  <a:lnTo>
                    <a:pt x="7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5" name="Freeform 39"/>
            <p:cNvSpPr>
              <a:spLocks/>
            </p:cNvSpPr>
            <p:nvPr/>
          </p:nvSpPr>
          <p:spPr bwMode="auto">
            <a:xfrm>
              <a:off x="6713538" y="5703888"/>
              <a:ext cx="25400" cy="33337"/>
            </a:xfrm>
            <a:custGeom>
              <a:avLst/>
              <a:gdLst>
                <a:gd name="T0" fmla="*/ 50 w 65"/>
                <a:gd name="T1" fmla="*/ 0 h 87"/>
                <a:gd name="T2" fmla="*/ 15 w 65"/>
                <a:gd name="T3" fmla="*/ 28 h 87"/>
                <a:gd name="T4" fmla="*/ 0 w 65"/>
                <a:gd name="T5" fmla="*/ 67 h 87"/>
                <a:gd name="T6" fmla="*/ 19 w 65"/>
                <a:gd name="T7" fmla="*/ 87 h 87"/>
                <a:gd name="T8" fmla="*/ 46 w 65"/>
                <a:gd name="T9" fmla="*/ 62 h 87"/>
                <a:gd name="T10" fmla="*/ 65 w 65"/>
                <a:gd name="T11" fmla="*/ 28 h 87"/>
                <a:gd name="T12" fmla="*/ 63 w 65"/>
                <a:gd name="T13" fmla="*/ 24 h 87"/>
                <a:gd name="T14" fmla="*/ 60 w 65"/>
                <a:gd name="T15" fmla="*/ 15 h 87"/>
                <a:gd name="T16" fmla="*/ 54 w 65"/>
                <a:gd name="T17" fmla="*/ 6 h 87"/>
                <a:gd name="T18" fmla="*/ 50 w 65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87">
                  <a:moveTo>
                    <a:pt x="50" y="0"/>
                  </a:moveTo>
                  <a:lnTo>
                    <a:pt x="15" y="28"/>
                  </a:lnTo>
                  <a:lnTo>
                    <a:pt x="0" y="67"/>
                  </a:lnTo>
                  <a:lnTo>
                    <a:pt x="19" y="87"/>
                  </a:lnTo>
                  <a:lnTo>
                    <a:pt x="46" y="62"/>
                  </a:lnTo>
                  <a:lnTo>
                    <a:pt x="65" y="28"/>
                  </a:lnTo>
                  <a:lnTo>
                    <a:pt x="63" y="24"/>
                  </a:lnTo>
                  <a:lnTo>
                    <a:pt x="60" y="15"/>
                  </a:lnTo>
                  <a:lnTo>
                    <a:pt x="54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6" name="Freeform 40"/>
            <p:cNvSpPr>
              <a:spLocks/>
            </p:cNvSpPr>
            <p:nvPr/>
          </p:nvSpPr>
          <p:spPr bwMode="auto">
            <a:xfrm>
              <a:off x="6542088" y="5675313"/>
              <a:ext cx="79375" cy="55562"/>
            </a:xfrm>
            <a:custGeom>
              <a:avLst/>
              <a:gdLst>
                <a:gd name="T0" fmla="*/ 199 w 199"/>
                <a:gd name="T1" fmla="*/ 0 h 140"/>
                <a:gd name="T2" fmla="*/ 135 w 199"/>
                <a:gd name="T3" fmla="*/ 0 h 140"/>
                <a:gd name="T4" fmla="*/ 92 w 199"/>
                <a:gd name="T5" fmla="*/ 22 h 140"/>
                <a:gd name="T6" fmla="*/ 0 w 199"/>
                <a:gd name="T7" fmla="*/ 51 h 140"/>
                <a:gd name="T8" fmla="*/ 25 w 199"/>
                <a:gd name="T9" fmla="*/ 75 h 140"/>
                <a:gd name="T10" fmla="*/ 71 w 199"/>
                <a:gd name="T11" fmla="*/ 75 h 140"/>
                <a:gd name="T12" fmla="*/ 54 w 199"/>
                <a:gd name="T13" fmla="*/ 104 h 140"/>
                <a:gd name="T14" fmla="*/ 75 w 199"/>
                <a:gd name="T15" fmla="*/ 140 h 140"/>
                <a:gd name="T16" fmla="*/ 138 w 199"/>
                <a:gd name="T17" fmla="*/ 121 h 140"/>
                <a:gd name="T18" fmla="*/ 174 w 199"/>
                <a:gd name="T19" fmla="*/ 86 h 140"/>
                <a:gd name="T20" fmla="*/ 199 w 199"/>
                <a:gd name="T21" fmla="*/ 54 h 140"/>
                <a:gd name="T22" fmla="*/ 199 w 199"/>
                <a:gd name="T2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140">
                  <a:moveTo>
                    <a:pt x="199" y="0"/>
                  </a:moveTo>
                  <a:lnTo>
                    <a:pt x="135" y="0"/>
                  </a:lnTo>
                  <a:lnTo>
                    <a:pt x="92" y="22"/>
                  </a:lnTo>
                  <a:lnTo>
                    <a:pt x="0" y="51"/>
                  </a:lnTo>
                  <a:lnTo>
                    <a:pt x="25" y="75"/>
                  </a:lnTo>
                  <a:lnTo>
                    <a:pt x="71" y="75"/>
                  </a:lnTo>
                  <a:lnTo>
                    <a:pt x="54" y="104"/>
                  </a:lnTo>
                  <a:lnTo>
                    <a:pt x="75" y="140"/>
                  </a:lnTo>
                  <a:lnTo>
                    <a:pt x="138" y="121"/>
                  </a:lnTo>
                  <a:lnTo>
                    <a:pt x="174" y="86"/>
                  </a:lnTo>
                  <a:lnTo>
                    <a:pt x="199" y="5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7" name="Freeform 41"/>
            <p:cNvSpPr>
              <a:spLocks/>
            </p:cNvSpPr>
            <p:nvPr/>
          </p:nvSpPr>
          <p:spPr bwMode="auto">
            <a:xfrm>
              <a:off x="6643688" y="5681663"/>
              <a:ext cx="23812" cy="28575"/>
            </a:xfrm>
            <a:custGeom>
              <a:avLst/>
              <a:gdLst>
                <a:gd name="T0" fmla="*/ 56 w 60"/>
                <a:gd name="T1" fmla="*/ 0 h 71"/>
                <a:gd name="T2" fmla="*/ 17 w 60"/>
                <a:gd name="T3" fmla="*/ 21 h 71"/>
                <a:gd name="T4" fmla="*/ 0 w 60"/>
                <a:gd name="T5" fmla="*/ 71 h 71"/>
                <a:gd name="T6" fmla="*/ 38 w 60"/>
                <a:gd name="T7" fmla="*/ 71 h 71"/>
                <a:gd name="T8" fmla="*/ 60 w 60"/>
                <a:gd name="T9" fmla="*/ 36 h 71"/>
                <a:gd name="T10" fmla="*/ 59 w 60"/>
                <a:gd name="T11" fmla="*/ 30 h 71"/>
                <a:gd name="T12" fmla="*/ 56 w 60"/>
                <a:gd name="T13" fmla="*/ 16 h 71"/>
                <a:gd name="T14" fmla="*/ 55 w 60"/>
                <a:gd name="T15" fmla="*/ 5 h 71"/>
                <a:gd name="T16" fmla="*/ 56 w 60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71">
                  <a:moveTo>
                    <a:pt x="56" y="0"/>
                  </a:moveTo>
                  <a:lnTo>
                    <a:pt x="17" y="21"/>
                  </a:lnTo>
                  <a:lnTo>
                    <a:pt x="0" y="71"/>
                  </a:lnTo>
                  <a:lnTo>
                    <a:pt x="38" y="71"/>
                  </a:lnTo>
                  <a:lnTo>
                    <a:pt x="60" y="36"/>
                  </a:lnTo>
                  <a:lnTo>
                    <a:pt x="59" y="30"/>
                  </a:lnTo>
                  <a:lnTo>
                    <a:pt x="56" y="16"/>
                  </a:lnTo>
                  <a:lnTo>
                    <a:pt x="5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8" name="Freeform 42"/>
            <p:cNvSpPr>
              <a:spLocks/>
            </p:cNvSpPr>
            <p:nvPr/>
          </p:nvSpPr>
          <p:spPr bwMode="auto">
            <a:xfrm>
              <a:off x="6632575" y="5743575"/>
              <a:ext cx="47625" cy="96837"/>
            </a:xfrm>
            <a:custGeom>
              <a:avLst/>
              <a:gdLst>
                <a:gd name="T0" fmla="*/ 0 w 120"/>
                <a:gd name="T1" fmla="*/ 56 h 242"/>
                <a:gd name="T2" fmla="*/ 31 w 120"/>
                <a:gd name="T3" fmla="*/ 121 h 242"/>
                <a:gd name="T4" fmla="*/ 111 w 120"/>
                <a:gd name="T5" fmla="*/ 242 h 242"/>
                <a:gd name="T6" fmla="*/ 120 w 120"/>
                <a:gd name="T7" fmla="*/ 137 h 242"/>
                <a:gd name="T8" fmla="*/ 120 w 120"/>
                <a:gd name="T9" fmla="*/ 0 h 242"/>
                <a:gd name="T10" fmla="*/ 55 w 120"/>
                <a:gd name="T11" fmla="*/ 40 h 242"/>
                <a:gd name="T12" fmla="*/ 0 w 120"/>
                <a:gd name="T13" fmla="*/ 5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42">
                  <a:moveTo>
                    <a:pt x="0" y="56"/>
                  </a:moveTo>
                  <a:lnTo>
                    <a:pt x="31" y="121"/>
                  </a:lnTo>
                  <a:lnTo>
                    <a:pt x="111" y="242"/>
                  </a:lnTo>
                  <a:lnTo>
                    <a:pt x="120" y="137"/>
                  </a:lnTo>
                  <a:lnTo>
                    <a:pt x="120" y="0"/>
                  </a:lnTo>
                  <a:lnTo>
                    <a:pt x="55" y="4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A86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69" name="Freeform 43"/>
            <p:cNvSpPr>
              <a:spLocks/>
            </p:cNvSpPr>
            <p:nvPr/>
          </p:nvSpPr>
          <p:spPr bwMode="auto">
            <a:xfrm>
              <a:off x="6702425" y="5757863"/>
              <a:ext cx="146050" cy="165100"/>
            </a:xfrm>
            <a:custGeom>
              <a:avLst/>
              <a:gdLst>
                <a:gd name="T0" fmla="*/ 8 w 369"/>
                <a:gd name="T1" fmla="*/ 8 h 420"/>
                <a:gd name="T2" fmla="*/ 0 w 369"/>
                <a:gd name="T3" fmla="*/ 113 h 420"/>
                <a:gd name="T4" fmla="*/ 0 w 369"/>
                <a:gd name="T5" fmla="*/ 226 h 420"/>
                <a:gd name="T6" fmla="*/ 55 w 369"/>
                <a:gd name="T7" fmla="*/ 291 h 420"/>
                <a:gd name="T8" fmla="*/ 193 w 369"/>
                <a:gd name="T9" fmla="*/ 380 h 420"/>
                <a:gd name="T10" fmla="*/ 312 w 369"/>
                <a:gd name="T11" fmla="*/ 420 h 420"/>
                <a:gd name="T12" fmla="*/ 369 w 369"/>
                <a:gd name="T13" fmla="*/ 412 h 420"/>
                <a:gd name="T14" fmla="*/ 312 w 369"/>
                <a:gd name="T15" fmla="*/ 323 h 420"/>
                <a:gd name="T16" fmla="*/ 241 w 369"/>
                <a:gd name="T17" fmla="*/ 218 h 420"/>
                <a:gd name="T18" fmla="*/ 144 w 369"/>
                <a:gd name="T19" fmla="*/ 194 h 420"/>
                <a:gd name="T20" fmla="*/ 80 w 369"/>
                <a:gd name="T21" fmla="*/ 97 h 420"/>
                <a:gd name="T22" fmla="*/ 55 w 369"/>
                <a:gd name="T23" fmla="*/ 0 h 420"/>
                <a:gd name="T24" fmla="*/ 8 w 369"/>
                <a:gd name="T25" fmla="*/ 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20">
                  <a:moveTo>
                    <a:pt x="8" y="8"/>
                  </a:moveTo>
                  <a:lnTo>
                    <a:pt x="0" y="113"/>
                  </a:lnTo>
                  <a:lnTo>
                    <a:pt x="0" y="226"/>
                  </a:lnTo>
                  <a:lnTo>
                    <a:pt x="55" y="291"/>
                  </a:lnTo>
                  <a:lnTo>
                    <a:pt x="193" y="380"/>
                  </a:lnTo>
                  <a:lnTo>
                    <a:pt x="312" y="420"/>
                  </a:lnTo>
                  <a:lnTo>
                    <a:pt x="369" y="412"/>
                  </a:lnTo>
                  <a:lnTo>
                    <a:pt x="312" y="323"/>
                  </a:lnTo>
                  <a:lnTo>
                    <a:pt x="241" y="218"/>
                  </a:lnTo>
                  <a:lnTo>
                    <a:pt x="144" y="194"/>
                  </a:lnTo>
                  <a:lnTo>
                    <a:pt x="80" y="97"/>
                  </a:lnTo>
                  <a:lnTo>
                    <a:pt x="55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0" name="Freeform 44"/>
            <p:cNvSpPr>
              <a:spLocks/>
            </p:cNvSpPr>
            <p:nvPr/>
          </p:nvSpPr>
          <p:spPr bwMode="auto">
            <a:xfrm>
              <a:off x="6754813" y="5632450"/>
              <a:ext cx="58737" cy="30162"/>
            </a:xfrm>
            <a:custGeom>
              <a:avLst/>
              <a:gdLst>
                <a:gd name="T0" fmla="*/ 49 w 147"/>
                <a:gd name="T1" fmla="*/ 3 h 80"/>
                <a:gd name="T2" fmla="*/ 105 w 147"/>
                <a:gd name="T3" fmla="*/ 0 h 80"/>
                <a:gd name="T4" fmla="*/ 147 w 147"/>
                <a:gd name="T5" fmla="*/ 80 h 80"/>
                <a:gd name="T6" fmla="*/ 88 w 147"/>
                <a:gd name="T7" fmla="*/ 76 h 80"/>
                <a:gd name="T8" fmla="*/ 0 w 147"/>
                <a:gd name="T9" fmla="*/ 76 h 80"/>
                <a:gd name="T10" fmla="*/ 49 w 147"/>
                <a:gd name="T11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80">
                  <a:moveTo>
                    <a:pt x="49" y="3"/>
                  </a:moveTo>
                  <a:lnTo>
                    <a:pt x="105" y="0"/>
                  </a:lnTo>
                  <a:lnTo>
                    <a:pt x="147" y="80"/>
                  </a:lnTo>
                  <a:lnTo>
                    <a:pt x="88" y="76"/>
                  </a:lnTo>
                  <a:lnTo>
                    <a:pt x="0" y="76"/>
                  </a:lnTo>
                  <a:lnTo>
                    <a:pt x="49" y="3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1" name="Freeform 45"/>
            <p:cNvSpPr>
              <a:spLocks/>
            </p:cNvSpPr>
            <p:nvPr/>
          </p:nvSpPr>
          <p:spPr bwMode="auto">
            <a:xfrm>
              <a:off x="6656388" y="5646738"/>
              <a:ext cx="11112" cy="14287"/>
            </a:xfrm>
            <a:custGeom>
              <a:avLst/>
              <a:gdLst>
                <a:gd name="T0" fmla="*/ 3 w 30"/>
                <a:gd name="T1" fmla="*/ 0 h 39"/>
                <a:gd name="T2" fmla="*/ 30 w 30"/>
                <a:gd name="T3" fmla="*/ 20 h 39"/>
                <a:gd name="T4" fmla="*/ 19 w 30"/>
                <a:gd name="T5" fmla="*/ 39 h 39"/>
                <a:gd name="T6" fmla="*/ 0 w 30"/>
                <a:gd name="T7" fmla="*/ 32 h 39"/>
                <a:gd name="T8" fmla="*/ 3 w 30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9">
                  <a:moveTo>
                    <a:pt x="3" y="0"/>
                  </a:moveTo>
                  <a:lnTo>
                    <a:pt x="30" y="20"/>
                  </a:lnTo>
                  <a:lnTo>
                    <a:pt x="19" y="39"/>
                  </a:lnTo>
                  <a:lnTo>
                    <a:pt x="0" y="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2" name="Freeform 46"/>
            <p:cNvSpPr>
              <a:spLocks/>
            </p:cNvSpPr>
            <p:nvPr/>
          </p:nvSpPr>
          <p:spPr bwMode="auto">
            <a:xfrm>
              <a:off x="6667500" y="5622925"/>
              <a:ext cx="19050" cy="17462"/>
            </a:xfrm>
            <a:custGeom>
              <a:avLst/>
              <a:gdLst>
                <a:gd name="T0" fmla="*/ 28 w 46"/>
                <a:gd name="T1" fmla="*/ 0 h 42"/>
                <a:gd name="T2" fmla="*/ 46 w 46"/>
                <a:gd name="T3" fmla="*/ 16 h 42"/>
                <a:gd name="T4" fmla="*/ 16 w 46"/>
                <a:gd name="T5" fmla="*/ 42 h 42"/>
                <a:gd name="T6" fmla="*/ 0 w 46"/>
                <a:gd name="T7" fmla="*/ 23 h 42"/>
                <a:gd name="T8" fmla="*/ 28 w 4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28" y="0"/>
                  </a:moveTo>
                  <a:lnTo>
                    <a:pt x="46" y="16"/>
                  </a:lnTo>
                  <a:lnTo>
                    <a:pt x="16" y="42"/>
                  </a:lnTo>
                  <a:lnTo>
                    <a:pt x="0" y="2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3" name="Freeform 47"/>
            <p:cNvSpPr>
              <a:spLocks/>
            </p:cNvSpPr>
            <p:nvPr/>
          </p:nvSpPr>
          <p:spPr bwMode="auto">
            <a:xfrm>
              <a:off x="6642100" y="5672138"/>
              <a:ext cx="14287" cy="25400"/>
            </a:xfrm>
            <a:custGeom>
              <a:avLst/>
              <a:gdLst>
                <a:gd name="T0" fmla="*/ 13 w 36"/>
                <a:gd name="T1" fmla="*/ 0 h 62"/>
                <a:gd name="T2" fmla="*/ 36 w 36"/>
                <a:gd name="T3" fmla="*/ 19 h 62"/>
                <a:gd name="T4" fmla="*/ 10 w 36"/>
                <a:gd name="T5" fmla="*/ 62 h 62"/>
                <a:gd name="T6" fmla="*/ 0 w 36"/>
                <a:gd name="T7" fmla="*/ 46 h 62"/>
                <a:gd name="T8" fmla="*/ 13 w 36"/>
                <a:gd name="T9" fmla="*/ 16 h 62"/>
                <a:gd name="T10" fmla="*/ 13 w 36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2">
                  <a:moveTo>
                    <a:pt x="13" y="0"/>
                  </a:moveTo>
                  <a:lnTo>
                    <a:pt x="36" y="19"/>
                  </a:lnTo>
                  <a:lnTo>
                    <a:pt x="10" y="62"/>
                  </a:lnTo>
                  <a:lnTo>
                    <a:pt x="0" y="46"/>
                  </a:lnTo>
                  <a:lnTo>
                    <a:pt x="13" y="1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4" name="Freeform 48"/>
            <p:cNvSpPr>
              <a:spLocks/>
            </p:cNvSpPr>
            <p:nvPr/>
          </p:nvSpPr>
          <p:spPr bwMode="auto">
            <a:xfrm>
              <a:off x="6619875" y="5702300"/>
              <a:ext cx="14287" cy="30162"/>
            </a:xfrm>
            <a:custGeom>
              <a:avLst/>
              <a:gdLst>
                <a:gd name="T0" fmla="*/ 28 w 35"/>
                <a:gd name="T1" fmla="*/ 0 h 76"/>
                <a:gd name="T2" fmla="*/ 35 w 35"/>
                <a:gd name="T3" fmla="*/ 30 h 76"/>
                <a:gd name="T4" fmla="*/ 0 w 35"/>
                <a:gd name="T5" fmla="*/ 76 h 76"/>
                <a:gd name="T6" fmla="*/ 0 w 35"/>
                <a:gd name="T7" fmla="*/ 40 h 76"/>
                <a:gd name="T8" fmla="*/ 28 w 3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6">
                  <a:moveTo>
                    <a:pt x="28" y="0"/>
                  </a:moveTo>
                  <a:lnTo>
                    <a:pt x="35" y="30"/>
                  </a:lnTo>
                  <a:lnTo>
                    <a:pt x="0" y="76"/>
                  </a:lnTo>
                  <a:lnTo>
                    <a:pt x="0" y="4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5" name="Freeform 49"/>
            <p:cNvSpPr>
              <a:spLocks/>
            </p:cNvSpPr>
            <p:nvPr/>
          </p:nvSpPr>
          <p:spPr bwMode="auto">
            <a:xfrm>
              <a:off x="6592888" y="5730875"/>
              <a:ext cx="20637" cy="36512"/>
            </a:xfrm>
            <a:custGeom>
              <a:avLst/>
              <a:gdLst>
                <a:gd name="T0" fmla="*/ 36 w 49"/>
                <a:gd name="T1" fmla="*/ 0 h 93"/>
                <a:gd name="T2" fmla="*/ 49 w 49"/>
                <a:gd name="T3" fmla="*/ 30 h 93"/>
                <a:gd name="T4" fmla="*/ 36 w 49"/>
                <a:gd name="T5" fmla="*/ 59 h 93"/>
                <a:gd name="T6" fmla="*/ 0 w 49"/>
                <a:gd name="T7" fmla="*/ 93 h 93"/>
                <a:gd name="T8" fmla="*/ 3 w 49"/>
                <a:gd name="T9" fmla="*/ 59 h 93"/>
                <a:gd name="T10" fmla="*/ 8 w 49"/>
                <a:gd name="T11" fmla="*/ 49 h 93"/>
                <a:gd name="T12" fmla="*/ 19 w 49"/>
                <a:gd name="T13" fmla="*/ 27 h 93"/>
                <a:gd name="T14" fmla="*/ 31 w 49"/>
                <a:gd name="T15" fmla="*/ 6 h 93"/>
                <a:gd name="T16" fmla="*/ 36 w 49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3">
                  <a:moveTo>
                    <a:pt x="36" y="0"/>
                  </a:moveTo>
                  <a:lnTo>
                    <a:pt x="49" y="30"/>
                  </a:lnTo>
                  <a:lnTo>
                    <a:pt x="36" y="59"/>
                  </a:lnTo>
                  <a:lnTo>
                    <a:pt x="0" y="93"/>
                  </a:lnTo>
                  <a:lnTo>
                    <a:pt x="3" y="59"/>
                  </a:lnTo>
                  <a:lnTo>
                    <a:pt x="8" y="49"/>
                  </a:lnTo>
                  <a:lnTo>
                    <a:pt x="19" y="27"/>
                  </a:lnTo>
                  <a:lnTo>
                    <a:pt x="31" y="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6" name="Freeform 50"/>
            <p:cNvSpPr>
              <a:spLocks/>
            </p:cNvSpPr>
            <p:nvPr/>
          </p:nvSpPr>
          <p:spPr bwMode="auto">
            <a:xfrm>
              <a:off x="6691313" y="5654675"/>
              <a:ext cx="9525" cy="19050"/>
            </a:xfrm>
            <a:custGeom>
              <a:avLst/>
              <a:gdLst>
                <a:gd name="T0" fmla="*/ 0 w 23"/>
                <a:gd name="T1" fmla="*/ 0 h 49"/>
                <a:gd name="T2" fmla="*/ 23 w 23"/>
                <a:gd name="T3" fmla="*/ 13 h 49"/>
                <a:gd name="T4" fmla="*/ 20 w 23"/>
                <a:gd name="T5" fmla="*/ 49 h 49"/>
                <a:gd name="T6" fmla="*/ 0 w 23"/>
                <a:gd name="T7" fmla="*/ 49 h 49"/>
                <a:gd name="T8" fmla="*/ 0 w 23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0" y="0"/>
                  </a:moveTo>
                  <a:lnTo>
                    <a:pt x="23" y="13"/>
                  </a:lnTo>
                  <a:lnTo>
                    <a:pt x="20" y="49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7" name="Freeform 51"/>
            <p:cNvSpPr>
              <a:spLocks/>
            </p:cNvSpPr>
            <p:nvPr/>
          </p:nvSpPr>
          <p:spPr bwMode="auto">
            <a:xfrm>
              <a:off x="6686550" y="5691188"/>
              <a:ext cx="12700" cy="22225"/>
            </a:xfrm>
            <a:custGeom>
              <a:avLst/>
              <a:gdLst>
                <a:gd name="T0" fmla="*/ 0 w 30"/>
                <a:gd name="T1" fmla="*/ 0 h 57"/>
                <a:gd name="T2" fmla="*/ 30 w 30"/>
                <a:gd name="T3" fmla="*/ 21 h 57"/>
                <a:gd name="T4" fmla="*/ 23 w 30"/>
                <a:gd name="T5" fmla="*/ 57 h 57"/>
                <a:gd name="T6" fmla="*/ 0 w 30"/>
                <a:gd name="T7" fmla="*/ 46 h 57"/>
                <a:gd name="T8" fmla="*/ 0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0" y="0"/>
                  </a:moveTo>
                  <a:lnTo>
                    <a:pt x="30" y="21"/>
                  </a:lnTo>
                  <a:lnTo>
                    <a:pt x="23" y="57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8" name="Freeform 52"/>
            <p:cNvSpPr>
              <a:spLocks/>
            </p:cNvSpPr>
            <p:nvPr/>
          </p:nvSpPr>
          <p:spPr bwMode="auto">
            <a:xfrm>
              <a:off x="6684963" y="5729288"/>
              <a:ext cx="11112" cy="41275"/>
            </a:xfrm>
            <a:custGeom>
              <a:avLst/>
              <a:gdLst>
                <a:gd name="T0" fmla="*/ 0 w 29"/>
                <a:gd name="T1" fmla="*/ 0 h 105"/>
                <a:gd name="T2" fmla="*/ 29 w 29"/>
                <a:gd name="T3" fmla="*/ 37 h 105"/>
                <a:gd name="T4" fmla="*/ 29 w 29"/>
                <a:gd name="T5" fmla="*/ 105 h 105"/>
                <a:gd name="T6" fmla="*/ 0 w 29"/>
                <a:gd name="T7" fmla="*/ 92 h 105"/>
                <a:gd name="T8" fmla="*/ 0 w 29"/>
                <a:gd name="T9" fmla="*/ 76 h 105"/>
                <a:gd name="T10" fmla="*/ 1 w 29"/>
                <a:gd name="T11" fmla="*/ 41 h 105"/>
                <a:gd name="T12" fmla="*/ 1 w 29"/>
                <a:gd name="T13" fmla="*/ 9 h 105"/>
                <a:gd name="T14" fmla="*/ 0 w 29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05">
                  <a:moveTo>
                    <a:pt x="0" y="0"/>
                  </a:moveTo>
                  <a:lnTo>
                    <a:pt x="29" y="37"/>
                  </a:lnTo>
                  <a:lnTo>
                    <a:pt x="29" y="105"/>
                  </a:lnTo>
                  <a:lnTo>
                    <a:pt x="0" y="92"/>
                  </a:lnTo>
                  <a:lnTo>
                    <a:pt x="0" y="76"/>
                  </a:lnTo>
                  <a:lnTo>
                    <a:pt x="1" y="41"/>
                  </a:lnTo>
                  <a:lnTo>
                    <a:pt x="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79" name="Freeform 53"/>
            <p:cNvSpPr>
              <a:spLocks/>
            </p:cNvSpPr>
            <p:nvPr/>
          </p:nvSpPr>
          <p:spPr bwMode="auto">
            <a:xfrm>
              <a:off x="6692900" y="5600700"/>
              <a:ext cx="6350" cy="26987"/>
            </a:xfrm>
            <a:custGeom>
              <a:avLst/>
              <a:gdLst>
                <a:gd name="T0" fmla="*/ 0 w 16"/>
                <a:gd name="T1" fmla="*/ 0 h 69"/>
                <a:gd name="T2" fmla="*/ 16 w 16"/>
                <a:gd name="T3" fmla="*/ 10 h 69"/>
                <a:gd name="T4" fmla="*/ 14 w 16"/>
                <a:gd name="T5" fmla="*/ 69 h 69"/>
                <a:gd name="T6" fmla="*/ 0 w 16"/>
                <a:gd name="T7" fmla="*/ 61 h 69"/>
                <a:gd name="T8" fmla="*/ 0 w 1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9">
                  <a:moveTo>
                    <a:pt x="0" y="0"/>
                  </a:moveTo>
                  <a:lnTo>
                    <a:pt x="16" y="10"/>
                  </a:lnTo>
                  <a:lnTo>
                    <a:pt x="14" y="69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0" name="Freeform 54"/>
            <p:cNvSpPr>
              <a:spLocks/>
            </p:cNvSpPr>
            <p:nvPr/>
          </p:nvSpPr>
          <p:spPr bwMode="auto">
            <a:xfrm>
              <a:off x="6684963" y="5800725"/>
              <a:ext cx="9525" cy="28575"/>
            </a:xfrm>
            <a:custGeom>
              <a:avLst/>
              <a:gdLst>
                <a:gd name="T0" fmla="*/ 0 w 20"/>
                <a:gd name="T1" fmla="*/ 0 h 74"/>
                <a:gd name="T2" fmla="*/ 17 w 20"/>
                <a:gd name="T3" fmla="*/ 2 h 74"/>
                <a:gd name="T4" fmla="*/ 17 w 20"/>
                <a:gd name="T5" fmla="*/ 10 h 74"/>
                <a:gd name="T6" fmla="*/ 19 w 20"/>
                <a:gd name="T7" fmla="*/ 30 h 74"/>
                <a:gd name="T8" fmla="*/ 20 w 20"/>
                <a:gd name="T9" fmla="*/ 51 h 74"/>
                <a:gd name="T10" fmla="*/ 20 w 20"/>
                <a:gd name="T11" fmla="*/ 63 h 74"/>
                <a:gd name="T12" fmla="*/ 18 w 20"/>
                <a:gd name="T13" fmla="*/ 69 h 74"/>
                <a:gd name="T14" fmla="*/ 12 w 20"/>
                <a:gd name="T15" fmla="*/ 74 h 74"/>
                <a:gd name="T16" fmla="*/ 5 w 20"/>
                <a:gd name="T17" fmla="*/ 74 h 74"/>
                <a:gd name="T18" fmla="*/ 3 w 20"/>
                <a:gd name="T19" fmla="*/ 69 h 74"/>
                <a:gd name="T20" fmla="*/ 3 w 20"/>
                <a:gd name="T21" fmla="*/ 54 h 74"/>
                <a:gd name="T22" fmla="*/ 2 w 20"/>
                <a:gd name="T23" fmla="*/ 31 h 74"/>
                <a:gd name="T24" fmla="*/ 0 w 20"/>
                <a:gd name="T25" fmla="*/ 9 h 74"/>
                <a:gd name="T26" fmla="*/ 0 w 20"/>
                <a:gd name="T2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74">
                  <a:moveTo>
                    <a:pt x="0" y="0"/>
                  </a:moveTo>
                  <a:lnTo>
                    <a:pt x="17" y="2"/>
                  </a:lnTo>
                  <a:lnTo>
                    <a:pt x="17" y="10"/>
                  </a:lnTo>
                  <a:lnTo>
                    <a:pt x="19" y="30"/>
                  </a:lnTo>
                  <a:lnTo>
                    <a:pt x="20" y="51"/>
                  </a:lnTo>
                  <a:lnTo>
                    <a:pt x="20" y="63"/>
                  </a:lnTo>
                  <a:lnTo>
                    <a:pt x="18" y="69"/>
                  </a:lnTo>
                  <a:lnTo>
                    <a:pt x="12" y="74"/>
                  </a:lnTo>
                  <a:lnTo>
                    <a:pt x="5" y="74"/>
                  </a:lnTo>
                  <a:lnTo>
                    <a:pt x="3" y="69"/>
                  </a:lnTo>
                  <a:lnTo>
                    <a:pt x="3" y="54"/>
                  </a:lnTo>
                  <a:lnTo>
                    <a:pt x="2" y="31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1" name="Freeform 55"/>
            <p:cNvSpPr>
              <a:spLocks/>
            </p:cNvSpPr>
            <p:nvPr/>
          </p:nvSpPr>
          <p:spPr bwMode="auto">
            <a:xfrm>
              <a:off x="6691313" y="5870575"/>
              <a:ext cx="14287" cy="25400"/>
            </a:xfrm>
            <a:custGeom>
              <a:avLst/>
              <a:gdLst>
                <a:gd name="T0" fmla="*/ 0 w 38"/>
                <a:gd name="T1" fmla="*/ 0 h 65"/>
                <a:gd name="T2" fmla="*/ 22 w 38"/>
                <a:gd name="T3" fmla="*/ 7 h 65"/>
                <a:gd name="T4" fmla="*/ 38 w 38"/>
                <a:gd name="T5" fmla="*/ 58 h 65"/>
                <a:gd name="T6" fmla="*/ 20 w 38"/>
                <a:gd name="T7" fmla="*/ 65 h 65"/>
                <a:gd name="T8" fmla="*/ 16 w 38"/>
                <a:gd name="T9" fmla="*/ 54 h 65"/>
                <a:gd name="T10" fmla="*/ 8 w 38"/>
                <a:gd name="T11" fmla="*/ 31 h 65"/>
                <a:gd name="T12" fmla="*/ 1 w 38"/>
                <a:gd name="T13" fmla="*/ 8 h 65"/>
                <a:gd name="T14" fmla="*/ 0 w 38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5">
                  <a:moveTo>
                    <a:pt x="0" y="0"/>
                  </a:moveTo>
                  <a:lnTo>
                    <a:pt x="22" y="7"/>
                  </a:lnTo>
                  <a:lnTo>
                    <a:pt x="38" y="58"/>
                  </a:lnTo>
                  <a:lnTo>
                    <a:pt x="20" y="65"/>
                  </a:lnTo>
                  <a:lnTo>
                    <a:pt x="16" y="54"/>
                  </a:lnTo>
                  <a:lnTo>
                    <a:pt x="8" y="31"/>
                  </a:lnTo>
                  <a:lnTo>
                    <a:pt x="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2" name="Freeform 56"/>
            <p:cNvSpPr>
              <a:spLocks/>
            </p:cNvSpPr>
            <p:nvPr/>
          </p:nvSpPr>
          <p:spPr bwMode="auto">
            <a:xfrm>
              <a:off x="6719888" y="5919788"/>
              <a:ext cx="33337" cy="28575"/>
            </a:xfrm>
            <a:custGeom>
              <a:avLst/>
              <a:gdLst>
                <a:gd name="T0" fmla="*/ 0 w 83"/>
                <a:gd name="T1" fmla="*/ 0 h 70"/>
                <a:gd name="T2" fmla="*/ 32 w 83"/>
                <a:gd name="T3" fmla="*/ 0 h 70"/>
                <a:gd name="T4" fmla="*/ 83 w 83"/>
                <a:gd name="T5" fmla="*/ 70 h 70"/>
                <a:gd name="T6" fmla="*/ 45 w 83"/>
                <a:gd name="T7" fmla="*/ 52 h 70"/>
                <a:gd name="T8" fmla="*/ 0 w 83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0" y="0"/>
                  </a:moveTo>
                  <a:lnTo>
                    <a:pt x="32" y="0"/>
                  </a:lnTo>
                  <a:lnTo>
                    <a:pt x="83" y="70"/>
                  </a:lnTo>
                  <a:lnTo>
                    <a:pt x="45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3" name="Freeform 57"/>
            <p:cNvSpPr>
              <a:spLocks/>
            </p:cNvSpPr>
            <p:nvPr/>
          </p:nvSpPr>
          <p:spPr bwMode="auto">
            <a:xfrm>
              <a:off x="6692900" y="5610225"/>
              <a:ext cx="4762" cy="14287"/>
            </a:xfrm>
            <a:custGeom>
              <a:avLst/>
              <a:gdLst>
                <a:gd name="T0" fmla="*/ 0 w 12"/>
                <a:gd name="T1" fmla="*/ 0 h 36"/>
                <a:gd name="T2" fmla="*/ 12 w 12"/>
                <a:gd name="T3" fmla="*/ 9 h 36"/>
                <a:gd name="T4" fmla="*/ 12 w 12"/>
                <a:gd name="T5" fmla="*/ 36 h 36"/>
                <a:gd name="T6" fmla="*/ 0 w 12"/>
                <a:gd name="T7" fmla="*/ 22 h 36"/>
                <a:gd name="T8" fmla="*/ 0 w 12"/>
                <a:gd name="T9" fmla="*/ 19 h 36"/>
                <a:gd name="T10" fmla="*/ 1 w 12"/>
                <a:gd name="T11" fmla="*/ 12 h 36"/>
                <a:gd name="T12" fmla="*/ 1 w 12"/>
                <a:gd name="T13" fmla="*/ 5 h 36"/>
                <a:gd name="T14" fmla="*/ 0 w 12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6">
                  <a:moveTo>
                    <a:pt x="0" y="0"/>
                  </a:moveTo>
                  <a:lnTo>
                    <a:pt x="12" y="9"/>
                  </a:lnTo>
                  <a:lnTo>
                    <a:pt x="12" y="3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4" name="Freeform 58"/>
            <p:cNvSpPr>
              <a:spLocks/>
            </p:cNvSpPr>
            <p:nvPr/>
          </p:nvSpPr>
          <p:spPr bwMode="auto">
            <a:xfrm>
              <a:off x="6691313" y="5656263"/>
              <a:ext cx="4762" cy="20637"/>
            </a:xfrm>
            <a:custGeom>
              <a:avLst/>
              <a:gdLst>
                <a:gd name="T0" fmla="*/ 0 w 13"/>
                <a:gd name="T1" fmla="*/ 0 h 52"/>
                <a:gd name="T2" fmla="*/ 3 w 13"/>
                <a:gd name="T3" fmla="*/ 41 h 52"/>
                <a:gd name="T4" fmla="*/ 8 w 13"/>
                <a:gd name="T5" fmla="*/ 52 h 52"/>
                <a:gd name="T6" fmla="*/ 13 w 13"/>
                <a:gd name="T7" fmla="*/ 9 h 52"/>
                <a:gd name="T8" fmla="*/ 0 w 1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2">
                  <a:moveTo>
                    <a:pt x="0" y="0"/>
                  </a:moveTo>
                  <a:lnTo>
                    <a:pt x="3" y="41"/>
                  </a:lnTo>
                  <a:lnTo>
                    <a:pt x="8" y="52"/>
                  </a:lnTo>
                  <a:lnTo>
                    <a:pt x="1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5" name="Freeform 59"/>
            <p:cNvSpPr>
              <a:spLocks/>
            </p:cNvSpPr>
            <p:nvPr/>
          </p:nvSpPr>
          <p:spPr bwMode="auto">
            <a:xfrm>
              <a:off x="6688138" y="5692775"/>
              <a:ext cx="4762" cy="20637"/>
            </a:xfrm>
            <a:custGeom>
              <a:avLst/>
              <a:gdLst>
                <a:gd name="T0" fmla="*/ 1 w 12"/>
                <a:gd name="T1" fmla="*/ 0 h 53"/>
                <a:gd name="T2" fmla="*/ 1 w 12"/>
                <a:gd name="T3" fmla="*/ 38 h 53"/>
                <a:gd name="T4" fmla="*/ 12 w 12"/>
                <a:gd name="T5" fmla="*/ 53 h 53"/>
                <a:gd name="T6" fmla="*/ 12 w 12"/>
                <a:gd name="T7" fmla="*/ 17 h 53"/>
                <a:gd name="T8" fmla="*/ 10 w 12"/>
                <a:gd name="T9" fmla="*/ 14 h 53"/>
                <a:gd name="T10" fmla="*/ 5 w 12"/>
                <a:gd name="T11" fmla="*/ 8 h 53"/>
                <a:gd name="T12" fmla="*/ 0 w 12"/>
                <a:gd name="T13" fmla="*/ 1 h 53"/>
                <a:gd name="T14" fmla="*/ 1 w 1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3">
                  <a:moveTo>
                    <a:pt x="1" y="0"/>
                  </a:moveTo>
                  <a:lnTo>
                    <a:pt x="1" y="38"/>
                  </a:lnTo>
                  <a:lnTo>
                    <a:pt x="12" y="53"/>
                  </a:lnTo>
                  <a:lnTo>
                    <a:pt x="12" y="17"/>
                  </a:lnTo>
                  <a:lnTo>
                    <a:pt x="10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6" name="Freeform 60"/>
            <p:cNvSpPr>
              <a:spLocks/>
            </p:cNvSpPr>
            <p:nvPr/>
          </p:nvSpPr>
          <p:spPr bwMode="auto">
            <a:xfrm>
              <a:off x="6688138" y="5737225"/>
              <a:ext cx="6350" cy="31750"/>
            </a:xfrm>
            <a:custGeom>
              <a:avLst/>
              <a:gdLst>
                <a:gd name="T0" fmla="*/ 0 w 15"/>
                <a:gd name="T1" fmla="*/ 0 h 81"/>
                <a:gd name="T2" fmla="*/ 0 w 15"/>
                <a:gd name="T3" fmla="*/ 72 h 81"/>
                <a:gd name="T4" fmla="*/ 10 w 15"/>
                <a:gd name="T5" fmla="*/ 81 h 81"/>
                <a:gd name="T6" fmla="*/ 15 w 15"/>
                <a:gd name="T7" fmla="*/ 13 h 81"/>
                <a:gd name="T8" fmla="*/ 0 w 1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1">
                  <a:moveTo>
                    <a:pt x="0" y="0"/>
                  </a:moveTo>
                  <a:lnTo>
                    <a:pt x="0" y="72"/>
                  </a:lnTo>
                  <a:lnTo>
                    <a:pt x="10" y="81"/>
                  </a:lnTo>
                  <a:lnTo>
                    <a:pt x="1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7" name="Freeform 61"/>
            <p:cNvSpPr>
              <a:spLocks/>
            </p:cNvSpPr>
            <p:nvPr/>
          </p:nvSpPr>
          <p:spPr bwMode="auto">
            <a:xfrm>
              <a:off x="6684963" y="5802313"/>
              <a:ext cx="6350" cy="26987"/>
            </a:xfrm>
            <a:custGeom>
              <a:avLst/>
              <a:gdLst>
                <a:gd name="T0" fmla="*/ 2 w 12"/>
                <a:gd name="T1" fmla="*/ 0 h 68"/>
                <a:gd name="T2" fmla="*/ 0 w 12"/>
                <a:gd name="T3" fmla="*/ 68 h 68"/>
                <a:gd name="T4" fmla="*/ 12 w 12"/>
                <a:gd name="T5" fmla="*/ 68 h 68"/>
                <a:gd name="T6" fmla="*/ 10 w 12"/>
                <a:gd name="T7" fmla="*/ 12 h 68"/>
                <a:gd name="T8" fmla="*/ 2 w 1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8">
                  <a:moveTo>
                    <a:pt x="2" y="0"/>
                  </a:moveTo>
                  <a:lnTo>
                    <a:pt x="0" y="68"/>
                  </a:lnTo>
                  <a:lnTo>
                    <a:pt x="12" y="68"/>
                  </a:lnTo>
                  <a:lnTo>
                    <a:pt x="1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8" name="Freeform 62"/>
            <p:cNvSpPr>
              <a:spLocks/>
            </p:cNvSpPr>
            <p:nvPr/>
          </p:nvSpPr>
          <p:spPr bwMode="auto">
            <a:xfrm>
              <a:off x="6691313" y="5872163"/>
              <a:ext cx="9525" cy="22225"/>
            </a:xfrm>
            <a:custGeom>
              <a:avLst/>
              <a:gdLst>
                <a:gd name="T0" fmla="*/ 0 w 27"/>
                <a:gd name="T1" fmla="*/ 0 h 55"/>
                <a:gd name="T2" fmla="*/ 17 w 27"/>
                <a:gd name="T3" fmla="*/ 55 h 55"/>
                <a:gd name="T4" fmla="*/ 27 w 27"/>
                <a:gd name="T5" fmla="*/ 55 h 55"/>
                <a:gd name="T6" fmla="*/ 11 w 27"/>
                <a:gd name="T7" fmla="*/ 2 h 55"/>
                <a:gd name="T8" fmla="*/ 0 w 2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5">
                  <a:moveTo>
                    <a:pt x="0" y="0"/>
                  </a:moveTo>
                  <a:lnTo>
                    <a:pt x="17" y="55"/>
                  </a:lnTo>
                  <a:lnTo>
                    <a:pt x="27" y="5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89" name="Freeform 63"/>
            <p:cNvSpPr>
              <a:spLocks/>
            </p:cNvSpPr>
            <p:nvPr/>
          </p:nvSpPr>
          <p:spPr bwMode="auto">
            <a:xfrm>
              <a:off x="6723063" y="5918200"/>
              <a:ext cx="23812" cy="26987"/>
            </a:xfrm>
            <a:custGeom>
              <a:avLst/>
              <a:gdLst>
                <a:gd name="T0" fmla="*/ 0 w 60"/>
                <a:gd name="T1" fmla="*/ 14 h 69"/>
                <a:gd name="T2" fmla="*/ 46 w 60"/>
                <a:gd name="T3" fmla="*/ 65 h 69"/>
                <a:gd name="T4" fmla="*/ 60 w 60"/>
                <a:gd name="T5" fmla="*/ 69 h 69"/>
                <a:gd name="T6" fmla="*/ 4 w 60"/>
                <a:gd name="T7" fmla="*/ 0 h 69"/>
                <a:gd name="T8" fmla="*/ 3 w 60"/>
                <a:gd name="T9" fmla="*/ 2 h 69"/>
                <a:gd name="T10" fmla="*/ 1 w 60"/>
                <a:gd name="T11" fmla="*/ 6 h 69"/>
                <a:gd name="T12" fmla="*/ 0 w 60"/>
                <a:gd name="T13" fmla="*/ 10 h 69"/>
                <a:gd name="T14" fmla="*/ 0 w 60"/>
                <a:gd name="T15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9">
                  <a:moveTo>
                    <a:pt x="0" y="14"/>
                  </a:moveTo>
                  <a:lnTo>
                    <a:pt x="46" y="65"/>
                  </a:lnTo>
                  <a:lnTo>
                    <a:pt x="60" y="69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0" name="Freeform 64"/>
            <p:cNvSpPr>
              <a:spLocks/>
            </p:cNvSpPr>
            <p:nvPr/>
          </p:nvSpPr>
          <p:spPr bwMode="auto">
            <a:xfrm>
              <a:off x="6670675" y="5626100"/>
              <a:ext cx="12700" cy="14287"/>
            </a:xfrm>
            <a:custGeom>
              <a:avLst/>
              <a:gdLst>
                <a:gd name="T0" fmla="*/ 24 w 30"/>
                <a:gd name="T1" fmla="*/ 0 h 36"/>
                <a:gd name="T2" fmla="*/ 0 w 30"/>
                <a:gd name="T3" fmla="*/ 23 h 36"/>
                <a:gd name="T4" fmla="*/ 9 w 30"/>
                <a:gd name="T5" fmla="*/ 36 h 36"/>
                <a:gd name="T6" fmla="*/ 30 w 30"/>
                <a:gd name="T7" fmla="*/ 7 h 36"/>
                <a:gd name="T8" fmla="*/ 30 w 30"/>
                <a:gd name="T9" fmla="*/ 6 h 36"/>
                <a:gd name="T10" fmla="*/ 27 w 30"/>
                <a:gd name="T11" fmla="*/ 4 h 36"/>
                <a:gd name="T12" fmla="*/ 26 w 30"/>
                <a:gd name="T13" fmla="*/ 1 h 36"/>
                <a:gd name="T14" fmla="*/ 24 w 30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6">
                  <a:moveTo>
                    <a:pt x="24" y="0"/>
                  </a:moveTo>
                  <a:lnTo>
                    <a:pt x="0" y="23"/>
                  </a:lnTo>
                  <a:lnTo>
                    <a:pt x="9" y="36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1" name="Freeform 65"/>
            <p:cNvSpPr>
              <a:spLocks/>
            </p:cNvSpPr>
            <p:nvPr/>
          </p:nvSpPr>
          <p:spPr bwMode="auto">
            <a:xfrm>
              <a:off x="6659563" y="5649913"/>
              <a:ext cx="4762" cy="11112"/>
            </a:xfrm>
            <a:custGeom>
              <a:avLst/>
              <a:gdLst>
                <a:gd name="T0" fmla="*/ 5 w 12"/>
                <a:gd name="T1" fmla="*/ 0 h 29"/>
                <a:gd name="T2" fmla="*/ 0 w 12"/>
                <a:gd name="T3" fmla="*/ 24 h 29"/>
                <a:gd name="T4" fmla="*/ 8 w 12"/>
                <a:gd name="T5" fmla="*/ 29 h 29"/>
                <a:gd name="T6" fmla="*/ 12 w 12"/>
                <a:gd name="T7" fmla="*/ 7 h 29"/>
                <a:gd name="T8" fmla="*/ 5 w 1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9">
                  <a:moveTo>
                    <a:pt x="5" y="0"/>
                  </a:moveTo>
                  <a:lnTo>
                    <a:pt x="0" y="24"/>
                  </a:lnTo>
                  <a:lnTo>
                    <a:pt x="8" y="29"/>
                  </a:lnTo>
                  <a:lnTo>
                    <a:pt x="12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2" name="Freeform 66"/>
            <p:cNvSpPr>
              <a:spLocks/>
            </p:cNvSpPr>
            <p:nvPr/>
          </p:nvSpPr>
          <p:spPr bwMode="auto">
            <a:xfrm>
              <a:off x="6642100" y="5675313"/>
              <a:ext cx="11112" cy="20637"/>
            </a:xfrm>
            <a:custGeom>
              <a:avLst/>
              <a:gdLst>
                <a:gd name="T0" fmla="*/ 24 w 29"/>
                <a:gd name="T1" fmla="*/ 0 h 51"/>
                <a:gd name="T2" fmla="*/ 0 w 29"/>
                <a:gd name="T3" fmla="*/ 42 h 51"/>
                <a:gd name="T4" fmla="*/ 8 w 29"/>
                <a:gd name="T5" fmla="*/ 51 h 51"/>
                <a:gd name="T6" fmla="*/ 29 w 29"/>
                <a:gd name="T7" fmla="*/ 6 h 51"/>
                <a:gd name="T8" fmla="*/ 29 w 29"/>
                <a:gd name="T9" fmla="*/ 4 h 51"/>
                <a:gd name="T10" fmla="*/ 28 w 29"/>
                <a:gd name="T11" fmla="*/ 3 h 51"/>
                <a:gd name="T12" fmla="*/ 26 w 29"/>
                <a:gd name="T13" fmla="*/ 2 h 51"/>
                <a:gd name="T14" fmla="*/ 24 w 2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1">
                  <a:moveTo>
                    <a:pt x="24" y="0"/>
                  </a:moveTo>
                  <a:lnTo>
                    <a:pt x="0" y="42"/>
                  </a:lnTo>
                  <a:lnTo>
                    <a:pt x="8" y="51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3" name="Freeform 67"/>
            <p:cNvSpPr>
              <a:spLocks/>
            </p:cNvSpPr>
            <p:nvPr/>
          </p:nvSpPr>
          <p:spPr bwMode="auto">
            <a:xfrm>
              <a:off x="6619875" y="5707063"/>
              <a:ext cx="14287" cy="20637"/>
            </a:xfrm>
            <a:custGeom>
              <a:avLst/>
              <a:gdLst>
                <a:gd name="T0" fmla="*/ 31 w 33"/>
                <a:gd name="T1" fmla="*/ 0 h 53"/>
                <a:gd name="T2" fmla="*/ 0 w 33"/>
                <a:gd name="T3" fmla="*/ 36 h 53"/>
                <a:gd name="T4" fmla="*/ 2 w 33"/>
                <a:gd name="T5" fmla="*/ 53 h 53"/>
                <a:gd name="T6" fmla="*/ 33 w 33"/>
                <a:gd name="T7" fmla="*/ 10 h 53"/>
                <a:gd name="T8" fmla="*/ 33 w 33"/>
                <a:gd name="T9" fmla="*/ 8 h 53"/>
                <a:gd name="T10" fmla="*/ 32 w 33"/>
                <a:gd name="T11" fmla="*/ 5 h 53"/>
                <a:gd name="T12" fmla="*/ 32 w 33"/>
                <a:gd name="T13" fmla="*/ 2 h 53"/>
                <a:gd name="T14" fmla="*/ 31 w 33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53">
                  <a:moveTo>
                    <a:pt x="31" y="0"/>
                  </a:moveTo>
                  <a:lnTo>
                    <a:pt x="0" y="36"/>
                  </a:lnTo>
                  <a:lnTo>
                    <a:pt x="2" y="53"/>
                  </a:lnTo>
                  <a:lnTo>
                    <a:pt x="33" y="10"/>
                  </a:lnTo>
                  <a:lnTo>
                    <a:pt x="33" y="8"/>
                  </a:lnTo>
                  <a:lnTo>
                    <a:pt x="32" y="5"/>
                  </a:lnTo>
                  <a:lnTo>
                    <a:pt x="32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4" name="Freeform 68"/>
            <p:cNvSpPr>
              <a:spLocks/>
            </p:cNvSpPr>
            <p:nvPr/>
          </p:nvSpPr>
          <p:spPr bwMode="auto">
            <a:xfrm>
              <a:off x="6596063" y="5734050"/>
              <a:ext cx="14287" cy="30162"/>
            </a:xfrm>
            <a:custGeom>
              <a:avLst/>
              <a:gdLst>
                <a:gd name="T0" fmla="*/ 33 w 38"/>
                <a:gd name="T1" fmla="*/ 0 h 74"/>
                <a:gd name="T2" fmla="*/ 2 w 38"/>
                <a:gd name="T3" fmla="*/ 57 h 74"/>
                <a:gd name="T4" fmla="*/ 0 w 38"/>
                <a:gd name="T5" fmla="*/ 74 h 74"/>
                <a:gd name="T6" fmla="*/ 19 w 38"/>
                <a:gd name="T7" fmla="*/ 44 h 74"/>
                <a:gd name="T8" fmla="*/ 38 w 38"/>
                <a:gd name="T9" fmla="*/ 7 h 74"/>
                <a:gd name="T10" fmla="*/ 37 w 38"/>
                <a:gd name="T11" fmla="*/ 5 h 74"/>
                <a:gd name="T12" fmla="*/ 35 w 38"/>
                <a:gd name="T13" fmla="*/ 3 h 74"/>
                <a:gd name="T14" fmla="*/ 34 w 38"/>
                <a:gd name="T15" fmla="*/ 1 h 74"/>
                <a:gd name="T16" fmla="*/ 33 w 38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74">
                  <a:moveTo>
                    <a:pt x="33" y="0"/>
                  </a:moveTo>
                  <a:lnTo>
                    <a:pt x="2" y="57"/>
                  </a:lnTo>
                  <a:lnTo>
                    <a:pt x="0" y="74"/>
                  </a:lnTo>
                  <a:lnTo>
                    <a:pt x="19" y="44"/>
                  </a:lnTo>
                  <a:lnTo>
                    <a:pt x="38" y="7"/>
                  </a:lnTo>
                  <a:lnTo>
                    <a:pt x="37" y="5"/>
                  </a:lnTo>
                  <a:lnTo>
                    <a:pt x="35" y="3"/>
                  </a:lnTo>
                  <a:lnTo>
                    <a:pt x="34" y="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5" name="Freeform 69"/>
            <p:cNvSpPr>
              <a:spLocks/>
            </p:cNvSpPr>
            <p:nvPr/>
          </p:nvSpPr>
          <p:spPr bwMode="auto">
            <a:xfrm>
              <a:off x="6761163" y="5611813"/>
              <a:ext cx="17462" cy="28575"/>
            </a:xfrm>
            <a:custGeom>
              <a:avLst/>
              <a:gdLst>
                <a:gd name="T0" fmla="*/ 29 w 41"/>
                <a:gd name="T1" fmla="*/ 0 h 72"/>
                <a:gd name="T2" fmla="*/ 41 w 41"/>
                <a:gd name="T3" fmla="*/ 23 h 72"/>
                <a:gd name="T4" fmla="*/ 21 w 41"/>
                <a:gd name="T5" fmla="*/ 72 h 72"/>
                <a:gd name="T6" fmla="*/ 0 w 41"/>
                <a:gd name="T7" fmla="*/ 55 h 72"/>
                <a:gd name="T8" fmla="*/ 29 w 41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2">
                  <a:moveTo>
                    <a:pt x="29" y="0"/>
                  </a:moveTo>
                  <a:lnTo>
                    <a:pt x="41" y="23"/>
                  </a:lnTo>
                  <a:lnTo>
                    <a:pt x="21" y="72"/>
                  </a:lnTo>
                  <a:lnTo>
                    <a:pt x="0" y="5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6" name="Freeform 70"/>
            <p:cNvSpPr>
              <a:spLocks/>
            </p:cNvSpPr>
            <p:nvPr/>
          </p:nvSpPr>
          <p:spPr bwMode="auto">
            <a:xfrm>
              <a:off x="6724650" y="5659438"/>
              <a:ext cx="22225" cy="28575"/>
            </a:xfrm>
            <a:custGeom>
              <a:avLst/>
              <a:gdLst>
                <a:gd name="T0" fmla="*/ 43 w 55"/>
                <a:gd name="T1" fmla="*/ 0 h 70"/>
                <a:gd name="T2" fmla="*/ 55 w 55"/>
                <a:gd name="T3" fmla="*/ 26 h 70"/>
                <a:gd name="T4" fmla="*/ 0 w 55"/>
                <a:gd name="T5" fmla="*/ 70 h 70"/>
                <a:gd name="T6" fmla="*/ 0 w 55"/>
                <a:gd name="T7" fmla="*/ 38 h 70"/>
                <a:gd name="T8" fmla="*/ 43 w 5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0">
                  <a:moveTo>
                    <a:pt x="43" y="0"/>
                  </a:moveTo>
                  <a:lnTo>
                    <a:pt x="55" y="26"/>
                  </a:lnTo>
                  <a:lnTo>
                    <a:pt x="0" y="70"/>
                  </a:lnTo>
                  <a:lnTo>
                    <a:pt x="0" y="3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7" name="Freeform 71"/>
            <p:cNvSpPr>
              <a:spLocks/>
            </p:cNvSpPr>
            <p:nvPr/>
          </p:nvSpPr>
          <p:spPr bwMode="auto">
            <a:xfrm>
              <a:off x="6794500" y="5611813"/>
              <a:ext cx="25400" cy="38100"/>
            </a:xfrm>
            <a:custGeom>
              <a:avLst/>
              <a:gdLst>
                <a:gd name="T0" fmla="*/ 20 w 62"/>
                <a:gd name="T1" fmla="*/ 0 h 96"/>
                <a:gd name="T2" fmla="*/ 0 w 62"/>
                <a:gd name="T3" fmla="*/ 34 h 96"/>
                <a:gd name="T4" fmla="*/ 30 w 62"/>
                <a:gd name="T5" fmla="*/ 96 h 96"/>
                <a:gd name="T6" fmla="*/ 62 w 62"/>
                <a:gd name="T7" fmla="*/ 76 h 96"/>
                <a:gd name="T8" fmla="*/ 60 w 62"/>
                <a:gd name="T9" fmla="*/ 72 h 96"/>
                <a:gd name="T10" fmla="*/ 55 w 62"/>
                <a:gd name="T11" fmla="*/ 63 h 96"/>
                <a:gd name="T12" fmla="*/ 47 w 62"/>
                <a:gd name="T13" fmla="*/ 50 h 96"/>
                <a:gd name="T14" fmla="*/ 39 w 62"/>
                <a:gd name="T15" fmla="*/ 36 h 96"/>
                <a:gd name="T16" fmla="*/ 31 w 62"/>
                <a:gd name="T17" fmla="*/ 23 h 96"/>
                <a:gd name="T18" fmla="*/ 24 w 62"/>
                <a:gd name="T19" fmla="*/ 10 h 96"/>
                <a:gd name="T20" fmla="*/ 20 w 62"/>
                <a:gd name="T21" fmla="*/ 2 h 96"/>
                <a:gd name="T22" fmla="*/ 20 w 62"/>
                <a:gd name="T2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96">
                  <a:moveTo>
                    <a:pt x="20" y="0"/>
                  </a:moveTo>
                  <a:lnTo>
                    <a:pt x="0" y="34"/>
                  </a:lnTo>
                  <a:lnTo>
                    <a:pt x="30" y="96"/>
                  </a:lnTo>
                  <a:lnTo>
                    <a:pt x="62" y="76"/>
                  </a:lnTo>
                  <a:lnTo>
                    <a:pt x="60" y="72"/>
                  </a:lnTo>
                  <a:lnTo>
                    <a:pt x="55" y="63"/>
                  </a:lnTo>
                  <a:lnTo>
                    <a:pt x="47" y="50"/>
                  </a:lnTo>
                  <a:lnTo>
                    <a:pt x="39" y="36"/>
                  </a:lnTo>
                  <a:lnTo>
                    <a:pt x="31" y="23"/>
                  </a:lnTo>
                  <a:lnTo>
                    <a:pt x="24" y="10"/>
                  </a:lnTo>
                  <a:lnTo>
                    <a:pt x="2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8" name="Freeform 72"/>
            <p:cNvSpPr>
              <a:spLocks/>
            </p:cNvSpPr>
            <p:nvPr/>
          </p:nvSpPr>
          <p:spPr bwMode="auto">
            <a:xfrm>
              <a:off x="6829425" y="5673725"/>
              <a:ext cx="20637" cy="34925"/>
            </a:xfrm>
            <a:custGeom>
              <a:avLst/>
              <a:gdLst>
                <a:gd name="T0" fmla="*/ 30 w 52"/>
                <a:gd name="T1" fmla="*/ 0 h 87"/>
                <a:gd name="T2" fmla="*/ 0 w 52"/>
                <a:gd name="T3" fmla="*/ 26 h 87"/>
                <a:gd name="T4" fmla="*/ 27 w 52"/>
                <a:gd name="T5" fmla="*/ 87 h 87"/>
                <a:gd name="T6" fmla="*/ 52 w 52"/>
                <a:gd name="T7" fmla="*/ 76 h 87"/>
                <a:gd name="T8" fmla="*/ 30 w 52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7">
                  <a:moveTo>
                    <a:pt x="30" y="0"/>
                  </a:moveTo>
                  <a:lnTo>
                    <a:pt x="0" y="26"/>
                  </a:lnTo>
                  <a:lnTo>
                    <a:pt x="27" y="87"/>
                  </a:lnTo>
                  <a:lnTo>
                    <a:pt x="52" y="7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699" name="Freeform 73"/>
            <p:cNvSpPr>
              <a:spLocks/>
            </p:cNvSpPr>
            <p:nvPr/>
          </p:nvSpPr>
          <p:spPr bwMode="auto">
            <a:xfrm>
              <a:off x="6861175" y="5727700"/>
              <a:ext cx="19050" cy="33337"/>
            </a:xfrm>
            <a:custGeom>
              <a:avLst/>
              <a:gdLst>
                <a:gd name="T0" fmla="*/ 12 w 50"/>
                <a:gd name="T1" fmla="*/ 0 h 82"/>
                <a:gd name="T2" fmla="*/ 0 w 50"/>
                <a:gd name="T3" fmla="*/ 27 h 82"/>
                <a:gd name="T4" fmla="*/ 20 w 50"/>
                <a:gd name="T5" fmla="*/ 82 h 82"/>
                <a:gd name="T6" fmla="*/ 50 w 50"/>
                <a:gd name="T7" fmla="*/ 73 h 82"/>
                <a:gd name="T8" fmla="*/ 49 w 50"/>
                <a:gd name="T9" fmla="*/ 70 h 82"/>
                <a:gd name="T10" fmla="*/ 44 w 50"/>
                <a:gd name="T11" fmla="*/ 62 h 82"/>
                <a:gd name="T12" fmla="*/ 38 w 50"/>
                <a:gd name="T13" fmla="*/ 49 h 82"/>
                <a:gd name="T14" fmla="*/ 31 w 50"/>
                <a:gd name="T15" fmla="*/ 35 h 82"/>
                <a:gd name="T16" fmla="*/ 23 w 50"/>
                <a:gd name="T17" fmla="*/ 22 h 82"/>
                <a:gd name="T18" fmla="*/ 17 w 50"/>
                <a:gd name="T19" fmla="*/ 11 h 82"/>
                <a:gd name="T20" fmla="*/ 13 w 50"/>
                <a:gd name="T21" fmla="*/ 3 h 82"/>
                <a:gd name="T22" fmla="*/ 12 w 50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82">
                  <a:moveTo>
                    <a:pt x="12" y="0"/>
                  </a:moveTo>
                  <a:lnTo>
                    <a:pt x="0" y="27"/>
                  </a:lnTo>
                  <a:lnTo>
                    <a:pt x="20" y="82"/>
                  </a:lnTo>
                  <a:lnTo>
                    <a:pt x="50" y="73"/>
                  </a:lnTo>
                  <a:lnTo>
                    <a:pt x="49" y="70"/>
                  </a:lnTo>
                  <a:lnTo>
                    <a:pt x="44" y="62"/>
                  </a:lnTo>
                  <a:lnTo>
                    <a:pt x="38" y="49"/>
                  </a:lnTo>
                  <a:lnTo>
                    <a:pt x="31" y="35"/>
                  </a:lnTo>
                  <a:lnTo>
                    <a:pt x="23" y="22"/>
                  </a:lnTo>
                  <a:lnTo>
                    <a:pt x="17" y="11"/>
                  </a:lnTo>
                  <a:lnTo>
                    <a:pt x="13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0" name="Freeform 74"/>
            <p:cNvSpPr>
              <a:spLocks/>
            </p:cNvSpPr>
            <p:nvPr/>
          </p:nvSpPr>
          <p:spPr bwMode="auto">
            <a:xfrm>
              <a:off x="6894513" y="5789613"/>
              <a:ext cx="20637" cy="42862"/>
            </a:xfrm>
            <a:custGeom>
              <a:avLst/>
              <a:gdLst>
                <a:gd name="T0" fmla="*/ 13 w 54"/>
                <a:gd name="T1" fmla="*/ 0 h 106"/>
                <a:gd name="T2" fmla="*/ 0 w 54"/>
                <a:gd name="T3" fmla="*/ 19 h 106"/>
                <a:gd name="T4" fmla="*/ 39 w 54"/>
                <a:gd name="T5" fmla="*/ 106 h 106"/>
                <a:gd name="T6" fmla="*/ 54 w 54"/>
                <a:gd name="T7" fmla="*/ 89 h 106"/>
                <a:gd name="T8" fmla="*/ 52 w 54"/>
                <a:gd name="T9" fmla="*/ 86 h 106"/>
                <a:gd name="T10" fmla="*/ 47 w 54"/>
                <a:gd name="T11" fmla="*/ 74 h 106"/>
                <a:gd name="T12" fmla="*/ 41 w 54"/>
                <a:gd name="T13" fmla="*/ 60 h 106"/>
                <a:gd name="T14" fmla="*/ 32 w 54"/>
                <a:gd name="T15" fmla="*/ 43 h 106"/>
                <a:gd name="T16" fmla="*/ 26 w 54"/>
                <a:gd name="T17" fmla="*/ 27 h 106"/>
                <a:gd name="T18" fmla="*/ 19 w 54"/>
                <a:gd name="T19" fmla="*/ 12 h 106"/>
                <a:gd name="T20" fmla="*/ 14 w 54"/>
                <a:gd name="T21" fmla="*/ 3 h 106"/>
                <a:gd name="T22" fmla="*/ 13 w 54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06">
                  <a:moveTo>
                    <a:pt x="13" y="0"/>
                  </a:moveTo>
                  <a:lnTo>
                    <a:pt x="0" y="19"/>
                  </a:lnTo>
                  <a:lnTo>
                    <a:pt x="39" y="106"/>
                  </a:lnTo>
                  <a:lnTo>
                    <a:pt x="54" y="89"/>
                  </a:lnTo>
                  <a:lnTo>
                    <a:pt x="52" y="86"/>
                  </a:lnTo>
                  <a:lnTo>
                    <a:pt x="47" y="74"/>
                  </a:lnTo>
                  <a:lnTo>
                    <a:pt x="41" y="60"/>
                  </a:lnTo>
                  <a:lnTo>
                    <a:pt x="32" y="43"/>
                  </a:lnTo>
                  <a:lnTo>
                    <a:pt x="26" y="27"/>
                  </a:lnTo>
                  <a:lnTo>
                    <a:pt x="19" y="12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1" name="Freeform 75"/>
            <p:cNvSpPr>
              <a:spLocks/>
            </p:cNvSpPr>
            <p:nvPr/>
          </p:nvSpPr>
          <p:spPr bwMode="auto">
            <a:xfrm>
              <a:off x="6938963" y="5873750"/>
              <a:ext cx="17462" cy="26987"/>
            </a:xfrm>
            <a:custGeom>
              <a:avLst/>
              <a:gdLst>
                <a:gd name="T0" fmla="*/ 24 w 44"/>
                <a:gd name="T1" fmla="*/ 0 h 66"/>
                <a:gd name="T2" fmla="*/ 0 w 44"/>
                <a:gd name="T3" fmla="*/ 11 h 66"/>
                <a:gd name="T4" fmla="*/ 26 w 44"/>
                <a:gd name="T5" fmla="*/ 66 h 66"/>
                <a:gd name="T6" fmla="*/ 44 w 44"/>
                <a:gd name="T7" fmla="*/ 64 h 66"/>
                <a:gd name="T8" fmla="*/ 41 w 44"/>
                <a:gd name="T9" fmla="*/ 53 h 66"/>
                <a:gd name="T10" fmla="*/ 35 w 44"/>
                <a:gd name="T11" fmla="*/ 32 h 66"/>
                <a:gd name="T12" fmla="*/ 29 w 44"/>
                <a:gd name="T13" fmla="*/ 10 h 66"/>
                <a:gd name="T14" fmla="*/ 24 w 44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6">
                  <a:moveTo>
                    <a:pt x="24" y="0"/>
                  </a:moveTo>
                  <a:lnTo>
                    <a:pt x="0" y="11"/>
                  </a:lnTo>
                  <a:lnTo>
                    <a:pt x="26" y="66"/>
                  </a:lnTo>
                  <a:lnTo>
                    <a:pt x="44" y="64"/>
                  </a:lnTo>
                  <a:lnTo>
                    <a:pt x="41" y="53"/>
                  </a:lnTo>
                  <a:lnTo>
                    <a:pt x="35" y="32"/>
                  </a:lnTo>
                  <a:lnTo>
                    <a:pt x="29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2" name="Freeform 76"/>
            <p:cNvSpPr>
              <a:spLocks/>
            </p:cNvSpPr>
            <p:nvPr/>
          </p:nvSpPr>
          <p:spPr bwMode="auto">
            <a:xfrm>
              <a:off x="6799263" y="5614988"/>
              <a:ext cx="14287" cy="31750"/>
            </a:xfrm>
            <a:custGeom>
              <a:avLst/>
              <a:gdLst>
                <a:gd name="T0" fmla="*/ 0 w 38"/>
                <a:gd name="T1" fmla="*/ 21 h 82"/>
                <a:gd name="T2" fmla="*/ 23 w 38"/>
                <a:gd name="T3" fmla="*/ 82 h 82"/>
                <a:gd name="T4" fmla="*/ 38 w 38"/>
                <a:gd name="T5" fmla="*/ 80 h 82"/>
                <a:gd name="T6" fmla="*/ 6 w 38"/>
                <a:gd name="T7" fmla="*/ 0 h 82"/>
                <a:gd name="T8" fmla="*/ 0 w 38"/>
                <a:gd name="T9" fmla="*/ 2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2">
                  <a:moveTo>
                    <a:pt x="0" y="21"/>
                  </a:moveTo>
                  <a:lnTo>
                    <a:pt x="23" y="82"/>
                  </a:lnTo>
                  <a:lnTo>
                    <a:pt x="38" y="80"/>
                  </a:lnTo>
                  <a:lnTo>
                    <a:pt x="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3" name="Freeform 77"/>
            <p:cNvSpPr>
              <a:spLocks/>
            </p:cNvSpPr>
            <p:nvPr/>
          </p:nvSpPr>
          <p:spPr bwMode="auto">
            <a:xfrm>
              <a:off x="6832600" y="5673725"/>
              <a:ext cx="14287" cy="31750"/>
            </a:xfrm>
            <a:custGeom>
              <a:avLst/>
              <a:gdLst>
                <a:gd name="T0" fmla="*/ 0 w 38"/>
                <a:gd name="T1" fmla="*/ 27 h 83"/>
                <a:gd name="T2" fmla="*/ 24 w 38"/>
                <a:gd name="T3" fmla="*/ 83 h 83"/>
                <a:gd name="T4" fmla="*/ 38 w 38"/>
                <a:gd name="T5" fmla="*/ 83 h 83"/>
                <a:gd name="T6" fmla="*/ 3 w 38"/>
                <a:gd name="T7" fmla="*/ 0 h 83"/>
                <a:gd name="T8" fmla="*/ 0 w 38"/>
                <a:gd name="T9" fmla="*/ 2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3">
                  <a:moveTo>
                    <a:pt x="0" y="27"/>
                  </a:moveTo>
                  <a:lnTo>
                    <a:pt x="24" y="83"/>
                  </a:lnTo>
                  <a:lnTo>
                    <a:pt x="38" y="83"/>
                  </a:lnTo>
                  <a:lnTo>
                    <a:pt x="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4" name="Freeform 78"/>
            <p:cNvSpPr>
              <a:spLocks/>
            </p:cNvSpPr>
            <p:nvPr/>
          </p:nvSpPr>
          <p:spPr bwMode="auto">
            <a:xfrm>
              <a:off x="6861175" y="5724525"/>
              <a:ext cx="19050" cy="36512"/>
            </a:xfrm>
            <a:custGeom>
              <a:avLst/>
              <a:gdLst>
                <a:gd name="T0" fmla="*/ 10 w 48"/>
                <a:gd name="T1" fmla="*/ 30 h 93"/>
                <a:gd name="T2" fmla="*/ 30 w 48"/>
                <a:gd name="T3" fmla="*/ 93 h 93"/>
                <a:gd name="T4" fmla="*/ 48 w 48"/>
                <a:gd name="T5" fmla="*/ 93 h 93"/>
                <a:gd name="T6" fmla="*/ 0 w 48"/>
                <a:gd name="T7" fmla="*/ 0 h 93"/>
                <a:gd name="T8" fmla="*/ 10 w 48"/>
                <a:gd name="T9" fmla="*/ 3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3">
                  <a:moveTo>
                    <a:pt x="10" y="30"/>
                  </a:moveTo>
                  <a:lnTo>
                    <a:pt x="30" y="93"/>
                  </a:lnTo>
                  <a:lnTo>
                    <a:pt x="48" y="93"/>
                  </a:lnTo>
                  <a:lnTo>
                    <a:pt x="0" y="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5" name="Freeform 79"/>
            <p:cNvSpPr>
              <a:spLocks/>
            </p:cNvSpPr>
            <p:nvPr/>
          </p:nvSpPr>
          <p:spPr bwMode="auto">
            <a:xfrm>
              <a:off x="6892925" y="5795963"/>
              <a:ext cx="20637" cy="36512"/>
            </a:xfrm>
            <a:custGeom>
              <a:avLst/>
              <a:gdLst>
                <a:gd name="T0" fmla="*/ 6 w 53"/>
                <a:gd name="T1" fmla="*/ 0 h 92"/>
                <a:gd name="T2" fmla="*/ 53 w 53"/>
                <a:gd name="T3" fmla="*/ 83 h 92"/>
                <a:gd name="T4" fmla="*/ 48 w 53"/>
                <a:gd name="T5" fmla="*/ 92 h 92"/>
                <a:gd name="T6" fmla="*/ 0 w 53"/>
                <a:gd name="T7" fmla="*/ 6 h 92"/>
                <a:gd name="T8" fmla="*/ 6 w 5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2">
                  <a:moveTo>
                    <a:pt x="6" y="0"/>
                  </a:moveTo>
                  <a:lnTo>
                    <a:pt x="53" y="83"/>
                  </a:lnTo>
                  <a:lnTo>
                    <a:pt x="48" y="92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6" name="Freeform 80"/>
            <p:cNvSpPr>
              <a:spLocks/>
            </p:cNvSpPr>
            <p:nvPr/>
          </p:nvSpPr>
          <p:spPr bwMode="auto">
            <a:xfrm>
              <a:off x="6940550" y="5878513"/>
              <a:ext cx="12700" cy="20637"/>
            </a:xfrm>
            <a:custGeom>
              <a:avLst/>
              <a:gdLst>
                <a:gd name="T0" fmla="*/ 9 w 32"/>
                <a:gd name="T1" fmla="*/ 0 h 55"/>
                <a:gd name="T2" fmla="*/ 32 w 32"/>
                <a:gd name="T3" fmla="*/ 54 h 55"/>
                <a:gd name="T4" fmla="*/ 24 w 32"/>
                <a:gd name="T5" fmla="*/ 55 h 55"/>
                <a:gd name="T6" fmla="*/ 0 w 32"/>
                <a:gd name="T7" fmla="*/ 2 h 55"/>
                <a:gd name="T8" fmla="*/ 9 w 32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5">
                  <a:moveTo>
                    <a:pt x="9" y="0"/>
                  </a:moveTo>
                  <a:lnTo>
                    <a:pt x="32" y="54"/>
                  </a:lnTo>
                  <a:lnTo>
                    <a:pt x="24" y="55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7" name="Freeform 81"/>
            <p:cNvSpPr>
              <a:spLocks/>
            </p:cNvSpPr>
            <p:nvPr/>
          </p:nvSpPr>
          <p:spPr bwMode="auto">
            <a:xfrm>
              <a:off x="6423025" y="5734050"/>
              <a:ext cx="22225" cy="41275"/>
            </a:xfrm>
            <a:custGeom>
              <a:avLst/>
              <a:gdLst>
                <a:gd name="T0" fmla="*/ 59 w 59"/>
                <a:gd name="T1" fmla="*/ 0 h 101"/>
                <a:gd name="T2" fmla="*/ 17 w 59"/>
                <a:gd name="T3" fmla="*/ 17 h 101"/>
                <a:gd name="T4" fmla="*/ 0 w 59"/>
                <a:gd name="T5" fmla="*/ 65 h 101"/>
                <a:gd name="T6" fmla="*/ 7 w 59"/>
                <a:gd name="T7" fmla="*/ 101 h 101"/>
                <a:gd name="T8" fmla="*/ 34 w 59"/>
                <a:gd name="T9" fmla="*/ 45 h 101"/>
                <a:gd name="T10" fmla="*/ 59 w 59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01">
                  <a:moveTo>
                    <a:pt x="59" y="0"/>
                  </a:moveTo>
                  <a:lnTo>
                    <a:pt x="17" y="17"/>
                  </a:lnTo>
                  <a:lnTo>
                    <a:pt x="0" y="65"/>
                  </a:lnTo>
                  <a:lnTo>
                    <a:pt x="7" y="101"/>
                  </a:lnTo>
                  <a:lnTo>
                    <a:pt x="34" y="4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4F5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8" name="Freeform 82"/>
            <p:cNvSpPr>
              <a:spLocks/>
            </p:cNvSpPr>
            <p:nvPr/>
          </p:nvSpPr>
          <p:spPr bwMode="auto">
            <a:xfrm>
              <a:off x="6477000" y="5740400"/>
              <a:ext cx="19050" cy="26987"/>
            </a:xfrm>
            <a:custGeom>
              <a:avLst/>
              <a:gdLst>
                <a:gd name="T0" fmla="*/ 0 w 48"/>
                <a:gd name="T1" fmla="*/ 0 h 71"/>
                <a:gd name="T2" fmla="*/ 34 w 48"/>
                <a:gd name="T3" fmla="*/ 18 h 71"/>
                <a:gd name="T4" fmla="*/ 48 w 48"/>
                <a:gd name="T5" fmla="*/ 71 h 71"/>
                <a:gd name="T6" fmla="*/ 21 w 48"/>
                <a:gd name="T7" fmla="*/ 28 h 71"/>
                <a:gd name="T8" fmla="*/ 0 w 48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1">
                  <a:moveTo>
                    <a:pt x="0" y="0"/>
                  </a:moveTo>
                  <a:lnTo>
                    <a:pt x="34" y="18"/>
                  </a:lnTo>
                  <a:lnTo>
                    <a:pt x="48" y="71"/>
                  </a:ln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09" name="Freeform 83"/>
            <p:cNvSpPr>
              <a:spLocks/>
            </p:cNvSpPr>
            <p:nvPr/>
          </p:nvSpPr>
          <p:spPr bwMode="auto">
            <a:xfrm>
              <a:off x="6538913" y="5727700"/>
              <a:ext cx="23812" cy="30162"/>
            </a:xfrm>
            <a:custGeom>
              <a:avLst/>
              <a:gdLst>
                <a:gd name="T0" fmla="*/ 0 w 62"/>
                <a:gd name="T1" fmla="*/ 12 h 77"/>
                <a:gd name="T2" fmla="*/ 20 w 62"/>
                <a:gd name="T3" fmla="*/ 0 h 77"/>
                <a:gd name="T4" fmla="*/ 48 w 62"/>
                <a:gd name="T5" fmla="*/ 39 h 77"/>
                <a:gd name="T6" fmla="*/ 62 w 62"/>
                <a:gd name="T7" fmla="*/ 77 h 77"/>
                <a:gd name="T8" fmla="*/ 31 w 62"/>
                <a:gd name="T9" fmla="*/ 77 h 77"/>
                <a:gd name="T10" fmla="*/ 0 w 62"/>
                <a:gd name="T11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7">
                  <a:moveTo>
                    <a:pt x="0" y="12"/>
                  </a:moveTo>
                  <a:lnTo>
                    <a:pt x="20" y="0"/>
                  </a:lnTo>
                  <a:lnTo>
                    <a:pt x="48" y="39"/>
                  </a:lnTo>
                  <a:lnTo>
                    <a:pt x="62" y="77"/>
                  </a:lnTo>
                  <a:lnTo>
                    <a:pt x="31" y="7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0" name="Freeform 84"/>
            <p:cNvSpPr>
              <a:spLocks/>
            </p:cNvSpPr>
            <p:nvPr/>
          </p:nvSpPr>
          <p:spPr bwMode="auto">
            <a:xfrm>
              <a:off x="6513513" y="5683250"/>
              <a:ext cx="19050" cy="30162"/>
            </a:xfrm>
            <a:custGeom>
              <a:avLst/>
              <a:gdLst>
                <a:gd name="T0" fmla="*/ 0 w 45"/>
                <a:gd name="T1" fmla="*/ 0 h 74"/>
                <a:gd name="T2" fmla="*/ 45 w 45"/>
                <a:gd name="T3" fmla="*/ 49 h 74"/>
                <a:gd name="T4" fmla="*/ 38 w 45"/>
                <a:gd name="T5" fmla="*/ 74 h 74"/>
                <a:gd name="T6" fmla="*/ 0 w 45"/>
                <a:gd name="T7" fmla="*/ 32 h 74"/>
                <a:gd name="T8" fmla="*/ 0 w 45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0" y="0"/>
                  </a:moveTo>
                  <a:lnTo>
                    <a:pt x="45" y="49"/>
                  </a:lnTo>
                  <a:lnTo>
                    <a:pt x="38" y="74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1" name="Freeform 85"/>
            <p:cNvSpPr>
              <a:spLocks/>
            </p:cNvSpPr>
            <p:nvPr/>
          </p:nvSpPr>
          <p:spPr bwMode="auto">
            <a:xfrm>
              <a:off x="6480175" y="5648325"/>
              <a:ext cx="17462" cy="26987"/>
            </a:xfrm>
            <a:custGeom>
              <a:avLst/>
              <a:gdLst>
                <a:gd name="T0" fmla="*/ 0 w 42"/>
                <a:gd name="T1" fmla="*/ 0 h 70"/>
                <a:gd name="T2" fmla="*/ 42 w 42"/>
                <a:gd name="T3" fmla="*/ 49 h 70"/>
                <a:gd name="T4" fmla="*/ 42 w 42"/>
                <a:gd name="T5" fmla="*/ 70 h 70"/>
                <a:gd name="T6" fmla="*/ 7 w 42"/>
                <a:gd name="T7" fmla="*/ 46 h 70"/>
                <a:gd name="T8" fmla="*/ 6 w 42"/>
                <a:gd name="T9" fmla="*/ 38 h 70"/>
                <a:gd name="T10" fmla="*/ 5 w 42"/>
                <a:gd name="T11" fmla="*/ 20 h 70"/>
                <a:gd name="T12" fmla="*/ 2 w 42"/>
                <a:gd name="T13" fmla="*/ 4 h 70"/>
                <a:gd name="T14" fmla="*/ 0 w 42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0">
                  <a:moveTo>
                    <a:pt x="0" y="0"/>
                  </a:moveTo>
                  <a:lnTo>
                    <a:pt x="42" y="49"/>
                  </a:lnTo>
                  <a:lnTo>
                    <a:pt x="42" y="70"/>
                  </a:lnTo>
                  <a:lnTo>
                    <a:pt x="7" y="46"/>
                  </a:lnTo>
                  <a:lnTo>
                    <a:pt x="6" y="38"/>
                  </a:lnTo>
                  <a:lnTo>
                    <a:pt x="5" y="2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2" name="Freeform 86"/>
            <p:cNvSpPr>
              <a:spLocks/>
            </p:cNvSpPr>
            <p:nvPr/>
          </p:nvSpPr>
          <p:spPr bwMode="auto">
            <a:xfrm>
              <a:off x="6470650" y="5688013"/>
              <a:ext cx="9525" cy="23812"/>
            </a:xfrm>
            <a:custGeom>
              <a:avLst/>
              <a:gdLst>
                <a:gd name="T0" fmla="*/ 7 w 24"/>
                <a:gd name="T1" fmla="*/ 0 h 60"/>
                <a:gd name="T2" fmla="*/ 24 w 24"/>
                <a:gd name="T3" fmla="*/ 10 h 60"/>
                <a:gd name="T4" fmla="*/ 21 w 24"/>
                <a:gd name="T5" fmla="*/ 60 h 60"/>
                <a:gd name="T6" fmla="*/ 0 w 24"/>
                <a:gd name="T7" fmla="*/ 60 h 60"/>
                <a:gd name="T8" fmla="*/ 7 w 24"/>
                <a:gd name="T9" fmla="*/ 19 h 60"/>
                <a:gd name="T10" fmla="*/ 7 w 24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0">
                  <a:moveTo>
                    <a:pt x="7" y="0"/>
                  </a:moveTo>
                  <a:lnTo>
                    <a:pt x="24" y="10"/>
                  </a:lnTo>
                  <a:lnTo>
                    <a:pt x="21" y="60"/>
                  </a:lnTo>
                  <a:lnTo>
                    <a:pt x="0" y="6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3" name="Freeform 87"/>
            <p:cNvSpPr>
              <a:spLocks/>
            </p:cNvSpPr>
            <p:nvPr/>
          </p:nvSpPr>
          <p:spPr bwMode="auto">
            <a:xfrm>
              <a:off x="6461125" y="5743575"/>
              <a:ext cx="12700" cy="31750"/>
            </a:xfrm>
            <a:custGeom>
              <a:avLst/>
              <a:gdLst>
                <a:gd name="T0" fmla="*/ 7 w 31"/>
                <a:gd name="T1" fmla="*/ 0 h 77"/>
                <a:gd name="T2" fmla="*/ 31 w 31"/>
                <a:gd name="T3" fmla="*/ 7 h 77"/>
                <a:gd name="T4" fmla="*/ 17 w 31"/>
                <a:gd name="T5" fmla="*/ 77 h 77"/>
                <a:gd name="T6" fmla="*/ 0 w 31"/>
                <a:gd name="T7" fmla="*/ 60 h 77"/>
                <a:gd name="T8" fmla="*/ 7 w 31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7">
                  <a:moveTo>
                    <a:pt x="7" y="0"/>
                  </a:moveTo>
                  <a:lnTo>
                    <a:pt x="31" y="7"/>
                  </a:lnTo>
                  <a:lnTo>
                    <a:pt x="17" y="77"/>
                  </a:lnTo>
                  <a:lnTo>
                    <a:pt x="0" y="6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4" name="Freeform 88"/>
            <p:cNvSpPr>
              <a:spLocks/>
            </p:cNvSpPr>
            <p:nvPr/>
          </p:nvSpPr>
          <p:spPr bwMode="auto">
            <a:xfrm>
              <a:off x="6434138" y="5802313"/>
              <a:ext cx="19050" cy="30162"/>
            </a:xfrm>
            <a:custGeom>
              <a:avLst/>
              <a:gdLst>
                <a:gd name="T0" fmla="*/ 28 w 46"/>
                <a:gd name="T1" fmla="*/ 0 h 78"/>
                <a:gd name="T2" fmla="*/ 46 w 46"/>
                <a:gd name="T3" fmla="*/ 18 h 78"/>
                <a:gd name="T4" fmla="*/ 14 w 46"/>
                <a:gd name="T5" fmla="*/ 78 h 78"/>
                <a:gd name="T6" fmla="*/ 0 w 46"/>
                <a:gd name="T7" fmla="*/ 56 h 78"/>
                <a:gd name="T8" fmla="*/ 28 w 4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8">
                  <a:moveTo>
                    <a:pt x="28" y="0"/>
                  </a:moveTo>
                  <a:lnTo>
                    <a:pt x="46" y="18"/>
                  </a:lnTo>
                  <a:lnTo>
                    <a:pt x="14" y="78"/>
                  </a:lnTo>
                  <a:lnTo>
                    <a:pt x="0" y="5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5" name="Freeform 89"/>
            <p:cNvSpPr>
              <a:spLocks/>
            </p:cNvSpPr>
            <p:nvPr/>
          </p:nvSpPr>
          <p:spPr bwMode="auto">
            <a:xfrm>
              <a:off x="6408738" y="5853113"/>
              <a:ext cx="15875" cy="31750"/>
            </a:xfrm>
            <a:custGeom>
              <a:avLst/>
              <a:gdLst>
                <a:gd name="T0" fmla="*/ 28 w 38"/>
                <a:gd name="T1" fmla="*/ 0 h 81"/>
                <a:gd name="T2" fmla="*/ 38 w 38"/>
                <a:gd name="T3" fmla="*/ 24 h 81"/>
                <a:gd name="T4" fmla="*/ 0 w 38"/>
                <a:gd name="T5" fmla="*/ 81 h 81"/>
                <a:gd name="T6" fmla="*/ 0 w 38"/>
                <a:gd name="T7" fmla="*/ 53 h 81"/>
                <a:gd name="T8" fmla="*/ 28 w 3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1">
                  <a:moveTo>
                    <a:pt x="28" y="0"/>
                  </a:moveTo>
                  <a:lnTo>
                    <a:pt x="38" y="24"/>
                  </a:lnTo>
                  <a:lnTo>
                    <a:pt x="0" y="81"/>
                  </a:lnTo>
                  <a:lnTo>
                    <a:pt x="0" y="5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6" name="Freeform 90"/>
            <p:cNvSpPr>
              <a:spLocks/>
            </p:cNvSpPr>
            <p:nvPr/>
          </p:nvSpPr>
          <p:spPr bwMode="auto">
            <a:xfrm>
              <a:off x="6457950" y="5745163"/>
              <a:ext cx="7937" cy="28575"/>
            </a:xfrm>
            <a:custGeom>
              <a:avLst/>
              <a:gdLst>
                <a:gd name="T0" fmla="*/ 11 w 21"/>
                <a:gd name="T1" fmla="*/ 0 h 71"/>
                <a:gd name="T2" fmla="*/ 0 w 21"/>
                <a:gd name="T3" fmla="*/ 46 h 71"/>
                <a:gd name="T4" fmla="*/ 11 w 21"/>
                <a:gd name="T5" fmla="*/ 71 h 71"/>
                <a:gd name="T6" fmla="*/ 21 w 21"/>
                <a:gd name="T7" fmla="*/ 18 h 71"/>
                <a:gd name="T8" fmla="*/ 19 w 21"/>
                <a:gd name="T9" fmla="*/ 15 h 71"/>
                <a:gd name="T10" fmla="*/ 14 w 21"/>
                <a:gd name="T11" fmla="*/ 8 h 71"/>
                <a:gd name="T12" fmla="*/ 11 w 21"/>
                <a:gd name="T13" fmla="*/ 3 h 71"/>
                <a:gd name="T14" fmla="*/ 11 w 2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1">
                  <a:moveTo>
                    <a:pt x="11" y="0"/>
                  </a:moveTo>
                  <a:lnTo>
                    <a:pt x="0" y="46"/>
                  </a:lnTo>
                  <a:lnTo>
                    <a:pt x="11" y="71"/>
                  </a:lnTo>
                  <a:lnTo>
                    <a:pt x="21" y="18"/>
                  </a:lnTo>
                  <a:lnTo>
                    <a:pt x="19" y="15"/>
                  </a:lnTo>
                  <a:lnTo>
                    <a:pt x="14" y="8"/>
                  </a:lnTo>
                  <a:lnTo>
                    <a:pt x="11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7" name="Freeform 91"/>
            <p:cNvSpPr>
              <a:spLocks/>
            </p:cNvSpPr>
            <p:nvPr/>
          </p:nvSpPr>
          <p:spPr bwMode="auto">
            <a:xfrm>
              <a:off x="6826250" y="5634038"/>
              <a:ext cx="180975" cy="25400"/>
            </a:xfrm>
            <a:custGeom>
              <a:avLst/>
              <a:gdLst>
                <a:gd name="T0" fmla="*/ 56 w 457"/>
                <a:gd name="T1" fmla="*/ 0 h 63"/>
                <a:gd name="T2" fmla="*/ 427 w 457"/>
                <a:gd name="T3" fmla="*/ 8 h 63"/>
                <a:gd name="T4" fmla="*/ 457 w 457"/>
                <a:gd name="T5" fmla="*/ 55 h 63"/>
                <a:gd name="T6" fmla="*/ 356 w 457"/>
                <a:gd name="T7" fmla="*/ 63 h 63"/>
                <a:gd name="T8" fmla="*/ 238 w 457"/>
                <a:gd name="T9" fmla="*/ 63 h 63"/>
                <a:gd name="T10" fmla="*/ 39 w 457"/>
                <a:gd name="T11" fmla="*/ 63 h 63"/>
                <a:gd name="T12" fmla="*/ 0 w 457"/>
                <a:gd name="T13" fmla="*/ 8 h 63"/>
                <a:gd name="T14" fmla="*/ 56 w 457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" h="63">
                  <a:moveTo>
                    <a:pt x="56" y="0"/>
                  </a:moveTo>
                  <a:lnTo>
                    <a:pt x="427" y="8"/>
                  </a:lnTo>
                  <a:lnTo>
                    <a:pt x="457" y="55"/>
                  </a:lnTo>
                  <a:lnTo>
                    <a:pt x="356" y="63"/>
                  </a:lnTo>
                  <a:lnTo>
                    <a:pt x="238" y="63"/>
                  </a:lnTo>
                  <a:lnTo>
                    <a:pt x="39" y="63"/>
                  </a:lnTo>
                  <a:lnTo>
                    <a:pt x="0" y="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AD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8" name="Freeform 92"/>
            <p:cNvSpPr>
              <a:spLocks/>
            </p:cNvSpPr>
            <p:nvPr/>
          </p:nvSpPr>
          <p:spPr bwMode="auto">
            <a:xfrm>
              <a:off x="6702425" y="5632450"/>
              <a:ext cx="53975" cy="15875"/>
            </a:xfrm>
            <a:custGeom>
              <a:avLst/>
              <a:gdLst>
                <a:gd name="T0" fmla="*/ 137 w 137"/>
                <a:gd name="T1" fmla="*/ 0 h 43"/>
                <a:gd name="T2" fmla="*/ 0 w 137"/>
                <a:gd name="T3" fmla="*/ 12 h 43"/>
                <a:gd name="T4" fmla="*/ 0 w 137"/>
                <a:gd name="T5" fmla="*/ 43 h 43"/>
                <a:gd name="T6" fmla="*/ 76 w 137"/>
                <a:gd name="T7" fmla="*/ 38 h 43"/>
                <a:gd name="T8" fmla="*/ 79 w 137"/>
                <a:gd name="T9" fmla="*/ 37 h 43"/>
                <a:gd name="T10" fmla="*/ 84 w 137"/>
                <a:gd name="T11" fmla="*/ 33 h 43"/>
                <a:gd name="T12" fmla="*/ 92 w 137"/>
                <a:gd name="T13" fmla="*/ 27 h 43"/>
                <a:gd name="T14" fmla="*/ 103 w 137"/>
                <a:gd name="T15" fmla="*/ 19 h 43"/>
                <a:gd name="T16" fmla="*/ 113 w 137"/>
                <a:gd name="T17" fmla="*/ 12 h 43"/>
                <a:gd name="T18" fmla="*/ 124 w 137"/>
                <a:gd name="T19" fmla="*/ 6 h 43"/>
                <a:gd name="T20" fmla="*/ 132 w 137"/>
                <a:gd name="T21" fmla="*/ 1 h 43"/>
                <a:gd name="T22" fmla="*/ 137 w 137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" h="43">
                  <a:moveTo>
                    <a:pt x="137" y="0"/>
                  </a:moveTo>
                  <a:lnTo>
                    <a:pt x="0" y="12"/>
                  </a:lnTo>
                  <a:lnTo>
                    <a:pt x="0" y="43"/>
                  </a:lnTo>
                  <a:lnTo>
                    <a:pt x="76" y="38"/>
                  </a:lnTo>
                  <a:lnTo>
                    <a:pt x="79" y="37"/>
                  </a:lnTo>
                  <a:lnTo>
                    <a:pt x="84" y="33"/>
                  </a:lnTo>
                  <a:lnTo>
                    <a:pt x="92" y="27"/>
                  </a:lnTo>
                  <a:lnTo>
                    <a:pt x="103" y="19"/>
                  </a:lnTo>
                  <a:lnTo>
                    <a:pt x="113" y="12"/>
                  </a:lnTo>
                  <a:lnTo>
                    <a:pt x="124" y="6"/>
                  </a:lnTo>
                  <a:lnTo>
                    <a:pt x="132" y="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AD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19" name="Freeform 93"/>
            <p:cNvSpPr>
              <a:spLocks/>
            </p:cNvSpPr>
            <p:nvPr/>
          </p:nvSpPr>
          <p:spPr bwMode="auto">
            <a:xfrm>
              <a:off x="6762750" y="5632450"/>
              <a:ext cx="38100" cy="17462"/>
            </a:xfrm>
            <a:custGeom>
              <a:avLst/>
              <a:gdLst>
                <a:gd name="T0" fmla="*/ 27 w 95"/>
                <a:gd name="T1" fmla="*/ 0 h 46"/>
                <a:gd name="T2" fmla="*/ 83 w 95"/>
                <a:gd name="T3" fmla="*/ 5 h 46"/>
                <a:gd name="T4" fmla="*/ 95 w 95"/>
                <a:gd name="T5" fmla="*/ 46 h 46"/>
                <a:gd name="T6" fmla="*/ 0 w 95"/>
                <a:gd name="T7" fmla="*/ 46 h 46"/>
                <a:gd name="T8" fmla="*/ 27 w 9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6">
                  <a:moveTo>
                    <a:pt x="27" y="0"/>
                  </a:moveTo>
                  <a:lnTo>
                    <a:pt x="83" y="5"/>
                  </a:lnTo>
                  <a:lnTo>
                    <a:pt x="95" y="46"/>
                  </a:lnTo>
                  <a:lnTo>
                    <a:pt x="0" y="4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AD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20" name="Freeform 94"/>
            <p:cNvSpPr>
              <a:spLocks/>
            </p:cNvSpPr>
            <p:nvPr/>
          </p:nvSpPr>
          <p:spPr bwMode="auto">
            <a:xfrm>
              <a:off x="6545263" y="5640388"/>
              <a:ext cx="114300" cy="14287"/>
            </a:xfrm>
            <a:custGeom>
              <a:avLst/>
              <a:gdLst>
                <a:gd name="T0" fmla="*/ 285 w 285"/>
                <a:gd name="T1" fmla="*/ 0 h 35"/>
                <a:gd name="T2" fmla="*/ 220 w 285"/>
                <a:gd name="T3" fmla="*/ 0 h 35"/>
                <a:gd name="T4" fmla="*/ 133 w 285"/>
                <a:gd name="T5" fmla="*/ 12 h 35"/>
                <a:gd name="T6" fmla="*/ 56 w 285"/>
                <a:gd name="T7" fmla="*/ 20 h 35"/>
                <a:gd name="T8" fmla="*/ 0 w 285"/>
                <a:gd name="T9" fmla="*/ 35 h 35"/>
                <a:gd name="T10" fmla="*/ 194 w 285"/>
                <a:gd name="T11" fmla="*/ 27 h 35"/>
                <a:gd name="T12" fmla="*/ 280 w 285"/>
                <a:gd name="T13" fmla="*/ 27 h 35"/>
                <a:gd name="T14" fmla="*/ 285 w 285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">
                  <a:moveTo>
                    <a:pt x="285" y="0"/>
                  </a:moveTo>
                  <a:lnTo>
                    <a:pt x="220" y="0"/>
                  </a:lnTo>
                  <a:lnTo>
                    <a:pt x="133" y="12"/>
                  </a:lnTo>
                  <a:lnTo>
                    <a:pt x="56" y="20"/>
                  </a:lnTo>
                  <a:lnTo>
                    <a:pt x="0" y="35"/>
                  </a:lnTo>
                  <a:lnTo>
                    <a:pt x="194" y="27"/>
                  </a:lnTo>
                  <a:lnTo>
                    <a:pt x="280" y="27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AD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</p:grpSp>
      <p:grpSp>
        <p:nvGrpSpPr>
          <p:cNvPr id="721" name="Group 720"/>
          <p:cNvGrpSpPr/>
          <p:nvPr/>
        </p:nvGrpSpPr>
        <p:grpSpPr>
          <a:xfrm>
            <a:off x="1096783" y="1242961"/>
            <a:ext cx="676010" cy="353552"/>
            <a:chOff x="6392863" y="6600825"/>
            <a:chExt cx="931862" cy="487362"/>
          </a:xfrm>
        </p:grpSpPr>
        <p:sp>
          <p:nvSpPr>
            <p:cNvPr id="722" name="AutoShape 4"/>
            <p:cNvSpPr>
              <a:spLocks noChangeAspect="1" noChangeArrowheads="1" noTextEdit="1"/>
            </p:cNvSpPr>
            <p:nvPr/>
          </p:nvSpPr>
          <p:spPr bwMode="auto">
            <a:xfrm>
              <a:off x="6392863" y="6600825"/>
              <a:ext cx="931862" cy="487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23" name="Freeform 6"/>
            <p:cNvSpPr>
              <a:spLocks/>
            </p:cNvSpPr>
            <p:nvPr/>
          </p:nvSpPr>
          <p:spPr bwMode="auto">
            <a:xfrm>
              <a:off x="6811963" y="6821487"/>
              <a:ext cx="176212" cy="188912"/>
            </a:xfrm>
            <a:custGeom>
              <a:avLst/>
              <a:gdLst>
                <a:gd name="T0" fmla="*/ 0 w 442"/>
                <a:gd name="T1" fmla="*/ 55 h 476"/>
                <a:gd name="T2" fmla="*/ 102 w 442"/>
                <a:gd name="T3" fmla="*/ 413 h 476"/>
                <a:gd name="T4" fmla="*/ 205 w 442"/>
                <a:gd name="T5" fmla="*/ 476 h 476"/>
                <a:gd name="T6" fmla="*/ 442 w 442"/>
                <a:gd name="T7" fmla="*/ 476 h 476"/>
                <a:gd name="T8" fmla="*/ 355 w 442"/>
                <a:gd name="T9" fmla="*/ 460 h 476"/>
                <a:gd name="T10" fmla="*/ 197 w 442"/>
                <a:gd name="T11" fmla="*/ 453 h 476"/>
                <a:gd name="T12" fmla="*/ 127 w 442"/>
                <a:gd name="T13" fmla="*/ 405 h 476"/>
                <a:gd name="T14" fmla="*/ 24 w 442"/>
                <a:gd name="T15" fmla="*/ 0 h 476"/>
                <a:gd name="T16" fmla="*/ 0 w 442"/>
                <a:gd name="T17" fmla="*/ 5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2" h="476">
                  <a:moveTo>
                    <a:pt x="0" y="55"/>
                  </a:moveTo>
                  <a:lnTo>
                    <a:pt x="102" y="413"/>
                  </a:lnTo>
                  <a:lnTo>
                    <a:pt x="205" y="476"/>
                  </a:lnTo>
                  <a:lnTo>
                    <a:pt x="442" y="476"/>
                  </a:lnTo>
                  <a:lnTo>
                    <a:pt x="355" y="460"/>
                  </a:lnTo>
                  <a:lnTo>
                    <a:pt x="197" y="453"/>
                  </a:lnTo>
                  <a:lnTo>
                    <a:pt x="127" y="405"/>
                  </a:lnTo>
                  <a:lnTo>
                    <a:pt x="24" y="0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24" name="Freeform 7"/>
            <p:cNvSpPr>
              <a:spLocks/>
            </p:cNvSpPr>
            <p:nvPr/>
          </p:nvSpPr>
          <p:spPr bwMode="auto">
            <a:xfrm>
              <a:off x="6815138" y="6616700"/>
              <a:ext cx="371475" cy="371475"/>
            </a:xfrm>
            <a:custGeom>
              <a:avLst/>
              <a:gdLst>
                <a:gd name="T0" fmla="*/ 16 w 937"/>
                <a:gd name="T1" fmla="*/ 199 h 938"/>
                <a:gd name="T2" fmla="*/ 142 w 937"/>
                <a:gd name="T3" fmla="*/ 0 h 938"/>
                <a:gd name="T4" fmla="*/ 189 w 937"/>
                <a:gd name="T5" fmla="*/ 16 h 938"/>
                <a:gd name="T6" fmla="*/ 292 w 937"/>
                <a:gd name="T7" fmla="*/ 231 h 938"/>
                <a:gd name="T8" fmla="*/ 594 w 937"/>
                <a:gd name="T9" fmla="*/ 858 h 938"/>
                <a:gd name="T10" fmla="*/ 656 w 937"/>
                <a:gd name="T11" fmla="*/ 914 h 938"/>
                <a:gd name="T12" fmla="*/ 937 w 937"/>
                <a:gd name="T13" fmla="*/ 914 h 938"/>
                <a:gd name="T14" fmla="*/ 711 w 937"/>
                <a:gd name="T15" fmla="*/ 938 h 938"/>
                <a:gd name="T16" fmla="*/ 641 w 937"/>
                <a:gd name="T17" fmla="*/ 930 h 938"/>
                <a:gd name="T18" fmla="*/ 560 w 937"/>
                <a:gd name="T19" fmla="*/ 866 h 938"/>
                <a:gd name="T20" fmla="*/ 174 w 937"/>
                <a:gd name="T21" fmla="*/ 40 h 938"/>
                <a:gd name="T22" fmla="*/ 134 w 937"/>
                <a:gd name="T23" fmla="*/ 88 h 938"/>
                <a:gd name="T24" fmla="*/ 0 w 937"/>
                <a:gd name="T25" fmla="*/ 270 h 938"/>
                <a:gd name="T26" fmla="*/ 16 w 937"/>
                <a:gd name="T27" fmla="*/ 19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7" h="938">
                  <a:moveTo>
                    <a:pt x="16" y="199"/>
                  </a:moveTo>
                  <a:lnTo>
                    <a:pt x="142" y="0"/>
                  </a:lnTo>
                  <a:lnTo>
                    <a:pt x="189" y="16"/>
                  </a:lnTo>
                  <a:lnTo>
                    <a:pt x="292" y="231"/>
                  </a:lnTo>
                  <a:lnTo>
                    <a:pt x="594" y="858"/>
                  </a:lnTo>
                  <a:lnTo>
                    <a:pt x="656" y="914"/>
                  </a:lnTo>
                  <a:lnTo>
                    <a:pt x="937" y="914"/>
                  </a:lnTo>
                  <a:lnTo>
                    <a:pt x="711" y="938"/>
                  </a:lnTo>
                  <a:lnTo>
                    <a:pt x="641" y="930"/>
                  </a:lnTo>
                  <a:lnTo>
                    <a:pt x="560" y="866"/>
                  </a:lnTo>
                  <a:lnTo>
                    <a:pt x="174" y="40"/>
                  </a:lnTo>
                  <a:lnTo>
                    <a:pt x="134" y="88"/>
                  </a:lnTo>
                  <a:lnTo>
                    <a:pt x="0" y="270"/>
                  </a:lnTo>
                  <a:lnTo>
                    <a:pt x="16" y="199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25" name="Freeform 8"/>
            <p:cNvSpPr>
              <a:spLocks/>
            </p:cNvSpPr>
            <p:nvPr/>
          </p:nvSpPr>
          <p:spPr bwMode="auto">
            <a:xfrm>
              <a:off x="6873875" y="6924675"/>
              <a:ext cx="177800" cy="163512"/>
            </a:xfrm>
            <a:custGeom>
              <a:avLst/>
              <a:gdLst>
                <a:gd name="T0" fmla="*/ 0 w 448"/>
                <a:gd name="T1" fmla="*/ 0 h 410"/>
                <a:gd name="T2" fmla="*/ 0 w 448"/>
                <a:gd name="T3" fmla="*/ 48 h 410"/>
                <a:gd name="T4" fmla="*/ 289 w 448"/>
                <a:gd name="T5" fmla="*/ 357 h 410"/>
                <a:gd name="T6" fmla="*/ 448 w 448"/>
                <a:gd name="T7" fmla="*/ 410 h 410"/>
                <a:gd name="T8" fmla="*/ 302 w 448"/>
                <a:gd name="T9" fmla="*/ 342 h 410"/>
                <a:gd name="T10" fmla="*/ 0 w 448"/>
                <a:gd name="T11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410">
                  <a:moveTo>
                    <a:pt x="0" y="0"/>
                  </a:moveTo>
                  <a:lnTo>
                    <a:pt x="0" y="48"/>
                  </a:lnTo>
                  <a:lnTo>
                    <a:pt x="289" y="357"/>
                  </a:lnTo>
                  <a:lnTo>
                    <a:pt x="448" y="410"/>
                  </a:lnTo>
                  <a:lnTo>
                    <a:pt x="30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26" name="Freeform 9"/>
            <p:cNvSpPr>
              <a:spLocks/>
            </p:cNvSpPr>
            <p:nvPr/>
          </p:nvSpPr>
          <p:spPr bwMode="auto">
            <a:xfrm>
              <a:off x="6873875" y="6653212"/>
              <a:ext cx="450850" cy="404812"/>
            </a:xfrm>
            <a:custGeom>
              <a:avLst/>
              <a:gdLst>
                <a:gd name="T0" fmla="*/ 0 w 1137"/>
                <a:gd name="T1" fmla="*/ 122 h 1022"/>
                <a:gd name="T2" fmla="*/ 0 w 1137"/>
                <a:gd name="T3" fmla="*/ 663 h 1022"/>
                <a:gd name="T4" fmla="*/ 15 w 1137"/>
                <a:gd name="T5" fmla="*/ 673 h 1022"/>
                <a:gd name="T6" fmla="*/ 32 w 1137"/>
                <a:gd name="T7" fmla="*/ 682 h 1022"/>
                <a:gd name="T8" fmla="*/ 49 w 1137"/>
                <a:gd name="T9" fmla="*/ 691 h 1022"/>
                <a:gd name="T10" fmla="*/ 67 w 1137"/>
                <a:gd name="T11" fmla="*/ 700 h 1022"/>
                <a:gd name="T12" fmla="*/ 86 w 1137"/>
                <a:gd name="T13" fmla="*/ 710 h 1022"/>
                <a:gd name="T14" fmla="*/ 107 w 1137"/>
                <a:gd name="T15" fmla="*/ 719 h 1022"/>
                <a:gd name="T16" fmla="*/ 127 w 1137"/>
                <a:gd name="T17" fmla="*/ 728 h 1022"/>
                <a:gd name="T18" fmla="*/ 148 w 1137"/>
                <a:gd name="T19" fmla="*/ 736 h 1022"/>
                <a:gd name="T20" fmla="*/ 171 w 1137"/>
                <a:gd name="T21" fmla="*/ 744 h 1022"/>
                <a:gd name="T22" fmla="*/ 193 w 1137"/>
                <a:gd name="T23" fmla="*/ 752 h 1022"/>
                <a:gd name="T24" fmla="*/ 216 w 1137"/>
                <a:gd name="T25" fmla="*/ 759 h 1022"/>
                <a:gd name="T26" fmla="*/ 240 w 1137"/>
                <a:gd name="T27" fmla="*/ 764 h 1022"/>
                <a:gd name="T28" fmla="*/ 264 w 1137"/>
                <a:gd name="T29" fmla="*/ 768 h 1022"/>
                <a:gd name="T30" fmla="*/ 289 w 1137"/>
                <a:gd name="T31" fmla="*/ 772 h 1022"/>
                <a:gd name="T32" fmla="*/ 313 w 1137"/>
                <a:gd name="T33" fmla="*/ 774 h 1022"/>
                <a:gd name="T34" fmla="*/ 337 w 1137"/>
                <a:gd name="T35" fmla="*/ 775 h 1022"/>
                <a:gd name="T36" fmla="*/ 434 w 1137"/>
                <a:gd name="T37" fmla="*/ 765 h 1022"/>
                <a:gd name="T38" fmla="*/ 496 w 1137"/>
                <a:gd name="T39" fmla="*/ 770 h 1022"/>
                <a:gd name="T40" fmla="*/ 538 w 1137"/>
                <a:gd name="T41" fmla="*/ 758 h 1022"/>
                <a:gd name="T42" fmla="*/ 477 w 1137"/>
                <a:gd name="T43" fmla="*/ 668 h 1022"/>
                <a:gd name="T44" fmla="*/ 399 w 1137"/>
                <a:gd name="T45" fmla="*/ 592 h 1022"/>
                <a:gd name="T46" fmla="*/ 379 w 1137"/>
                <a:gd name="T47" fmla="*/ 535 h 1022"/>
                <a:gd name="T48" fmla="*/ 323 w 1137"/>
                <a:gd name="T49" fmla="*/ 508 h 1022"/>
                <a:gd name="T50" fmla="*/ 275 w 1137"/>
                <a:gd name="T51" fmla="*/ 446 h 1022"/>
                <a:gd name="T52" fmla="*/ 207 w 1137"/>
                <a:gd name="T53" fmla="*/ 376 h 1022"/>
                <a:gd name="T54" fmla="*/ 165 w 1137"/>
                <a:gd name="T55" fmla="*/ 314 h 1022"/>
                <a:gd name="T56" fmla="*/ 111 w 1137"/>
                <a:gd name="T57" fmla="*/ 251 h 1022"/>
                <a:gd name="T58" fmla="*/ 20 w 1137"/>
                <a:gd name="T59" fmla="*/ 147 h 1022"/>
                <a:gd name="T60" fmla="*/ 67 w 1137"/>
                <a:gd name="T61" fmla="*/ 92 h 1022"/>
                <a:gd name="T62" fmla="*/ 155 w 1137"/>
                <a:gd name="T63" fmla="*/ 96 h 1022"/>
                <a:gd name="T64" fmla="*/ 244 w 1137"/>
                <a:gd name="T65" fmla="*/ 105 h 1022"/>
                <a:gd name="T66" fmla="*/ 708 w 1137"/>
                <a:gd name="T67" fmla="*/ 911 h 1022"/>
                <a:gd name="T68" fmla="*/ 867 w 1137"/>
                <a:gd name="T69" fmla="*/ 1022 h 1022"/>
                <a:gd name="T70" fmla="*/ 1137 w 1137"/>
                <a:gd name="T71" fmla="*/ 1008 h 1022"/>
                <a:gd name="T72" fmla="*/ 855 w 1137"/>
                <a:gd name="T73" fmla="*/ 993 h 1022"/>
                <a:gd name="T74" fmla="*/ 717 w 1137"/>
                <a:gd name="T75" fmla="*/ 879 h 1022"/>
                <a:gd name="T76" fmla="*/ 294 w 1137"/>
                <a:gd name="T77" fmla="*/ 104 h 1022"/>
                <a:gd name="T78" fmla="*/ 485 w 1137"/>
                <a:gd name="T79" fmla="*/ 104 h 1022"/>
                <a:gd name="T80" fmla="*/ 739 w 1137"/>
                <a:gd name="T81" fmla="*/ 104 h 1022"/>
                <a:gd name="T82" fmla="*/ 766 w 1137"/>
                <a:gd name="T83" fmla="*/ 81 h 1022"/>
                <a:gd name="T84" fmla="*/ 776 w 1137"/>
                <a:gd name="T85" fmla="*/ 62 h 1022"/>
                <a:gd name="T86" fmla="*/ 773 w 1137"/>
                <a:gd name="T87" fmla="*/ 45 h 1022"/>
                <a:gd name="T88" fmla="*/ 760 w 1137"/>
                <a:gd name="T89" fmla="*/ 32 h 1022"/>
                <a:gd name="T90" fmla="*/ 740 w 1137"/>
                <a:gd name="T91" fmla="*/ 22 h 1022"/>
                <a:gd name="T92" fmla="*/ 719 w 1137"/>
                <a:gd name="T93" fmla="*/ 15 h 1022"/>
                <a:gd name="T94" fmla="*/ 696 w 1137"/>
                <a:gd name="T95" fmla="*/ 13 h 1022"/>
                <a:gd name="T96" fmla="*/ 676 w 1137"/>
                <a:gd name="T97" fmla="*/ 14 h 1022"/>
                <a:gd name="T98" fmla="*/ 254 w 1137"/>
                <a:gd name="T99" fmla="*/ 6 h 1022"/>
                <a:gd name="T100" fmla="*/ 89 w 1137"/>
                <a:gd name="T101" fmla="*/ 0 h 1022"/>
                <a:gd name="T102" fmla="*/ 0 w 1137"/>
                <a:gd name="T103" fmla="*/ 10 h 1022"/>
                <a:gd name="T104" fmla="*/ 0 w 1137"/>
                <a:gd name="T105" fmla="*/ 86 h 1022"/>
                <a:gd name="T106" fmla="*/ 34 w 1137"/>
                <a:gd name="T107" fmla="*/ 85 h 1022"/>
                <a:gd name="T108" fmla="*/ 0 w 1137"/>
                <a:gd name="T109" fmla="*/ 12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37" h="1022">
                  <a:moveTo>
                    <a:pt x="0" y="122"/>
                  </a:moveTo>
                  <a:lnTo>
                    <a:pt x="0" y="663"/>
                  </a:lnTo>
                  <a:lnTo>
                    <a:pt x="15" y="673"/>
                  </a:lnTo>
                  <a:lnTo>
                    <a:pt x="32" y="682"/>
                  </a:lnTo>
                  <a:lnTo>
                    <a:pt x="49" y="691"/>
                  </a:lnTo>
                  <a:lnTo>
                    <a:pt x="67" y="700"/>
                  </a:lnTo>
                  <a:lnTo>
                    <a:pt x="86" y="710"/>
                  </a:lnTo>
                  <a:lnTo>
                    <a:pt x="107" y="719"/>
                  </a:lnTo>
                  <a:lnTo>
                    <a:pt x="127" y="728"/>
                  </a:lnTo>
                  <a:lnTo>
                    <a:pt x="148" y="736"/>
                  </a:lnTo>
                  <a:lnTo>
                    <a:pt x="171" y="744"/>
                  </a:lnTo>
                  <a:lnTo>
                    <a:pt x="193" y="752"/>
                  </a:lnTo>
                  <a:lnTo>
                    <a:pt x="216" y="759"/>
                  </a:lnTo>
                  <a:lnTo>
                    <a:pt x="240" y="764"/>
                  </a:lnTo>
                  <a:lnTo>
                    <a:pt x="264" y="768"/>
                  </a:lnTo>
                  <a:lnTo>
                    <a:pt x="289" y="772"/>
                  </a:lnTo>
                  <a:lnTo>
                    <a:pt x="313" y="774"/>
                  </a:lnTo>
                  <a:lnTo>
                    <a:pt x="337" y="775"/>
                  </a:lnTo>
                  <a:lnTo>
                    <a:pt x="434" y="765"/>
                  </a:lnTo>
                  <a:lnTo>
                    <a:pt x="496" y="770"/>
                  </a:lnTo>
                  <a:lnTo>
                    <a:pt x="538" y="758"/>
                  </a:lnTo>
                  <a:lnTo>
                    <a:pt x="477" y="668"/>
                  </a:lnTo>
                  <a:lnTo>
                    <a:pt x="399" y="592"/>
                  </a:lnTo>
                  <a:lnTo>
                    <a:pt x="379" y="535"/>
                  </a:lnTo>
                  <a:lnTo>
                    <a:pt x="323" y="508"/>
                  </a:lnTo>
                  <a:lnTo>
                    <a:pt x="275" y="446"/>
                  </a:lnTo>
                  <a:lnTo>
                    <a:pt x="207" y="376"/>
                  </a:lnTo>
                  <a:lnTo>
                    <a:pt x="165" y="314"/>
                  </a:lnTo>
                  <a:lnTo>
                    <a:pt x="111" y="251"/>
                  </a:lnTo>
                  <a:lnTo>
                    <a:pt x="20" y="147"/>
                  </a:lnTo>
                  <a:lnTo>
                    <a:pt x="67" y="92"/>
                  </a:lnTo>
                  <a:lnTo>
                    <a:pt x="155" y="96"/>
                  </a:lnTo>
                  <a:lnTo>
                    <a:pt x="244" y="105"/>
                  </a:lnTo>
                  <a:lnTo>
                    <a:pt x="708" y="911"/>
                  </a:lnTo>
                  <a:lnTo>
                    <a:pt x="867" y="1022"/>
                  </a:lnTo>
                  <a:lnTo>
                    <a:pt x="1137" y="1008"/>
                  </a:lnTo>
                  <a:lnTo>
                    <a:pt x="855" y="993"/>
                  </a:lnTo>
                  <a:lnTo>
                    <a:pt x="717" y="879"/>
                  </a:lnTo>
                  <a:lnTo>
                    <a:pt x="294" y="104"/>
                  </a:lnTo>
                  <a:lnTo>
                    <a:pt x="485" y="104"/>
                  </a:lnTo>
                  <a:lnTo>
                    <a:pt x="739" y="104"/>
                  </a:lnTo>
                  <a:lnTo>
                    <a:pt x="766" y="81"/>
                  </a:lnTo>
                  <a:lnTo>
                    <a:pt x="776" y="62"/>
                  </a:lnTo>
                  <a:lnTo>
                    <a:pt x="773" y="45"/>
                  </a:lnTo>
                  <a:lnTo>
                    <a:pt x="760" y="32"/>
                  </a:lnTo>
                  <a:lnTo>
                    <a:pt x="740" y="22"/>
                  </a:lnTo>
                  <a:lnTo>
                    <a:pt x="719" y="15"/>
                  </a:lnTo>
                  <a:lnTo>
                    <a:pt x="696" y="13"/>
                  </a:lnTo>
                  <a:lnTo>
                    <a:pt x="676" y="14"/>
                  </a:lnTo>
                  <a:lnTo>
                    <a:pt x="254" y="6"/>
                  </a:lnTo>
                  <a:lnTo>
                    <a:pt x="89" y="0"/>
                  </a:lnTo>
                  <a:lnTo>
                    <a:pt x="0" y="10"/>
                  </a:lnTo>
                  <a:lnTo>
                    <a:pt x="0" y="86"/>
                  </a:lnTo>
                  <a:lnTo>
                    <a:pt x="34" y="85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27" name="Freeform 10"/>
            <p:cNvSpPr>
              <a:spLocks/>
            </p:cNvSpPr>
            <p:nvPr/>
          </p:nvSpPr>
          <p:spPr bwMode="auto">
            <a:xfrm>
              <a:off x="6835775" y="6621462"/>
              <a:ext cx="38100" cy="322262"/>
            </a:xfrm>
            <a:custGeom>
              <a:avLst/>
              <a:gdLst>
                <a:gd name="T0" fmla="*/ 96 w 96"/>
                <a:gd name="T1" fmla="*/ 166 h 815"/>
                <a:gd name="T2" fmla="*/ 96 w 96"/>
                <a:gd name="T3" fmla="*/ 90 h 815"/>
                <a:gd name="T4" fmla="*/ 42 w 96"/>
                <a:gd name="T5" fmla="*/ 94 h 815"/>
                <a:gd name="T6" fmla="*/ 43 w 96"/>
                <a:gd name="T7" fmla="*/ 23 h 815"/>
                <a:gd name="T8" fmla="*/ 24 w 96"/>
                <a:gd name="T9" fmla="*/ 0 h 815"/>
                <a:gd name="T10" fmla="*/ 0 w 96"/>
                <a:gd name="T11" fmla="*/ 31 h 815"/>
                <a:gd name="T12" fmla="*/ 0 w 96"/>
                <a:gd name="T13" fmla="*/ 79 h 815"/>
                <a:gd name="T14" fmla="*/ 5 w 96"/>
                <a:gd name="T15" fmla="*/ 68 h 815"/>
                <a:gd name="T16" fmla="*/ 8 w 96"/>
                <a:gd name="T17" fmla="*/ 94 h 815"/>
                <a:gd name="T18" fmla="*/ 0 w 96"/>
                <a:gd name="T19" fmla="*/ 95 h 815"/>
                <a:gd name="T20" fmla="*/ 0 w 96"/>
                <a:gd name="T21" fmla="*/ 678 h 815"/>
                <a:gd name="T22" fmla="*/ 4 w 96"/>
                <a:gd name="T23" fmla="*/ 682 h 815"/>
                <a:gd name="T24" fmla="*/ 10 w 96"/>
                <a:gd name="T25" fmla="*/ 686 h 815"/>
                <a:gd name="T26" fmla="*/ 15 w 96"/>
                <a:gd name="T27" fmla="*/ 689 h 815"/>
                <a:gd name="T28" fmla="*/ 19 w 96"/>
                <a:gd name="T29" fmla="*/ 693 h 815"/>
                <a:gd name="T30" fmla="*/ 33 w 96"/>
                <a:gd name="T31" fmla="*/ 748 h 815"/>
                <a:gd name="T32" fmla="*/ 96 w 96"/>
                <a:gd name="T33" fmla="*/ 815 h 815"/>
                <a:gd name="T34" fmla="*/ 96 w 96"/>
                <a:gd name="T35" fmla="*/ 767 h 815"/>
                <a:gd name="T36" fmla="*/ 68 w 96"/>
                <a:gd name="T37" fmla="*/ 734 h 815"/>
                <a:gd name="T38" fmla="*/ 54 w 96"/>
                <a:gd name="T39" fmla="*/ 718 h 815"/>
                <a:gd name="T40" fmla="*/ 58 w 96"/>
                <a:gd name="T41" fmla="*/ 720 h 815"/>
                <a:gd name="T42" fmla="*/ 63 w 96"/>
                <a:gd name="T43" fmla="*/ 724 h 815"/>
                <a:gd name="T44" fmla="*/ 68 w 96"/>
                <a:gd name="T45" fmla="*/ 726 h 815"/>
                <a:gd name="T46" fmla="*/ 73 w 96"/>
                <a:gd name="T47" fmla="*/ 730 h 815"/>
                <a:gd name="T48" fmla="*/ 78 w 96"/>
                <a:gd name="T49" fmla="*/ 733 h 815"/>
                <a:gd name="T50" fmla="*/ 84 w 96"/>
                <a:gd name="T51" fmla="*/ 737 h 815"/>
                <a:gd name="T52" fmla="*/ 91 w 96"/>
                <a:gd name="T53" fmla="*/ 740 h 815"/>
                <a:gd name="T54" fmla="*/ 96 w 96"/>
                <a:gd name="T55" fmla="*/ 743 h 815"/>
                <a:gd name="T56" fmla="*/ 96 w 96"/>
                <a:gd name="T57" fmla="*/ 202 h 815"/>
                <a:gd name="T58" fmla="*/ 92 w 96"/>
                <a:gd name="T59" fmla="*/ 206 h 815"/>
                <a:gd name="T60" fmla="*/ 63 w 96"/>
                <a:gd name="T61" fmla="*/ 167 h 815"/>
                <a:gd name="T62" fmla="*/ 96 w 96"/>
                <a:gd name="T63" fmla="*/ 166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815">
                  <a:moveTo>
                    <a:pt x="96" y="166"/>
                  </a:moveTo>
                  <a:lnTo>
                    <a:pt x="96" y="90"/>
                  </a:lnTo>
                  <a:lnTo>
                    <a:pt x="42" y="94"/>
                  </a:lnTo>
                  <a:lnTo>
                    <a:pt x="43" y="23"/>
                  </a:lnTo>
                  <a:lnTo>
                    <a:pt x="24" y="0"/>
                  </a:lnTo>
                  <a:lnTo>
                    <a:pt x="0" y="31"/>
                  </a:lnTo>
                  <a:lnTo>
                    <a:pt x="0" y="79"/>
                  </a:lnTo>
                  <a:lnTo>
                    <a:pt x="5" y="68"/>
                  </a:lnTo>
                  <a:lnTo>
                    <a:pt x="8" y="94"/>
                  </a:lnTo>
                  <a:lnTo>
                    <a:pt x="0" y="95"/>
                  </a:lnTo>
                  <a:lnTo>
                    <a:pt x="0" y="678"/>
                  </a:lnTo>
                  <a:lnTo>
                    <a:pt x="4" y="682"/>
                  </a:lnTo>
                  <a:lnTo>
                    <a:pt x="10" y="686"/>
                  </a:lnTo>
                  <a:lnTo>
                    <a:pt x="15" y="689"/>
                  </a:lnTo>
                  <a:lnTo>
                    <a:pt x="19" y="693"/>
                  </a:lnTo>
                  <a:lnTo>
                    <a:pt x="33" y="748"/>
                  </a:lnTo>
                  <a:lnTo>
                    <a:pt x="96" y="815"/>
                  </a:lnTo>
                  <a:lnTo>
                    <a:pt x="96" y="767"/>
                  </a:lnTo>
                  <a:lnTo>
                    <a:pt x="68" y="734"/>
                  </a:lnTo>
                  <a:lnTo>
                    <a:pt x="54" y="718"/>
                  </a:lnTo>
                  <a:lnTo>
                    <a:pt x="58" y="720"/>
                  </a:lnTo>
                  <a:lnTo>
                    <a:pt x="63" y="724"/>
                  </a:lnTo>
                  <a:lnTo>
                    <a:pt x="68" y="726"/>
                  </a:lnTo>
                  <a:lnTo>
                    <a:pt x="73" y="730"/>
                  </a:lnTo>
                  <a:lnTo>
                    <a:pt x="78" y="733"/>
                  </a:lnTo>
                  <a:lnTo>
                    <a:pt x="84" y="737"/>
                  </a:lnTo>
                  <a:lnTo>
                    <a:pt x="91" y="740"/>
                  </a:lnTo>
                  <a:lnTo>
                    <a:pt x="96" y="743"/>
                  </a:lnTo>
                  <a:lnTo>
                    <a:pt x="96" y="202"/>
                  </a:lnTo>
                  <a:lnTo>
                    <a:pt x="92" y="206"/>
                  </a:lnTo>
                  <a:lnTo>
                    <a:pt x="63" y="167"/>
                  </a:lnTo>
                  <a:lnTo>
                    <a:pt x="96" y="166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28" name="Freeform 11"/>
            <p:cNvSpPr>
              <a:spLocks/>
            </p:cNvSpPr>
            <p:nvPr/>
          </p:nvSpPr>
          <p:spPr bwMode="auto">
            <a:xfrm>
              <a:off x="6750050" y="6600825"/>
              <a:ext cx="85725" cy="288925"/>
            </a:xfrm>
            <a:custGeom>
              <a:avLst/>
              <a:gdLst>
                <a:gd name="T0" fmla="*/ 214 w 214"/>
                <a:gd name="T1" fmla="*/ 130 h 729"/>
                <a:gd name="T2" fmla="*/ 214 w 214"/>
                <a:gd name="T3" fmla="*/ 82 h 729"/>
                <a:gd name="T4" fmla="*/ 157 w 214"/>
                <a:gd name="T5" fmla="*/ 152 h 729"/>
                <a:gd name="T6" fmla="*/ 110 w 214"/>
                <a:gd name="T7" fmla="*/ 152 h 729"/>
                <a:gd name="T8" fmla="*/ 81 w 214"/>
                <a:gd name="T9" fmla="*/ 0 h 729"/>
                <a:gd name="T10" fmla="*/ 40 w 214"/>
                <a:gd name="T11" fmla="*/ 7 h 729"/>
                <a:gd name="T12" fmla="*/ 0 w 214"/>
                <a:gd name="T13" fmla="*/ 53 h 729"/>
                <a:gd name="T14" fmla="*/ 0 w 214"/>
                <a:gd name="T15" fmla="*/ 93 h 729"/>
                <a:gd name="T16" fmla="*/ 46 w 214"/>
                <a:gd name="T17" fmla="*/ 40 h 729"/>
                <a:gd name="T18" fmla="*/ 73 w 214"/>
                <a:gd name="T19" fmla="*/ 163 h 729"/>
                <a:gd name="T20" fmla="*/ 0 w 214"/>
                <a:gd name="T21" fmla="*/ 169 h 729"/>
                <a:gd name="T22" fmla="*/ 0 w 214"/>
                <a:gd name="T23" fmla="*/ 491 h 729"/>
                <a:gd name="T24" fmla="*/ 40 w 214"/>
                <a:gd name="T25" fmla="*/ 459 h 729"/>
                <a:gd name="T26" fmla="*/ 52 w 214"/>
                <a:gd name="T27" fmla="*/ 495 h 729"/>
                <a:gd name="T28" fmla="*/ 67 w 214"/>
                <a:gd name="T29" fmla="*/ 532 h 729"/>
                <a:gd name="T30" fmla="*/ 86 w 214"/>
                <a:gd name="T31" fmla="*/ 568 h 729"/>
                <a:gd name="T32" fmla="*/ 108 w 214"/>
                <a:gd name="T33" fmla="*/ 604 h 729"/>
                <a:gd name="T34" fmla="*/ 131 w 214"/>
                <a:gd name="T35" fmla="*/ 640 h 729"/>
                <a:gd name="T36" fmla="*/ 157 w 214"/>
                <a:gd name="T37" fmla="*/ 672 h 729"/>
                <a:gd name="T38" fmla="*/ 185 w 214"/>
                <a:gd name="T39" fmla="*/ 702 h 729"/>
                <a:gd name="T40" fmla="*/ 214 w 214"/>
                <a:gd name="T41" fmla="*/ 729 h 729"/>
                <a:gd name="T42" fmla="*/ 214 w 214"/>
                <a:gd name="T43" fmla="*/ 146 h 729"/>
                <a:gd name="T44" fmla="*/ 204 w 214"/>
                <a:gd name="T45" fmla="*/ 148 h 729"/>
                <a:gd name="T46" fmla="*/ 214 w 214"/>
                <a:gd name="T47" fmla="*/ 13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4" h="729">
                  <a:moveTo>
                    <a:pt x="214" y="130"/>
                  </a:moveTo>
                  <a:lnTo>
                    <a:pt x="214" y="82"/>
                  </a:lnTo>
                  <a:lnTo>
                    <a:pt x="157" y="152"/>
                  </a:lnTo>
                  <a:lnTo>
                    <a:pt x="110" y="152"/>
                  </a:lnTo>
                  <a:lnTo>
                    <a:pt x="81" y="0"/>
                  </a:lnTo>
                  <a:lnTo>
                    <a:pt x="40" y="7"/>
                  </a:lnTo>
                  <a:lnTo>
                    <a:pt x="0" y="53"/>
                  </a:lnTo>
                  <a:lnTo>
                    <a:pt x="0" y="93"/>
                  </a:lnTo>
                  <a:lnTo>
                    <a:pt x="46" y="40"/>
                  </a:lnTo>
                  <a:lnTo>
                    <a:pt x="73" y="163"/>
                  </a:lnTo>
                  <a:lnTo>
                    <a:pt x="0" y="169"/>
                  </a:lnTo>
                  <a:lnTo>
                    <a:pt x="0" y="491"/>
                  </a:lnTo>
                  <a:lnTo>
                    <a:pt x="40" y="459"/>
                  </a:lnTo>
                  <a:lnTo>
                    <a:pt x="52" y="495"/>
                  </a:lnTo>
                  <a:lnTo>
                    <a:pt x="67" y="532"/>
                  </a:lnTo>
                  <a:lnTo>
                    <a:pt x="86" y="568"/>
                  </a:lnTo>
                  <a:lnTo>
                    <a:pt x="108" y="604"/>
                  </a:lnTo>
                  <a:lnTo>
                    <a:pt x="131" y="640"/>
                  </a:lnTo>
                  <a:lnTo>
                    <a:pt x="157" y="672"/>
                  </a:lnTo>
                  <a:lnTo>
                    <a:pt x="185" y="702"/>
                  </a:lnTo>
                  <a:lnTo>
                    <a:pt x="214" y="729"/>
                  </a:lnTo>
                  <a:lnTo>
                    <a:pt x="214" y="146"/>
                  </a:lnTo>
                  <a:lnTo>
                    <a:pt x="204" y="148"/>
                  </a:lnTo>
                  <a:lnTo>
                    <a:pt x="214" y="13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29" name="Freeform 12"/>
            <p:cNvSpPr>
              <a:spLocks/>
            </p:cNvSpPr>
            <p:nvPr/>
          </p:nvSpPr>
          <p:spPr bwMode="auto">
            <a:xfrm>
              <a:off x="6669088" y="6621462"/>
              <a:ext cx="80962" cy="203200"/>
            </a:xfrm>
            <a:custGeom>
              <a:avLst/>
              <a:gdLst>
                <a:gd name="T0" fmla="*/ 204 w 204"/>
                <a:gd name="T1" fmla="*/ 40 h 510"/>
                <a:gd name="T2" fmla="*/ 204 w 204"/>
                <a:gd name="T3" fmla="*/ 0 h 510"/>
                <a:gd name="T4" fmla="*/ 98 w 204"/>
                <a:gd name="T5" fmla="*/ 127 h 510"/>
                <a:gd name="T6" fmla="*/ 50 w 204"/>
                <a:gd name="T7" fmla="*/ 149 h 510"/>
                <a:gd name="T8" fmla="*/ 22 w 204"/>
                <a:gd name="T9" fmla="*/ 99 h 510"/>
                <a:gd name="T10" fmla="*/ 0 w 204"/>
                <a:gd name="T11" fmla="*/ 99 h 510"/>
                <a:gd name="T12" fmla="*/ 0 w 204"/>
                <a:gd name="T13" fmla="*/ 119 h 510"/>
                <a:gd name="T14" fmla="*/ 20 w 204"/>
                <a:gd name="T15" fmla="*/ 165 h 510"/>
                <a:gd name="T16" fmla="*/ 0 w 204"/>
                <a:gd name="T17" fmla="*/ 166 h 510"/>
                <a:gd name="T18" fmla="*/ 0 w 204"/>
                <a:gd name="T19" fmla="*/ 431 h 510"/>
                <a:gd name="T20" fmla="*/ 36 w 204"/>
                <a:gd name="T21" fmla="*/ 427 h 510"/>
                <a:gd name="T22" fmla="*/ 105 w 204"/>
                <a:gd name="T23" fmla="*/ 461 h 510"/>
                <a:gd name="T24" fmla="*/ 140 w 204"/>
                <a:gd name="T25" fmla="*/ 510 h 510"/>
                <a:gd name="T26" fmla="*/ 195 w 204"/>
                <a:gd name="T27" fmla="*/ 447 h 510"/>
                <a:gd name="T28" fmla="*/ 204 w 204"/>
                <a:gd name="T29" fmla="*/ 438 h 510"/>
                <a:gd name="T30" fmla="*/ 204 w 204"/>
                <a:gd name="T31" fmla="*/ 116 h 510"/>
                <a:gd name="T32" fmla="*/ 133 w 204"/>
                <a:gd name="T33" fmla="*/ 123 h 510"/>
                <a:gd name="T34" fmla="*/ 202 w 204"/>
                <a:gd name="T35" fmla="*/ 44 h 510"/>
                <a:gd name="T36" fmla="*/ 204 w 204"/>
                <a:gd name="T37" fmla="*/ 4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510">
                  <a:moveTo>
                    <a:pt x="204" y="40"/>
                  </a:moveTo>
                  <a:lnTo>
                    <a:pt x="204" y="0"/>
                  </a:lnTo>
                  <a:lnTo>
                    <a:pt x="98" y="127"/>
                  </a:lnTo>
                  <a:lnTo>
                    <a:pt x="50" y="149"/>
                  </a:lnTo>
                  <a:lnTo>
                    <a:pt x="22" y="99"/>
                  </a:lnTo>
                  <a:lnTo>
                    <a:pt x="0" y="99"/>
                  </a:lnTo>
                  <a:lnTo>
                    <a:pt x="0" y="119"/>
                  </a:lnTo>
                  <a:lnTo>
                    <a:pt x="20" y="165"/>
                  </a:lnTo>
                  <a:lnTo>
                    <a:pt x="0" y="166"/>
                  </a:lnTo>
                  <a:lnTo>
                    <a:pt x="0" y="431"/>
                  </a:lnTo>
                  <a:lnTo>
                    <a:pt x="36" y="427"/>
                  </a:lnTo>
                  <a:lnTo>
                    <a:pt x="105" y="461"/>
                  </a:lnTo>
                  <a:lnTo>
                    <a:pt x="140" y="510"/>
                  </a:lnTo>
                  <a:lnTo>
                    <a:pt x="195" y="447"/>
                  </a:lnTo>
                  <a:lnTo>
                    <a:pt x="204" y="438"/>
                  </a:lnTo>
                  <a:lnTo>
                    <a:pt x="204" y="116"/>
                  </a:lnTo>
                  <a:lnTo>
                    <a:pt x="133" y="123"/>
                  </a:lnTo>
                  <a:lnTo>
                    <a:pt x="202" y="44"/>
                  </a:lnTo>
                  <a:lnTo>
                    <a:pt x="204" y="4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0" name="Freeform 13"/>
            <p:cNvSpPr>
              <a:spLocks/>
            </p:cNvSpPr>
            <p:nvPr/>
          </p:nvSpPr>
          <p:spPr bwMode="auto">
            <a:xfrm>
              <a:off x="6637338" y="6661150"/>
              <a:ext cx="31750" cy="228600"/>
            </a:xfrm>
            <a:custGeom>
              <a:avLst/>
              <a:gdLst>
                <a:gd name="T0" fmla="*/ 79 w 79"/>
                <a:gd name="T1" fmla="*/ 20 h 577"/>
                <a:gd name="T2" fmla="*/ 79 w 79"/>
                <a:gd name="T3" fmla="*/ 0 h 577"/>
                <a:gd name="T4" fmla="*/ 53 w 79"/>
                <a:gd name="T5" fmla="*/ 0 h 577"/>
                <a:gd name="T6" fmla="*/ 32 w 79"/>
                <a:gd name="T7" fmla="*/ 64 h 577"/>
                <a:gd name="T8" fmla="*/ 0 w 79"/>
                <a:gd name="T9" fmla="*/ 27 h 577"/>
                <a:gd name="T10" fmla="*/ 0 w 79"/>
                <a:gd name="T11" fmla="*/ 66 h 577"/>
                <a:gd name="T12" fmla="*/ 22 w 79"/>
                <a:gd name="T13" fmla="*/ 98 h 577"/>
                <a:gd name="T14" fmla="*/ 0 w 79"/>
                <a:gd name="T15" fmla="*/ 172 h 577"/>
                <a:gd name="T16" fmla="*/ 0 w 79"/>
                <a:gd name="T17" fmla="*/ 407 h 577"/>
                <a:gd name="T18" fmla="*/ 32 w 79"/>
                <a:gd name="T19" fmla="*/ 383 h 577"/>
                <a:gd name="T20" fmla="*/ 0 w 79"/>
                <a:gd name="T21" fmla="*/ 538 h 577"/>
                <a:gd name="T22" fmla="*/ 0 w 79"/>
                <a:gd name="T23" fmla="*/ 577 h 577"/>
                <a:gd name="T24" fmla="*/ 25 w 79"/>
                <a:gd name="T25" fmla="*/ 550 h 577"/>
                <a:gd name="T26" fmla="*/ 67 w 79"/>
                <a:gd name="T27" fmla="*/ 335 h 577"/>
                <a:gd name="T28" fmla="*/ 79 w 79"/>
                <a:gd name="T29" fmla="*/ 332 h 577"/>
                <a:gd name="T30" fmla="*/ 79 w 79"/>
                <a:gd name="T31" fmla="*/ 67 h 577"/>
                <a:gd name="T32" fmla="*/ 59 w 79"/>
                <a:gd name="T33" fmla="*/ 69 h 577"/>
                <a:gd name="T34" fmla="*/ 78 w 79"/>
                <a:gd name="T35" fmla="*/ 17 h 577"/>
                <a:gd name="T36" fmla="*/ 79 w 79"/>
                <a:gd name="T37" fmla="*/ 2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577">
                  <a:moveTo>
                    <a:pt x="79" y="20"/>
                  </a:moveTo>
                  <a:lnTo>
                    <a:pt x="79" y="0"/>
                  </a:lnTo>
                  <a:lnTo>
                    <a:pt x="53" y="0"/>
                  </a:lnTo>
                  <a:lnTo>
                    <a:pt x="32" y="64"/>
                  </a:lnTo>
                  <a:lnTo>
                    <a:pt x="0" y="27"/>
                  </a:lnTo>
                  <a:lnTo>
                    <a:pt x="0" y="66"/>
                  </a:lnTo>
                  <a:lnTo>
                    <a:pt x="22" y="98"/>
                  </a:lnTo>
                  <a:lnTo>
                    <a:pt x="0" y="172"/>
                  </a:lnTo>
                  <a:lnTo>
                    <a:pt x="0" y="407"/>
                  </a:lnTo>
                  <a:lnTo>
                    <a:pt x="32" y="383"/>
                  </a:lnTo>
                  <a:lnTo>
                    <a:pt x="0" y="538"/>
                  </a:lnTo>
                  <a:lnTo>
                    <a:pt x="0" y="577"/>
                  </a:lnTo>
                  <a:lnTo>
                    <a:pt x="25" y="550"/>
                  </a:lnTo>
                  <a:lnTo>
                    <a:pt x="67" y="335"/>
                  </a:lnTo>
                  <a:lnTo>
                    <a:pt x="79" y="332"/>
                  </a:lnTo>
                  <a:lnTo>
                    <a:pt x="79" y="67"/>
                  </a:lnTo>
                  <a:lnTo>
                    <a:pt x="59" y="69"/>
                  </a:lnTo>
                  <a:lnTo>
                    <a:pt x="78" y="17"/>
                  </a:lnTo>
                  <a:lnTo>
                    <a:pt x="79" y="2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1" name="Freeform 14"/>
            <p:cNvSpPr>
              <a:spLocks/>
            </p:cNvSpPr>
            <p:nvPr/>
          </p:nvSpPr>
          <p:spPr bwMode="auto">
            <a:xfrm>
              <a:off x="6392863" y="6664325"/>
              <a:ext cx="244475" cy="385762"/>
            </a:xfrm>
            <a:custGeom>
              <a:avLst/>
              <a:gdLst>
                <a:gd name="T0" fmla="*/ 618 w 618"/>
                <a:gd name="T1" fmla="*/ 59 h 973"/>
                <a:gd name="T2" fmla="*/ 618 w 618"/>
                <a:gd name="T3" fmla="*/ 20 h 973"/>
                <a:gd name="T4" fmla="*/ 602 w 618"/>
                <a:gd name="T5" fmla="*/ 0 h 973"/>
                <a:gd name="T6" fmla="*/ 588 w 618"/>
                <a:gd name="T7" fmla="*/ 133 h 973"/>
                <a:gd name="T8" fmla="*/ 567 w 618"/>
                <a:gd name="T9" fmla="*/ 223 h 973"/>
                <a:gd name="T10" fmla="*/ 566 w 618"/>
                <a:gd name="T11" fmla="*/ 223 h 973"/>
                <a:gd name="T12" fmla="*/ 563 w 618"/>
                <a:gd name="T13" fmla="*/ 223 h 973"/>
                <a:gd name="T14" fmla="*/ 558 w 618"/>
                <a:gd name="T15" fmla="*/ 223 h 973"/>
                <a:gd name="T16" fmla="*/ 552 w 618"/>
                <a:gd name="T17" fmla="*/ 222 h 973"/>
                <a:gd name="T18" fmla="*/ 546 w 618"/>
                <a:gd name="T19" fmla="*/ 222 h 973"/>
                <a:gd name="T20" fmla="*/ 541 w 618"/>
                <a:gd name="T21" fmla="*/ 219 h 973"/>
                <a:gd name="T22" fmla="*/ 536 w 618"/>
                <a:gd name="T23" fmla="*/ 218 h 973"/>
                <a:gd name="T24" fmla="*/ 533 w 618"/>
                <a:gd name="T25" fmla="*/ 216 h 973"/>
                <a:gd name="T26" fmla="*/ 512 w 618"/>
                <a:gd name="T27" fmla="*/ 224 h 973"/>
                <a:gd name="T28" fmla="*/ 497 w 618"/>
                <a:gd name="T29" fmla="*/ 230 h 973"/>
                <a:gd name="T30" fmla="*/ 486 w 618"/>
                <a:gd name="T31" fmla="*/ 235 h 973"/>
                <a:gd name="T32" fmla="*/ 480 w 618"/>
                <a:gd name="T33" fmla="*/ 242 h 973"/>
                <a:gd name="T34" fmla="*/ 474 w 618"/>
                <a:gd name="T35" fmla="*/ 250 h 973"/>
                <a:gd name="T36" fmla="*/ 469 w 618"/>
                <a:gd name="T37" fmla="*/ 262 h 973"/>
                <a:gd name="T38" fmla="*/ 463 w 618"/>
                <a:gd name="T39" fmla="*/ 278 h 973"/>
                <a:gd name="T40" fmla="*/ 456 w 618"/>
                <a:gd name="T41" fmla="*/ 300 h 973"/>
                <a:gd name="T42" fmla="*/ 394 w 618"/>
                <a:gd name="T43" fmla="*/ 314 h 973"/>
                <a:gd name="T44" fmla="*/ 277 w 618"/>
                <a:gd name="T45" fmla="*/ 314 h 973"/>
                <a:gd name="T46" fmla="*/ 83 w 618"/>
                <a:gd name="T47" fmla="*/ 271 h 973"/>
                <a:gd name="T48" fmla="*/ 218 w 618"/>
                <a:gd name="T49" fmla="*/ 316 h 973"/>
                <a:gd name="T50" fmla="*/ 289 w 618"/>
                <a:gd name="T51" fmla="*/ 323 h 973"/>
                <a:gd name="T52" fmla="*/ 458 w 618"/>
                <a:gd name="T53" fmla="*/ 328 h 973"/>
                <a:gd name="T54" fmla="*/ 337 w 618"/>
                <a:gd name="T55" fmla="*/ 371 h 973"/>
                <a:gd name="T56" fmla="*/ 246 w 618"/>
                <a:gd name="T57" fmla="*/ 384 h 973"/>
                <a:gd name="T58" fmla="*/ 69 w 618"/>
                <a:gd name="T59" fmla="*/ 390 h 973"/>
                <a:gd name="T60" fmla="*/ 242 w 618"/>
                <a:gd name="T61" fmla="*/ 404 h 973"/>
                <a:gd name="T62" fmla="*/ 353 w 618"/>
                <a:gd name="T63" fmla="*/ 383 h 973"/>
                <a:gd name="T64" fmla="*/ 463 w 618"/>
                <a:gd name="T65" fmla="*/ 355 h 973"/>
                <a:gd name="T66" fmla="*/ 477 w 618"/>
                <a:gd name="T67" fmla="*/ 397 h 973"/>
                <a:gd name="T68" fmla="*/ 384 w 618"/>
                <a:gd name="T69" fmla="*/ 511 h 973"/>
                <a:gd name="T70" fmla="*/ 304 w 618"/>
                <a:gd name="T71" fmla="*/ 640 h 973"/>
                <a:gd name="T72" fmla="*/ 145 w 618"/>
                <a:gd name="T73" fmla="*/ 647 h 973"/>
                <a:gd name="T74" fmla="*/ 270 w 618"/>
                <a:gd name="T75" fmla="*/ 668 h 973"/>
                <a:gd name="T76" fmla="*/ 332 w 618"/>
                <a:gd name="T77" fmla="*/ 647 h 973"/>
                <a:gd name="T78" fmla="*/ 491 w 618"/>
                <a:gd name="T79" fmla="*/ 418 h 973"/>
                <a:gd name="T80" fmla="*/ 491 w 618"/>
                <a:gd name="T81" fmla="*/ 452 h 973"/>
                <a:gd name="T82" fmla="*/ 463 w 618"/>
                <a:gd name="T83" fmla="*/ 514 h 973"/>
                <a:gd name="T84" fmla="*/ 304 w 618"/>
                <a:gd name="T85" fmla="*/ 793 h 973"/>
                <a:gd name="T86" fmla="*/ 221 w 618"/>
                <a:gd name="T87" fmla="*/ 883 h 973"/>
                <a:gd name="T88" fmla="*/ 0 w 618"/>
                <a:gd name="T89" fmla="*/ 973 h 973"/>
                <a:gd name="T90" fmla="*/ 124 w 618"/>
                <a:gd name="T91" fmla="*/ 939 h 973"/>
                <a:gd name="T92" fmla="*/ 270 w 618"/>
                <a:gd name="T93" fmla="*/ 876 h 973"/>
                <a:gd name="T94" fmla="*/ 425 w 618"/>
                <a:gd name="T95" fmla="*/ 616 h 973"/>
                <a:gd name="T96" fmla="*/ 533 w 618"/>
                <a:gd name="T97" fmla="*/ 431 h 973"/>
                <a:gd name="T98" fmla="*/ 470 w 618"/>
                <a:gd name="T99" fmla="*/ 599 h 973"/>
                <a:gd name="T100" fmla="*/ 380 w 618"/>
                <a:gd name="T101" fmla="*/ 870 h 973"/>
                <a:gd name="T102" fmla="*/ 494 w 618"/>
                <a:gd name="T103" fmla="*/ 602 h 973"/>
                <a:gd name="T104" fmla="*/ 560 w 618"/>
                <a:gd name="T105" fmla="*/ 438 h 973"/>
                <a:gd name="T106" fmla="*/ 595 w 618"/>
                <a:gd name="T107" fmla="*/ 418 h 973"/>
                <a:gd name="T108" fmla="*/ 618 w 618"/>
                <a:gd name="T109" fmla="*/ 400 h 973"/>
                <a:gd name="T110" fmla="*/ 618 w 618"/>
                <a:gd name="T111" fmla="*/ 165 h 973"/>
                <a:gd name="T112" fmla="*/ 611 w 618"/>
                <a:gd name="T113" fmla="*/ 190 h 973"/>
                <a:gd name="T114" fmla="*/ 596 w 618"/>
                <a:gd name="T115" fmla="*/ 211 h 973"/>
                <a:gd name="T116" fmla="*/ 613 w 618"/>
                <a:gd name="T117" fmla="*/ 99 h 973"/>
                <a:gd name="T118" fmla="*/ 614 w 618"/>
                <a:gd name="T119" fmla="*/ 54 h 973"/>
                <a:gd name="T120" fmla="*/ 618 w 618"/>
                <a:gd name="T121" fmla="*/ 5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18" h="973">
                  <a:moveTo>
                    <a:pt x="618" y="59"/>
                  </a:moveTo>
                  <a:lnTo>
                    <a:pt x="618" y="20"/>
                  </a:lnTo>
                  <a:lnTo>
                    <a:pt x="602" y="0"/>
                  </a:lnTo>
                  <a:lnTo>
                    <a:pt x="588" y="133"/>
                  </a:lnTo>
                  <a:lnTo>
                    <a:pt x="567" y="223"/>
                  </a:lnTo>
                  <a:lnTo>
                    <a:pt x="566" y="223"/>
                  </a:lnTo>
                  <a:lnTo>
                    <a:pt x="563" y="223"/>
                  </a:lnTo>
                  <a:lnTo>
                    <a:pt x="558" y="223"/>
                  </a:lnTo>
                  <a:lnTo>
                    <a:pt x="552" y="222"/>
                  </a:lnTo>
                  <a:lnTo>
                    <a:pt x="546" y="222"/>
                  </a:lnTo>
                  <a:lnTo>
                    <a:pt x="541" y="219"/>
                  </a:lnTo>
                  <a:lnTo>
                    <a:pt x="536" y="218"/>
                  </a:lnTo>
                  <a:lnTo>
                    <a:pt x="533" y="216"/>
                  </a:lnTo>
                  <a:lnTo>
                    <a:pt x="512" y="224"/>
                  </a:lnTo>
                  <a:lnTo>
                    <a:pt x="497" y="230"/>
                  </a:lnTo>
                  <a:lnTo>
                    <a:pt x="486" y="235"/>
                  </a:lnTo>
                  <a:lnTo>
                    <a:pt x="480" y="242"/>
                  </a:lnTo>
                  <a:lnTo>
                    <a:pt x="474" y="250"/>
                  </a:lnTo>
                  <a:lnTo>
                    <a:pt x="469" y="262"/>
                  </a:lnTo>
                  <a:lnTo>
                    <a:pt x="463" y="278"/>
                  </a:lnTo>
                  <a:lnTo>
                    <a:pt x="456" y="300"/>
                  </a:lnTo>
                  <a:lnTo>
                    <a:pt x="394" y="314"/>
                  </a:lnTo>
                  <a:lnTo>
                    <a:pt x="277" y="314"/>
                  </a:lnTo>
                  <a:lnTo>
                    <a:pt x="83" y="271"/>
                  </a:lnTo>
                  <a:lnTo>
                    <a:pt x="218" y="316"/>
                  </a:lnTo>
                  <a:lnTo>
                    <a:pt x="289" y="323"/>
                  </a:lnTo>
                  <a:lnTo>
                    <a:pt x="458" y="328"/>
                  </a:lnTo>
                  <a:lnTo>
                    <a:pt x="337" y="371"/>
                  </a:lnTo>
                  <a:lnTo>
                    <a:pt x="246" y="384"/>
                  </a:lnTo>
                  <a:lnTo>
                    <a:pt x="69" y="390"/>
                  </a:lnTo>
                  <a:lnTo>
                    <a:pt x="242" y="404"/>
                  </a:lnTo>
                  <a:lnTo>
                    <a:pt x="353" y="383"/>
                  </a:lnTo>
                  <a:lnTo>
                    <a:pt x="463" y="355"/>
                  </a:lnTo>
                  <a:lnTo>
                    <a:pt x="477" y="397"/>
                  </a:lnTo>
                  <a:lnTo>
                    <a:pt x="384" y="511"/>
                  </a:lnTo>
                  <a:lnTo>
                    <a:pt x="304" y="640"/>
                  </a:lnTo>
                  <a:lnTo>
                    <a:pt x="145" y="647"/>
                  </a:lnTo>
                  <a:lnTo>
                    <a:pt x="270" y="668"/>
                  </a:lnTo>
                  <a:lnTo>
                    <a:pt x="332" y="647"/>
                  </a:lnTo>
                  <a:lnTo>
                    <a:pt x="491" y="418"/>
                  </a:lnTo>
                  <a:lnTo>
                    <a:pt x="491" y="452"/>
                  </a:lnTo>
                  <a:lnTo>
                    <a:pt x="463" y="514"/>
                  </a:lnTo>
                  <a:lnTo>
                    <a:pt x="304" y="793"/>
                  </a:lnTo>
                  <a:lnTo>
                    <a:pt x="221" y="883"/>
                  </a:lnTo>
                  <a:lnTo>
                    <a:pt x="0" y="973"/>
                  </a:lnTo>
                  <a:lnTo>
                    <a:pt x="124" y="939"/>
                  </a:lnTo>
                  <a:lnTo>
                    <a:pt x="270" y="876"/>
                  </a:lnTo>
                  <a:lnTo>
                    <a:pt x="425" y="616"/>
                  </a:lnTo>
                  <a:lnTo>
                    <a:pt x="533" y="431"/>
                  </a:lnTo>
                  <a:lnTo>
                    <a:pt x="470" y="599"/>
                  </a:lnTo>
                  <a:lnTo>
                    <a:pt x="380" y="870"/>
                  </a:lnTo>
                  <a:lnTo>
                    <a:pt x="494" y="602"/>
                  </a:lnTo>
                  <a:lnTo>
                    <a:pt x="560" y="438"/>
                  </a:lnTo>
                  <a:lnTo>
                    <a:pt x="595" y="418"/>
                  </a:lnTo>
                  <a:lnTo>
                    <a:pt x="618" y="400"/>
                  </a:lnTo>
                  <a:lnTo>
                    <a:pt x="618" y="165"/>
                  </a:lnTo>
                  <a:lnTo>
                    <a:pt x="611" y="190"/>
                  </a:lnTo>
                  <a:lnTo>
                    <a:pt x="596" y="211"/>
                  </a:lnTo>
                  <a:lnTo>
                    <a:pt x="613" y="99"/>
                  </a:lnTo>
                  <a:lnTo>
                    <a:pt x="614" y="54"/>
                  </a:lnTo>
                  <a:lnTo>
                    <a:pt x="618" y="59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2" name="Freeform 15"/>
            <p:cNvSpPr>
              <a:spLocks/>
            </p:cNvSpPr>
            <p:nvPr/>
          </p:nvSpPr>
          <p:spPr bwMode="auto">
            <a:xfrm>
              <a:off x="6611938" y="6873875"/>
              <a:ext cx="25400" cy="44450"/>
            </a:xfrm>
            <a:custGeom>
              <a:avLst/>
              <a:gdLst>
                <a:gd name="T0" fmla="*/ 65 w 65"/>
                <a:gd name="T1" fmla="*/ 39 h 109"/>
                <a:gd name="T2" fmla="*/ 65 w 65"/>
                <a:gd name="T3" fmla="*/ 0 h 109"/>
                <a:gd name="T4" fmla="*/ 63 w 65"/>
                <a:gd name="T5" fmla="*/ 12 h 109"/>
                <a:gd name="T6" fmla="*/ 0 w 65"/>
                <a:gd name="T7" fmla="*/ 109 h 109"/>
                <a:gd name="T8" fmla="*/ 65 w 65"/>
                <a:gd name="T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9">
                  <a:moveTo>
                    <a:pt x="65" y="39"/>
                  </a:moveTo>
                  <a:lnTo>
                    <a:pt x="65" y="0"/>
                  </a:lnTo>
                  <a:lnTo>
                    <a:pt x="63" y="12"/>
                  </a:lnTo>
                  <a:lnTo>
                    <a:pt x="0" y="109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3" name="Freeform 16"/>
            <p:cNvSpPr>
              <a:spLocks/>
            </p:cNvSpPr>
            <p:nvPr/>
          </p:nvSpPr>
          <p:spPr bwMode="auto">
            <a:xfrm>
              <a:off x="6908800" y="6616700"/>
              <a:ext cx="63500" cy="42862"/>
            </a:xfrm>
            <a:custGeom>
              <a:avLst/>
              <a:gdLst>
                <a:gd name="T0" fmla="*/ 0 w 159"/>
                <a:gd name="T1" fmla="*/ 101 h 107"/>
                <a:gd name="T2" fmla="*/ 71 w 159"/>
                <a:gd name="T3" fmla="*/ 0 h 107"/>
                <a:gd name="T4" fmla="*/ 117 w 159"/>
                <a:gd name="T5" fmla="*/ 26 h 107"/>
                <a:gd name="T6" fmla="*/ 159 w 159"/>
                <a:gd name="T7" fmla="*/ 105 h 107"/>
                <a:gd name="T8" fmla="*/ 113 w 159"/>
                <a:gd name="T9" fmla="*/ 107 h 107"/>
                <a:gd name="T10" fmla="*/ 79 w 159"/>
                <a:gd name="T11" fmla="*/ 50 h 107"/>
                <a:gd name="T12" fmla="*/ 32 w 159"/>
                <a:gd name="T13" fmla="*/ 106 h 107"/>
                <a:gd name="T14" fmla="*/ 0 w 159"/>
                <a:gd name="T15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07">
                  <a:moveTo>
                    <a:pt x="0" y="101"/>
                  </a:moveTo>
                  <a:lnTo>
                    <a:pt x="71" y="0"/>
                  </a:lnTo>
                  <a:lnTo>
                    <a:pt x="117" y="26"/>
                  </a:lnTo>
                  <a:lnTo>
                    <a:pt x="159" y="105"/>
                  </a:lnTo>
                  <a:lnTo>
                    <a:pt x="113" y="107"/>
                  </a:lnTo>
                  <a:lnTo>
                    <a:pt x="79" y="50"/>
                  </a:lnTo>
                  <a:lnTo>
                    <a:pt x="32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4" name="Freeform 17"/>
            <p:cNvSpPr>
              <a:spLocks/>
            </p:cNvSpPr>
            <p:nvPr/>
          </p:nvSpPr>
          <p:spPr bwMode="auto">
            <a:xfrm>
              <a:off x="6665913" y="6691312"/>
              <a:ext cx="130175" cy="101600"/>
            </a:xfrm>
            <a:custGeom>
              <a:avLst/>
              <a:gdLst>
                <a:gd name="T0" fmla="*/ 328 w 328"/>
                <a:gd name="T1" fmla="*/ 0 h 258"/>
                <a:gd name="T2" fmla="*/ 230 w 328"/>
                <a:gd name="T3" fmla="*/ 0 h 258"/>
                <a:gd name="T4" fmla="*/ 151 w 328"/>
                <a:gd name="T5" fmla="*/ 0 h 258"/>
                <a:gd name="T6" fmla="*/ 132 w 328"/>
                <a:gd name="T7" fmla="*/ 8 h 258"/>
                <a:gd name="T8" fmla="*/ 113 w 328"/>
                <a:gd name="T9" fmla="*/ 35 h 258"/>
                <a:gd name="T10" fmla="*/ 72 w 328"/>
                <a:gd name="T11" fmla="*/ 35 h 258"/>
                <a:gd name="T12" fmla="*/ 87 w 328"/>
                <a:gd name="T13" fmla="*/ 8 h 258"/>
                <a:gd name="T14" fmla="*/ 38 w 328"/>
                <a:gd name="T15" fmla="*/ 12 h 258"/>
                <a:gd name="T16" fmla="*/ 0 w 328"/>
                <a:gd name="T17" fmla="*/ 35 h 258"/>
                <a:gd name="T18" fmla="*/ 38 w 328"/>
                <a:gd name="T19" fmla="*/ 73 h 258"/>
                <a:gd name="T20" fmla="*/ 95 w 328"/>
                <a:gd name="T21" fmla="*/ 144 h 258"/>
                <a:gd name="T22" fmla="*/ 151 w 328"/>
                <a:gd name="T23" fmla="*/ 258 h 258"/>
                <a:gd name="T24" fmla="*/ 194 w 328"/>
                <a:gd name="T25" fmla="*/ 217 h 258"/>
                <a:gd name="T26" fmla="*/ 211 w 328"/>
                <a:gd name="T27" fmla="*/ 179 h 258"/>
                <a:gd name="T28" fmla="*/ 264 w 328"/>
                <a:gd name="T29" fmla="*/ 106 h 258"/>
                <a:gd name="T30" fmla="*/ 266 w 328"/>
                <a:gd name="T31" fmla="*/ 102 h 258"/>
                <a:gd name="T32" fmla="*/ 274 w 328"/>
                <a:gd name="T33" fmla="*/ 89 h 258"/>
                <a:gd name="T34" fmla="*/ 285 w 328"/>
                <a:gd name="T35" fmla="*/ 72 h 258"/>
                <a:gd name="T36" fmla="*/ 298 w 328"/>
                <a:gd name="T37" fmla="*/ 52 h 258"/>
                <a:gd name="T38" fmla="*/ 309 w 328"/>
                <a:gd name="T39" fmla="*/ 32 h 258"/>
                <a:gd name="T40" fmla="*/ 319 w 328"/>
                <a:gd name="T41" fmla="*/ 15 h 258"/>
                <a:gd name="T42" fmla="*/ 325 w 328"/>
                <a:gd name="T43" fmla="*/ 4 h 258"/>
                <a:gd name="T44" fmla="*/ 328 w 328"/>
                <a:gd name="T4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258">
                  <a:moveTo>
                    <a:pt x="328" y="0"/>
                  </a:moveTo>
                  <a:lnTo>
                    <a:pt x="230" y="0"/>
                  </a:lnTo>
                  <a:lnTo>
                    <a:pt x="151" y="0"/>
                  </a:lnTo>
                  <a:lnTo>
                    <a:pt x="132" y="8"/>
                  </a:lnTo>
                  <a:lnTo>
                    <a:pt x="113" y="35"/>
                  </a:lnTo>
                  <a:lnTo>
                    <a:pt x="72" y="35"/>
                  </a:lnTo>
                  <a:lnTo>
                    <a:pt x="87" y="8"/>
                  </a:lnTo>
                  <a:lnTo>
                    <a:pt x="38" y="12"/>
                  </a:lnTo>
                  <a:lnTo>
                    <a:pt x="0" y="35"/>
                  </a:lnTo>
                  <a:lnTo>
                    <a:pt x="38" y="73"/>
                  </a:lnTo>
                  <a:lnTo>
                    <a:pt x="95" y="144"/>
                  </a:lnTo>
                  <a:lnTo>
                    <a:pt x="151" y="258"/>
                  </a:lnTo>
                  <a:lnTo>
                    <a:pt x="194" y="217"/>
                  </a:lnTo>
                  <a:lnTo>
                    <a:pt x="211" y="179"/>
                  </a:lnTo>
                  <a:lnTo>
                    <a:pt x="264" y="106"/>
                  </a:lnTo>
                  <a:lnTo>
                    <a:pt x="266" y="102"/>
                  </a:lnTo>
                  <a:lnTo>
                    <a:pt x="274" y="89"/>
                  </a:lnTo>
                  <a:lnTo>
                    <a:pt x="285" y="72"/>
                  </a:lnTo>
                  <a:lnTo>
                    <a:pt x="298" y="52"/>
                  </a:lnTo>
                  <a:lnTo>
                    <a:pt x="309" y="32"/>
                  </a:lnTo>
                  <a:lnTo>
                    <a:pt x="319" y="15"/>
                  </a:lnTo>
                  <a:lnTo>
                    <a:pt x="325" y="4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5" name="Freeform 18"/>
            <p:cNvSpPr>
              <a:spLocks/>
            </p:cNvSpPr>
            <p:nvPr/>
          </p:nvSpPr>
          <p:spPr bwMode="auto">
            <a:xfrm>
              <a:off x="6646863" y="6710362"/>
              <a:ext cx="61912" cy="80962"/>
            </a:xfrm>
            <a:custGeom>
              <a:avLst/>
              <a:gdLst>
                <a:gd name="T0" fmla="*/ 22 w 154"/>
                <a:gd name="T1" fmla="*/ 0 h 203"/>
                <a:gd name="T2" fmla="*/ 63 w 154"/>
                <a:gd name="T3" fmla="*/ 52 h 203"/>
                <a:gd name="T4" fmla="*/ 128 w 154"/>
                <a:gd name="T5" fmla="*/ 150 h 203"/>
                <a:gd name="T6" fmla="*/ 154 w 154"/>
                <a:gd name="T7" fmla="*/ 203 h 203"/>
                <a:gd name="T8" fmla="*/ 105 w 154"/>
                <a:gd name="T9" fmla="*/ 203 h 203"/>
                <a:gd name="T10" fmla="*/ 63 w 154"/>
                <a:gd name="T11" fmla="*/ 192 h 203"/>
                <a:gd name="T12" fmla="*/ 41 w 154"/>
                <a:gd name="T13" fmla="*/ 158 h 203"/>
                <a:gd name="T14" fmla="*/ 63 w 154"/>
                <a:gd name="T15" fmla="*/ 131 h 203"/>
                <a:gd name="T16" fmla="*/ 26 w 154"/>
                <a:gd name="T17" fmla="*/ 139 h 203"/>
                <a:gd name="T18" fmla="*/ 0 w 154"/>
                <a:gd name="T19" fmla="*/ 113 h 203"/>
                <a:gd name="T20" fmla="*/ 30 w 154"/>
                <a:gd name="T21" fmla="*/ 82 h 203"/>
                <a:gd name="T22" fmla="*/ 3 w 154"/>
                <a:gd name="T23" fmla="*/ 48 h 203"/>
                <a:gd name="T24" fmla="*/ 22 w 154"/>
                <a:gd name="T2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03">
                  <a:moveTo>
                    <a:pt x="22" y="0"/>
                  </a:moveTo>
                  <a:lnTo>
                    <a:pt x="63" y="52"/>
                  </a:lnTo>
                  <a:lnTo>
                    <a:pt x="128" y="150"/>
                  </a:lnTo>
                  <a:lnTo>
                    <a:pt x="154" y="203"/>
                  </a:lnTo>
                  <a:lnTo>
                    <a:pt x="105" y="203"/>
                  </a:lnTo>
                  <a:lnTo>
                    <a:pt x="63" y="192"/>
                  </a:lnTo>
                  <a:lnTo>
                    <a:pt x="41" y="158"/>
                  </a:lnTo>
                  <a:lnTo>
                    <a:pt x="63" y="131"/>
                  </a:lnTo>
                  <a:lnTo>
                    <a:pt x="26" y="139"/>
                  </a:lnTo>
                  <a:lnTo>
                    <a:pt x="0" y="113"/>
                  </a:lnTo>
                  <a:lnTo>
                    <a:pt x="30" y="82"/>
                  </a:lnTo>
                  <a:lnTo>
                    <a:pt x="3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6" name="Freeform 19"/>
            <p:cNvSpPr>
              <a:spLocks/>
            </p:cNvSpPr>
            <p:nvPr/>
          </p:nvSpPr>
          <p:spPr bwMode="auto">
            <a:xfrm>
              <a:off x="6788150" y="6694487"/>
              <a:ext cx="46037" cy="44450"/>
            </a:xfrm>
            <a:custGeom>
              <a:avLst/>
              <a:gdLst>
                <a:gd name="T0" fmla="*/ 75 w 116"/>
                <a:gd name="T1" fmla="*/ 4 h 114"/>
                <a:gd name="T2" fmla="*/ 33 w 116"/>
                <a:gd name="T3" fmla="*/ 42 h 114"/>
                <a:gd name="T4" fmla="*/ 0 w 116"/>
                <a:gd name="T5" fmla="*/ 106 h 114"/>
                <a:gd name="T6" fmla="*/ 53 w 116"/>
                <a:gd name="T7" fmla="*/ 114 h 114"/>
                <a:gd name="T8" fmla="*/ 90 w 116"/>
                <a:gd name="T9" fmla="*/ 88 h 114"/>
                <a:gd name="T10" fmla="*/ 113 w 116"/>
                <a:gd name="T11" fmla="*/ 45 h 114"/>
                <a:gd name="T12" fmla="*/ 116 w 116"/>
                <a:gd name="T13" fmla="*/ 0 h 114"/>
                <a:gd name="T14" fmla="*/ 115 w 116"/>
                <a:gd name="T15" fmla="*/ 0 h 114"/>
                <a:gd name="T16" fmla="*/ 111 w 116"/>
                <a:gd name="T17" fmla="*/ 0 h 114"/>
                <a:gd name="T18" fmla="*/ 104 w 116"/>
                <a:gd name="T19" fmla="*/ 1 h 114"/>
                <a:gd name="T20" fmla="*/ 97 w 116"/>
                <a:gd name="T21" fmla="*/ 1 h 114"/>
                <a:gd name="T22" fmla="*/ 90 w 116"/>
                <a:gd name="T23" fmla="*/ 3 h 114"/>
                <a:gd name="T24" fmla="*/ 83 w 116"/>
                <a:gd name="T25" fmla="*/ 4 h 114"/>
                <a:gd name="T26" fmla="*/ 77 w 116"/>
                <a:gd name="T27" fmla="*/ 4 h 114"/>
                <a:gd name="T28" fmla="*/ 75 w 116"/>
                <a:gd name="T29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114">
                  <a:moveTo>
                    <a:pt x="75" y="4"/>
                  </a:moveTo>
                  <a:lnTo>
                    <a:pt x="33" y="42"/>
                  </a:lnTo>
                  <a:lnTo>
                    <a:pt x="0" y="106"/>
                  </a:lnTo>
                  <a:lnTo>
                    <a:pt x="53" y="114"/>
                  </a:lnTo>
                  <a:lnTo>
                    <a:pt x="90" y="88"/>
                  </a:lnTo>
                  <a:lnTo>
                    <a:pt x="113" y="45"/>
                  </a:lnTo>
                  <a:lnTo>
                    <a:pt x="116" y="0"/>
                  </a:lnTo>
                  <a:lnTo>
                    <a:pt x="115" y="0"/>
                  </a:lnTo>
                  <a:lnTo>
                    <a:pt x="111" y="0"/>
                  </a:lnTo>
                  <a:lnTo>
                    <a:pt x="104" y="1"/>
                  </a:lnTo>
                  <a:lnTo>
                    <a:pt x="97" y="1"/>
                  </a:lnTo>
                  <a:lnTo>
                    <a:pt x="90" y="3"/>
                  </a:lnTo>
                  <a:lnTo>
                    <a:pt x="83" y="4"/>
                  </a:lnTo>
                  <a:lnTo>
                    <a:pt x="77" y="4"/>
                  </a:lnTo>
                  <a:lnTo>
                    <a:pt x="75" y="4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7" name="Freeform 20"/>
            <p:cNvSpPr>
              <a:spLocks/>
            </p:cNvSpPr>
            <p:nvPr/>
          </p:nvSpPr>
          <p:spPr bwMode="auto">
            <a:xfrm>
              <a:off x="6858000" y="6716712"/>
              <a:ext cx="39687" cy="46037"/>
            </a:xfrm>
            <a:custGeom>
              <a:avLst/>
              <a:gdLst>
                <a:gd name="T0" fmla="*/ 65 w 100"/>
                <a:gd name="T1" fmla="*/ 0 h 117"/>
                <a:gd name="T2" fmla="*/ 30 w 100"/>
                <a:gd name="T3" fmla="*/ 38 h 117"/>
                <a:gd name="T4" fmla="*/ 0 w 100"/>
                <a:gd name="T5" fmla="*/ 79 h 117"/>
                <a:gd name="T6" fmla="*/ 35 w 100"/>
                <a:gd name="T7" fmla="*/ 117 h 117"/>
                <a:gd name="T8" fmla="*/ 87 w 100"/>
                <a:gd name="T9" fmla="*/ 79 h 117"/>
                <a:gd name="T10" fmla="*/ 100 w 100"/>
                <a:gd name="T11" fmla="*/ 38 h 117"/>
                <a:gd name="T12" fmla="*/ 98 w 100"/>
                <a:gd name="T13" fmla="*/ 35 h 117"/>
                <a:gd name="T14" fmla="*/ 95 w 100"/>
                <a:gd name="T15" fmla="*/ 31 h 117"/>
                <a:gd name="T16" fmla="*/ 89 w 100"/>
                <a:gd name="T17" fmla="*/ 24 h 117"/>
                <a:gd name="T18" fmla="*/ 83 w 100"/>
                <a:gd name="T19" fmla="*/ 16 h 117"/>
                <a:gd name="T20" fmla="*/ 78 w 100"/>
                <a:gd name="T21" fmla="*/ 9 h 117"/>
                <a:gd name="T22" fmla="*/ 72 w 100"/>
                <a:gd name="T23" fmla="*/ 3 h 117"/>
                <a:gd name="T24" fmla="*/ 67 w 100"/>
                <a:gd name="T25" fmla="*/ 0 h 117"/>
                <a:gd name="T26" fmla="*/ 65 w 100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17">
                  <a:moveTo>
                    <a:pt x="65" y="0"/>
                  </a:moveTo>
                  <a:lnTo>
                    <a:pt x="30" y="38"/>
                  </a:lnTo>
                  <a:lnTo>
                    <a:pt x="0" y="79"/>
                  </a:lnTo>
                  <a:lnTo>
                    <a:pt x="35" y="117"/>
                  </a:lnTo>
                  <a:lnTo>
                    <a:pt x="87" y="79"/>
                  </a:lnTo>
                  <a:lnTo>
                    <a:pt x="100" y="38"/>
                  </a:lnTo>
                  <a:lnTo>
                    <a:pt x="98" y="35"/>
                  </a:lnTo>
                  <a:lnTo>
                    <a:pt x="95" y="31"/>
                  </a:lnTo>
                  <a:lnTo>
                    <a:pt x="89" y="24"/>
                  </a:lnTo>
                  <a:lnTo>
                    <a:pt x="83" y="16"/>
                  </a:lnTo>
                  <a:lnTo>
                    <a:pt x="78" y="9"/>
                  </a:lnTo>
                  <a:lnTo>
                    <a:pt x="72" y="3"/>
                  </a:lnTo>
                  <a:lnTo>
                    <a:pt x="6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8" name="Freeform 21"/>
            <p:cNvSpPr>
              <a:spLocks/>
            </p:cNvSpPr>
            <p:nvPr/>
          </p:nvSpPr>
          <p:spPr bwMode="auto">
            <a:xfrm>
              <a:off x="6894513" y="6756400"/>
              <a:ext cx="39687" cy="39687"/>
            </a:xfrm>
            <a:custGeom>
              <a:avLst/>
              <a:gdLst>
                <a:gd name="T0" fmla="*/ 60 w 102"/>
                <a:gd name="T1" fmla="*/ 0 h 101"/>
                <a:gd name="T2" fmla="*/ 15 w 102"/>
                <a:gd name="T3" fmla="*/ 33 h 101"/>
                <a:gd name="T4" fmla="*/ 0 w 102"/>
                <a:gd name="T5" fmla="*/ 68 h 101"/>
                <a:gd name="T6" fmla="*/ 37 w 102"/>
                <a:gd name="T7" fmla="*/ 101 h 101"/>
                <a:gd name="T8" fmla="*/ 72 w 102"/>
                <a:gd name="T9" fmla="*/ 94 h 101"/>
                <a:gd name="T10" fmla="*/ 102 w 102"/>
                <a:gd name="T11" fmla="*/ 56 h 101"/>
                <a:gd name="T12" fmla="*/ 100 w 102"/>
                <a:gd name="T13" fmla="*/ 54 h 101"/>
                <a:gd name="T14" fmla="*/ 95 w 102"/>
                <a:gd name="T15" fmla="*/ 46 h 101"/>
                <a:gd name="T16" fmla="*/ 88 w 102"/>
                <a:gd name="T17" fmla="*/ 37 h 101"/>
                <a:gd name="T18" fmla="*/ 80 w 102"/>
                <a:gd name="T19" fmla="*/ 25 h 101"/>
                <a:gd name="T20" fmla="*/ 73 w 102"/>
                <a:gd name="T21" fmla="*/ 14 h 101"/>
                <a:gd name="T22" fmla="*/ 66 w 102"/>
                <a:gd name="T23" fmla="*/ 6 h 101"/>
                <a:gd name="T24" fmla="*/ 62 w 102"/>
                <a:gd name="T25" fmla="*/ 0 h 101"/>
                <a:gd name="T26" fmla="*/ 60 w 102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01">
                  <a:moveTo>
                    <a:pt x="60" y="0"/>
                  </a:moveTo>
                  <a:lnTo>
                    <a:pt x="15" y="33"/>
                  </a:lnTo>
                  <a:lnTo>
                    <a:pt x="0" y="68"/>
                  </a:lnTo>
                  <a:lnTo>
                    <a:pt x="37" y="101"/>
                  </a:lnTo>
                  <a:lnTo>
                    <a:pt x="72" y="94"/>
                  </a:lnTo>
                  <a:lnTo>
                    <a:pt x="102" y="56"/>
                  </a:lnTo>
                  <a:lnTo>
                    <a:pt x="100" y="54"/>
                  </a:lnTo>
                  <a:lnTo>
                    <a:pt x="95" y="46"/>
                  </a:lnTo>
                  <a:lnTo>
                    <a:pt x="88" y="37"/>
                  </a:lnTo>
                  <a:lnTo>
                    <a:pt x="80" y="25"/>
                  </a:lnTo>
                  <a:lnTo>
                    <a:pt x="73" y="14"/>
                  </a:lnTo>
                  <a:lnTo>
                    <a:pt x="66" y="6"/>
                  </a:lnTo>
                  <a:lnTo>
                    <a:pt x="62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39" name="Freeform 22"/>
            <p:cNvSpPr>
              <a:spLocks/>
            </p:cNvSpPr>
            <p:nvPr/>
          </p:nvSpPr>
          <p:spPr bwMode="auto">
            <a:xfrm>
              <a:off x="6938963" y="6802437"/>
              <a:ext cx="38100" cy="36512"/>
            </a:xfrm>
            <a:custGeom>
              <a:avLst/>
              <a:gdLst>
                <a:gd name="T0" fmla="*/ 36 w 95"/>
                <a:gd name="T1" fmla="*/ 0 h 92"/>
                <a:gd name="T2" fmla="*/ 0 w 95"/>
                <a:gd name="T3" fmla="*/ 28 h 92"/>
                <a:gd name="T4" fmla="*/ 4 w 95"/>
                <a:gd name="T5" fmla="*/ 70 h 92"/>
                <a:gd name="T6" fmla="*/ 49 w 95"/>
                <a:gd name="T7" fmla="*/ 92 h 92"/>
                <a:gd name="T8" fmla="*/ 95 w 95"/>
                <a:gd name="T9" fmla="*/ 61 h 92"/>
                <a:gd name="T10" fmla="*/ 79 w 95"/>
                <a:gd name="T11" fmla="*/ 12 h 92"/>
                <a:gd name="T12" fmla="*/ 78 w 95"/>
                <a:gd name="T13" fmla="*/ 12 h 92"/>
                <a:gd name="T14" fmla="*/ 74 w 95"/>
                <a:gd name="T15" fmla="*/ 11 h 92"/>
                <a:gd name="T16" fmla="*/ 68 w 95"/>
                <a:gd name="T17" fmla="*/ 10 h 92"/>
                <a:gd name="T18" fmla="*/ 62 w 95"/>
                <a:gd name="T19" fmla="*/ 8 h 92"/>
                <a:gd name="T20" fmla="*/ 55 w 95"/>
                <a:gd name="T21" fmla="*/ 5 h 92"/>
                <a:gd name="T22" fmla="*/ 48 w 95"/>
                <a:gd name="T23" fmla="*/ 3 h 92"/>
                <a:gd name="T24" fmla="*/ 41 w 95"/>
                <a:gd name="T25" fmla="*/ 2 h 92"/>
                <a:gd name="T26" fmla="*/ 36 w 95"/>
                <a:gd name="T2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92">
                  <a:moveTo>
                    <a:pt x="36" y="0"/>
                  </a:moveTo>
                  <a:lnTo>
                    <a:pt x="0" y="28"/>
                  </a:lnTo>
                  <a:lnTo>
                    <a:pt x="4" y="70"/>
                  </a:lnTo>
                  <a:lnTo>
                    <a:pt x="49" y="92"/>
                  </a:lnTo>
                  <a:lnTo>
                    <a:pt x="95" y="61"/>
                  </a:lnTo>
                  <a:lnTo>
                    <a:pt x="79" y="12"/>
                  </a:lnTo>
                  <a:lnTo>
                    <a:pt x="78" y="12"/>
                  </a:lnTo>
                  <a:lnTo>
                    <a:pt x="74" y="11"/>
                  </a:lnTo>
                  <a:lnTo>
                    <a:pt x="68" y="10"/>
                  </a:lnTo>
                  <a:lnTo>
                    <a:pt x="62" y="8"/>
                  </a:lnTo>
                  <a:lnTo>
                    <a:pt x="55" y="5"/>
                  </a:lnTo>
                  <a:lnTo>
                    <a:pt x="48" y="3"/>
                  </a:lnTo>
                  <a:lnTo>
                    <a:pt x="41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0" name="Freeform 23"/>
            <p:cNvSpPr>
              <a:spLocks/>
            </p:cNvSpPr>
            <p:nvPr/>
          </p:nvSpPr>
          <p:spPr bwMode="auto">
            <a:xfrm>
              <a:off x="6985000" y="6846887"/>
              <a:ext cx="25400" cy="36512"/>
            </a:xfrm>
            <a:custGeom>
              <a:avLst/>
              <a:gdLst>
                <a:gd name="T0" fmla="*/ 37 w 67"/>
                <a:gd name="T1" fmla="*/ 0 h 92"/>
                <a:gd name="T2" fmla="*/ 0 w 67"/>
                <a:gd name="T3" fmla="*/ 42 h 92"/>
                <a:gd name="T4" fmla="*/ 19 w 67"/>
                <a:gd name="T5" fmla="*/ 92 h 92"/>
                <a:gd name="T6" fmla="*/ 49 w 67"/>
                <a:gd name="T7" fmla="*/ 87 h 92"/>
                <a:gd name="T8" fmla="*/ 67 w 67"/>
                <a:gd name="T9" fmla="*/ 50 h 92"/>
                <a:gd name="T10" fmla="*/ 37 w 67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92">
                  <a:moveTo>
                    <a:pt x="37" y="0"/>
                  </a:moveTo>
                  <a:lnTo>
                    <a:pt x="0" y="42"/>
                  </a:lnTo>
                  <a:lnTo>
                    <a:pt x="19" y="92"/>
                  </a:lnTo>
                  <a:lnTo>
                    <a:pt x="49" y="87"/>
                  </a:lnTo>
                  <a:lnTo>
                    <a:pt x="67" y="5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1" name="Freeform 24"/>
            <p:cNvSpPr>
              <a:spLocks/>
            </p:cNvSpPr>
            <p:nvPr/>
          </p:nvSpPr>
          <p:spPr bwMode="auto">
            <a:xfrm>
              <a:off x="7021513" y="6880225"/>
              <a:ext cx="15875" cy="38100"/>
            </a:xfrm>
            <a:custGeom>
              <a:avLst/>
              <a:gdLst>
                <a:gd name="T0" fmla="*/ 15 w 41"/>
                <a:gd name="T1" fmla="*/ 0 h 94"/>
                <a:gd name="T2" fmla="*/ 0 w 41"/>
                <a:gd name="T3" fmla="*/ 41 h 94"/>
                <a:gd name="T4" fmla="*/ 0 w 41"/>
                <a:gd name="T5" fmla="*/ 91 h 94"/>
                <a:gd name="T6" fmla="*/ 41 w 41"/>
                <a:gd name="T7" fmla="*/ 94 h 94"/>
                <a:gd name="T8" fmla="*/ 41 w 41"/>
                <a:gd name="T9" fmla="*/ 38 h 94"/>
                <a:gd name="T10" fmla="*/ 38 w 41"/>
                <a:gd name="T11" fmla="*/ 32 h 94"/>
                <a:gd name="T12" fmla="*/ 30 w 41"/>
                <a:gd name="T13" fmla="*/ 18 h 94"/>
                <a:gd name="T14" fmla="*/ 21 w 41"/>
                <a:gd name="T15" fmla="*/ 5 h 94"/>
                <a:gd name="T16" fmla="*/ 15 w 41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94">
                  <a:moveTo>
                    <a:pt x="15" y="0"/>
                  </a:moveTo>
                  <a:lnTo>
                    <a:pt x="0" y="41"/>
                  </a:lnTo>
                  <a:lnTo>
                    <a:pt x="0" y="91"/>
                  </a:lnTo>
                  <a:lnTo>
                    <a:pt x="41" y="94"/>
                  </a:lnTo>
                  <a:lnTo>
                    <a:pt x="41" y="38"/>
                  </a:lnTo>
                  <a:lnTo>
                    <a:pt x="38" y="32"/>
                  </a:lnTo>
                  <a:lnTo>
                    <a:pt x="30" y="18"/>
                  </a:lnTo>
                  <a:lnTo>
                    <a:pt x="21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2" name="Freeform 25"/>
            <p:cNvSpPr>
              <a:spLocks/>
            </p:cNvSpPr>
            <p:nvPr/>
          </p:nvSpPr>
          <p:spPr bwMode="auto">
            <a:xfrm>
              <a:off x="6764338" y="6734175"/>
              <a:ext cx="53975" cy="41275"/>
            </a:xfrm>
            <a:custGeom>
              <a:avLst/>
              <a:gdLst>
                <a:gd name="T0" fmla="*/ 60 w 136"/>
                <a:gd name="T1" fmla="*/ 7 h 105"/>
                <a:gd name="T2" fmla="*/ 136 w 136"/>
                <a:gd name="T3" fmla="*/ 0 h 105"/>
                <a:gd name="T4" fmla="*/ 98 w 136"/>
                <a:gd name="T5" fmla="*/ 45 h 105"/>
                <a:gd name="T6" fmla="*/ 64 w 136"/>
                <a:gd name="T7" fmla="*/ 67 h 105"/>
                <a:gd name="T8" fmla="*/ 0 w 136"/>
                <a:gd name="T9" fmla="*/ 105 h 105"/>
                <a:gd name="T10" fmla="*/ 19 w 136"/>
                <a:gd name="T11" fmla="*/ 67 h 105"/>
                <a:gd name="T12" fmla="*/ 60 w 136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05">
                  <a:moveTo>
                    <a:pt x="60" y="7"/>
                  </a:moveTo>
                  <a:lnTo>
                    <a:pt x="136" y="0"/>
                  </a:lnTo>
                  <a:lnTo>
                    <a:pt x="98" y="45"/>
                  </a:lnTo>
                  <a:lnTo>
                    <a:pt x="64" y="67"/>
                  </a:lnTo>
                  <a:lnTo>
                    <a:pt x="0" y="105"/>
                  </a:lnTo>
                  <a:lnTo>
                    <a:pt x="19" y="67"/>
                  </a:lnTo>
                  <a:lnTo>
                    <a:pt x="60" y="7"/>
                  </a:lnTo>
                  <a:close/>
                </a:path>
              </a:pathLst>
            </a:custGeom>
            <a:solidFill>
              <a:srgbClr val="846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3" name="Freeform 26"/>
            <p:cNvSpPr>
              <a:spLocks/>
            </p:cNvSpPr>
            <p:nvPr/>
          </p:nvSpPr>
          <p:spPr bwMode="auto">
            <a:xfrm>
              <a:off x="6778625" y="6743700"/>
              <a:ext cx="60325" cy="139700"/>
            </a:xfrm>
            <a:custGeom>
              <a:avLst/>
              <a:gdLst>
                <a:gd name="T0" fmla="*/ 142 w 154"/>
                <a:gd name="T1" fmla="*/ 0 h 353"/>
                <a:gd name="T2" fmla="*/ 104 w 154"/>
                <a:gd name="T3" fmla="*/ 38 h 353"/>
                <a:gd name="T4" fmla="*/ 45 w 154"/>
                <a:gd name="T5" fmla="*/ 68 h 353"/>
                <a:gd name="T6" fmla="*/ 0 w 154"/>
                <a:gd name="T7" fmla="*/ 110 h 353"/>
                <a:gd name="T8" fmla="*/ 15 w 154"/>
                <a:gd name="T9" fmla="*/ 163 h 353"/>
                <a:gd name="T10" fmla="*/ 31 w 154"/>
                <a:gd name="T11" fmla="*/ 192 h 353"/>
                <a:gd name="T12" fmla="*/ 46 w 154"/>
                <a:gd name="T13" fmla="*/ 219 h 353"/>
                <a:gd name="T14" fmla="*/ 59 w 154"/>
                <a:gd name="T15" fmla="*/ 243 h 353"/>
                <a:gd name="T16" fmla="*/ 74 w 154"/>
                <a:gd name="T17" fmla="*/ 266 h 353"/>
                <a:gd name="T18" fmla="*/ 89 w 154"/>
                <a:gd name="T19" fmla="*/ 288 h 353"/>
                <a:gd name="T20" fmla="*/ 108 w 154"/>
                <a:gd name="T21" fmla="*/ 310 h 353"/>
                <a:gd name="T22" fmla="*/ 129 w 154"/>
                <a:gd name="T23" fmla="*/ 331 h 353"/>
                <a:gd name="T24" fmla="*/ 154 w 154"/>
                <a:gd name="T25" fmla="*/ 353 h 353"/>
                <a:gd name="T26" fmla="*/ 142 w 154"/>
                <a:gd name="T27" fmla="*/ 238 h 353"/>
                <a:gd name="T28" fmla="*/ 142 w 154"/>
                <a:gd name="T29" fmla="*/ 99 h 353"/>
                <a:gd name="T30" fmla="*/ 142 w 154"/>
                <a:gd name="T31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353">
                  <a:moveTo>
                    <a:pt x="142" y="0"/>
                  </a:moveTo>
                  <a:lnTo>
                    <a:pt x="104" y="38"/>
                  </a:lnTo>
                  <a:lnTo>
                    <a:pt x="45" y="68"/>
                  </a:lnTo>
                  <a:lnTo>
                    <a:pt x="0" y="110"/>
                  </a:lnTo>
                  <a:lnTo>
                    <a:pt x="15" y="163"/>
                  </a:lnTo>
                  <a:lnTo>
                    <a:pt x="31" y="192"/>
                  </a:lnTo>
                  <a:lnTo>
                    <a:pt x="46" y="219"/>
                  </a:lnTo>
                  <a:lnTo>
                    <a:pt x="59" y="243"/>
                  </a:lnTo>
                  <a:lnTo>
                    <a:pt x="74" y="266"/>
                  </a:lnTo>
                  <a:lnTo>
                    <a:pt x="89" y="288"/>
                  </a:lnTo>
                  <a:lnTo>
                    <a:pt x="108" y="310"/>
                  </a:lnTo>
                  <a:lnTo>
                    <a:pt x="129" y="331"/>
                  </a:lnTo>
                  <a:lnTo>
                    <a:pt x="154" y="353"/>
                  </a:lnTo>
                  <a:lnTo>
                    <a:pt x="142" y="238"/>
                  </a:lnTo>
                  <a:lnTo>
                    <a:pt x="142" y="99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46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4" name="Freeform 27"/>
            <p:cNvSpPr>
              <a:spLocks/>
            </p:cNvSpPr>
            <p:nvPr/>
          </p:nvSpPr>
          <p:spPr bwMode="auto">
            <a:xfrm>
              <a:off x="6848475" y="6750050"/>
              <a:ext cx="187325" cy="201612"/>
            </a:xfrm>
            <a:custGeom>
              <a:avLst/>
              <a:gdLst>
                <a:gd name="T0" fmla="*/ 11 w 471"/>
                <a:gd name="T1" fmla="*/ 0 h 510"/>
                <a:gd name="T2" fmla="*/ 5 w 471"/>
                <a:gd name="T3" fmla="*/ 52 h 510"/>
                <a:gd name="T4" fmla="*/ 0 w 471"/>
                <a:gd name="T5" fmla="*/ 234 h 510"/>
                <a:gd name="T6" fmla="*/ 16 w 471"/>
                <a:gd name="T7" fmla="*/ 363 h 510"/>
                <a:gd name="T8" fmla="*/ 94 w 471"/>
                <a:gd name="T9" fmla="*/ 420 h 510"/>
                <a:gd name="T10" fmla="*/ 124 w 471"/>
                <a:gd name="T11" fmla="*/ 432 h 510"/>
                <a:gd name="T12" fmla="*/ 151 w 471"/>
                <a:gd name="T13" fmla="*/ 445 h 510"/>
                <a:gd name="T14" fmla="*/ 176 w 471"/>
                <a:gd name="T15" fmla="*/ 457 h 510"/>
                <a:gd name="T16" fmla="*/ 199 w 471"/>
                <a:gd name="T17" fmla="*/ 468 h 510"/>
                <a:gd name="T18" fmla="*/ 221 w 471"/>
                <a:gd name="T19" fmla="*/ 477 h 510"/>
                <a:gd name="T20" fmla="*/ 241 w 471"/>
                <a:gd name="T21" fmla="*/ 486 h 510"/>
                <a:gd name="T22" fmla="*/ 262 w 471"/>
                <a:gd name="T23" fmla="*/ 493 h 510"/>
                <a:gd name="T24" fmla="*/ 281 w 471"/>
                <a:gd name="T25" fmla="*/ 499 h 510"/>
                <a:gd name="T26" fmla="*/ 301 w 471"/>
                <a:gd name="T27" fmla="*/ 505 h 510"/>
                <a:gd name="T28" fmla="*/ 320 w 471"/>
                <a:gd name="T29" fmla="*/ 508 h 510"/>
                <a:gd name="T30" fmla="*/ 341 w 471"/>
                <a:gd name="T31" fmla="*/ 510 h 510"/>
                <a:gd name="T32" fmla="*/ 363 w 471"/>
                <a:gd name="T33" fmla="*/ 510 h 510"/>
                <a:gd name="T34" fmla="*/ 387 w 471"/>
                <a:gd name="T35" fmla="*/ 507 h 510"/>
                <a:gd name="T36" fmla="*/ 413 w 471"/>
                <a:gd name="T37" fmla="*/ 504 h 510"/>
                <a:gd name="T38" fmla="*/ 440 w 471"/>
                <a:gd name="T39" fmla="*/ 498 h 510"/>
                <a:gd name="T40" fmla="*/ 471 w 471"/>
                <a:gd name="T41" fmla="*/ 490 h 510"/>
                <a:gd name="T42" fmla="*/ 454 w 471"/>
                <a:gd name="T43" fmla="*/ 467 h 510"/>
                <a:gd name="T44" fmla="*/ 437 w 471"/>
                <a:gd name="T45" fmla="*/ 445 h 510"/>
                <a:gd name="T46" fmla="*/ 419 w 471"/>
                <a:gd name="T47" fmla="*/ 424 h 510"/>
                <a:gd name="T48" fmla="*/ 402 w 471"/>
                <a:gd name="T49" fmla="*/ 402 h 510"/>
                <a:gd name="T50" fmla="*/ 385 w 471"/>
                <a:gd name="T51" fmla="*/ 380 h 510"/>
                <a:gd name="T52" fmla="*/ 369 w 471"/>
                <a:gd name="T53" fmla="*/ 358 h 510"/>
                <a:gd name="T54" fmla="*/ 351 w 471"/>
                <a:gd name="T55" fmla="*/ 337 h 510"/>
                <a:gd name="T56" fmla="*/ 335 w 471"/>
                <a:gd name="T57" fmla="*/ 314 h 510"/>
                <a:gd name="T58" fmla="*/ 297 w 471"/>
                <a:gd name="T59" fmla="*/ 284 h 510"/>
                <a:gd name="T60" fmla="*/ 282 w 471"/>
                <a:gd name="T61" fmla="*/ 247 h 510"/>
                <a:gd name="T62" fmla="*/ 258 w 471"/>
                <a:gd name="T63" fmla="*/ 237 h 510"/>
                <a:gd name="T64" fmla="*/ 240 w 471"/>
                <a:gd name="T65" fmla="*/ 228 h 510"/>
                <a:gd name="T66" fmla="*/ 225 w 471"/>
                <a:gd name="T67" fmla="*/ 219 h 510"/>
                <a:gd name="T68" fmla="*/ 213 w 471"/>
                <a:gd name="T69" fmla="*/ 209 h 510"/>
                <a:gd name="T70" fmla="*/ 204 w 471"/>
                <a:gd name="T71" fmla="*/ 196 h 510"/>
                <a:gd name="T72" fmla="*/ 195 w 471"/>
                <a:gd name="T73" fmla="*/ 181 h 510"/>
                <a:gd name="T74" fmla="*/ 185 w 471"/>
                <a:gd name="T75" fmla="*/ 162 h 510"/>
                <a:gd name="T76" fmla="*/ 175 w 471"/>
                <a:gd name="T77" fmla="*/ 139 h 510"/>
                <a:gd name="T78" fmla="*/ 136 w 471"/>
                <a:gd name="T79" fmla="*/ 116 h 510"/>
                <a:gd name="T80" fmla="*/ 106 w 471"/>
                <a:gd name="T81" fmla="*/ 78 h 510"/>
                <a:gd name="T82" fmla="*/ 109 w 471"/>
                <a:gd name="T83" fmla="*/ 45 h 510"/>
                <a:gd name="T84" fmla="*/ 79 w 471"/>
                <a:gd name="T85" fmla="*/ 37 h 510"/>
                <a:gd name="T86" fmla="*/ 11 w 471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1" h="510">
                  <a:moveTo>
                    <a:pt x="11" y="0"/>
                  </a:moveTo>
                  <a:lnTo>
                    <a:pt x="5" y="52"/>
                  </a:lnTo>
                  <a:lnTo>
                    <a:pt x="0" y="234"/>
                  </a:lnTo>
                  <a:lnTo>
                    <a:pt x="16" y="363"/>
                  </a:lnTo>
                  <a:lnTo>
                    <a:pt x="94" y="420"/>
                  </a:lnTo>
                  <a:lnTo>
                    <a:pt x="124" y="432"/>
                  </a:lnTo>
                  <a:lnTo>
                    <a:pt x="151" y="445"/>
                  </a:lnTo>
                  <a:lnTo>
                    <a:pt x="176" y="457"/>
                  </a:lnTo>
                  <a:lnTo>
                    <a:pt x="199" y="468"/>
                  </a:lnTo>
                  <a:lnTo>
                    <a:pt x="221" y="477"/>
                  </a:lnTo>
                  <a:lnTo>
                    <a:pt x="241" y="486"/>
                  </a:lnTo>
                  <a:lnTo>
                    <a:pt x="262" y="493"/>
                  </a:lnTo>
                  <a:lnTo>
                    <a:pt x="281" y="499"/>
                  </a:lnTo>
                  <a:lnTo>
                    <a:pt x="301" y="505"/>
                  </a:lnTo>
                  <a:lnTo>
                    <a:pt x="320" y="508"/>
                  </a:lnTo>
                  <a:lnTo>
                    <a:pt x="341" y="510"/>
                  </a:lnTo>
                  <a:lnTo>
                    <a:pt x="363" y="510"/>
                  </a:lnTo>
                  <a:lnTo>
                    <a:pt x="387" y="507"/>
                  </a:lnTo>
                  <a:lnTo>
                    <a:pt x="413" y="504"/>
                  </a:lnTo>
                  <a:lnTo>
                    <a:pt x="440" y="498"/>
                  </a:lnTo>
                  <a:lnTo>
                    <a:pt x="471" y="490"/>
                  </a:lnTo>
                  <a:lnTo>
                    <a:pt x="454" y="467"/>
                  </a:lnTo>
                  <a:lnTo>
                    <a:pt x="437" y="445"/>
                  </a:lnTo>
                  <a:lnTo>
                    <a:pt x="419" y="424"/>
                  </a:lnTo>
                  <a:lnTo>
                    <a:pt x="402" y="402"/>
                  </a:lnTo>
                  <a:lnTo>
                    <a:pt x="385" y="380"/>
                  </a:lnTo>
                  <a:lnTo>
                    <a:pt x="369" y="358"/>
                  </a:lnTo>
                  <a:lnTo>
                    <a:pt x="351" y="337"/>
                  </a:lnTo>
                  <a:lnTo>
                    <a:pt x="335" y="314"/>
                  </a:lnTo>
                  <a:lnTo>
                    <a:pt x="297" y="284"/>
                  </a:lnTo>
                  <a:lnTo>
                    <a:pt x="282" y="247"/>
                  </a:lnTo>
                  <a:lnTo>
                    <a:pt x="258" y="237"/>
                  </a:lnTo>
                  <a:lnTo>
                    <a:pt x="240" y="228"/>
                  </a:lnTo>
                  <a:lnTo>
                    <a:pt x="225" y="219"/>
                  </a:lnTo>
                  <a:lnTo>
                    <a:pt x="213" y="209"/>
                  </a:lnTo>
                  <a:lnTo>
                    <a:pt x="204" y="196"/>
                  </a:lnTo>
                  <a:lnTo>
                    <a:pt x="195" y="181"/>
                  </a:lnTo>
                  <a:lnTo>
                    <a:pt x="185" y="162"/>
                  </a:lnTo>
                  <a:lnTo>
                    <a:pt x="175" y="139"/>
                  </a:lnTo>
                  <a:lnTo>
                    <a:pt x="136" y="116"/>
                  </a:lnTo>
                  <a:lnTo>
                    <a:pt x="106" y="78"/>
                  </a:lnTo>
                  <a:lnTo>
                    <a:pt x="109" y="45"/>
                  </a:lnTo>
                  <a:lnTo>
                    <a:pt x="79" y="3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46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5" name="Freeform 28"/>
            <p:cNvSpPr>
              <a:spLocks/>
            </p:cNvSpPr>
            <p:nvPr/>
          </p:nvSpPr>
          <p:spPr bwMode="auto">
            <a:xfrm>
              <a:off x="6618288" y="6753225"/>
              <a:ext cx="31750" cy="46037"/>
            </a:xfrm>
            <a:custGeom>
              <a:avLst/>
              <a:gdLst>
                <a:gd name="T0" fmla="*/ 27 w 79"/>
                <a:gd name="T1" fmla="*/ 0 h 117"/>
                <a:gd name="T2" fmla="*/ 0 w 79"/>
                <a:gd name="T3" fmla="*/ 41 h 117"/>
                <a:gd name="T4" fmla="*/ 37 w 79"/>
                <a:gd name="T5" fmla="*/ 64 h 117"/>
                <a:gd name="T6" fmla="*/ 79 w 79"/>
                <a:gd name="T7" fmla="*/ 117 h 117"/>
                <a:gd name="T8" fmla="*/ 77 w 79"/>
                <a:gd name="T9" fmla="*/ 96 h 117"/>
                <a:gd name="T10" fmla="*/ 76 w 79"/>
                <a:gd name="T11" fmla="*/ 77 h 117"/>
                <a:gd name="T12" fmla="*/ 75 w 79"/>
                <a:gd name="T13" fmla="*/ 61 h 117"/>
                <a:gd name="T14" fmla="*/ 72 w 79"/>
                <a:gd name="T15" fmla="*/ 48 h 117"/>
                <a:gd name="T16" fmla="*/ 67 w 79"/>
                <a:gd name="T17" fmla="*/ 36 h 117"/>
                <a:gd name="T18" fmla="*/ 58 w 79"/>
                <a:gd name="T19" fmla="*/ 24 h 117"/>
                <a:gd name="T20" fmla="*/ 45 w 79"/>
                <a:gd name="T21" fmla="*/ 12 h 117"/>
                <a:gd name="T22" fmla="*/ 27 w 79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17">
                  <a:moveTo>
                    <a:pt x="27" y="0"/>
                  </a:moveTo>
                  <a:lnTo>
                    <a:pt x="0" y="41"/>
                  </a:lnTo>
                  <a:lnTo>
                    <a:pt x="37" y="64"/>
                  </a:lnTo>
                  <a:lnTo>
                    <a:pt x="79" y="117"/>
                  </a:lnTo>
                  <a:lnTo>
                    <a:pt x="77" y="96"/>
                  </a:lnTo>
                  <a:lnTo>
                    <a:pt x="76" y="77"/>
                  </a:lnTo>
                  <a:lnTo>
                    <a:pt x="75" y="61"/>
                  </a:lnTo>
                  <a:lnTo>
                    <a:pt x="72" y="48"/>
                  </a:lnTo>
                  <a:lnTo>
                    <a:pt x="67" y="36"/>
                  </a:lnTo>
                  <a:lnTo>
                    <a:pt x="58" y="24"/>
                  </a:lnTo>
                  <a:lnTo>
                    <a:pt x="45" y="1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D3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6" name="Freeform 29"/>
            <p:cNvSpPr>
              <a:spLocks/>
            </p:cNvSpPr>
            <p:nvPr/>
          </p:nvSpPr>
          <p:spPr bwMode="auto">
            <a:xfrm>
              <a:off x="6578600" y="6753225"/>
              <a:ext cx="31750" cy="44450"/>
            </a:xfrm>
            <a:custGeom>
              <a:avLst/>
              <a:gdLst>
                <a:gd name="T0" fmla="*/ 78 w 82"/>
                <a:gd name="T1" fmla="*/ 0 h 114"/>
                <a:gd name="T2" fmla="*/ 52 w 82"/>
                <a:gd name="T3" fmla="*/ 7 h 114"/>
                <a:gd name="T4" fmla="*/ 32 w 82"/>
                <a:gd name="T5" fmla="*/ 15 h 114"/>
                <a:gd name="T6" fmla="*/ 17 w 82"/>
                <a:gd name="T7" fmla="*/ 24 h 114"/>
                <a:gd name="T8" fmla="*/ 7 w 82"/>
                <a:gd name="T9" fmla="*/ 34 h 114"/>
                <a:gd name="T10" fmla="*/ 1 w 82"/>
                <a:gd name="T11" fmla="*/ 48 h 114"/>
                <a:gd name="T12" fmla="*/ 0 w 82"/>
                <a:gd name="T13" fmla="*/ 67 h 114"/>
                <a:gd name="T14" fmla="*/ 1 w 82"/>
                <a:gd name="T15" fmla="*/ 87 h 114"/>
                <a:gd name="T16" fmla="*/ 7 w 82"/>
                <a:gd name="T17" fmla="*/ 114 h 114"/>
                <a:gd name="T18" fmla="*/ 71 w 82"/>
                <a:gd name="T19" fmla="*/ 49 h 114"/>
                <a:gd name="T20" fmla="*/ 82 w 82"/>
                <a:gd name="T21" fmla="*/ 30 h 114"/>
                <a:gd name="T22" fmla="*/ 82 w 82"/>
                <a:gd name="T23" fmla="*/ 25 h 114"/>
                <a:gd name="T24" fmla="*/ 82 w 82"/>
                <a:gd name="T25" fmla="*/ 14 h 114"/>
                <a:gd name="T26" fmla="*/ 81 w 82"/>
                <a:gd name="T27" fmla="*/ 3 h 114"/>
                <a:gd name="T28" fmla="*/ 78 w 82"/>
                <a:gd name="T2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14">
                  <a:moveTo>
                    <a:pt x="78" y="0"/>
                  </a:moveTo>
                  <a:lnTo>
                    <a:pt x="52" y="7"/>
                  </a:lnTo>
                  <a:lnTo>
                    <a:pt x="32" y="15"/>
                  </a:lnTo>
                  <a:lnTo>
                    <a:pt x="17" y="24"/>
                  </a:lnTo>
                  <a:lnTo>
                    <a:pt x="7" y="34"/>
                  </a:lnTo>
                  <a:lnTo>
                    <a:pt x="1" y="48"/>
                  </a:lnTo>
                  <a:lnTo>
                    <a:pt x="0" y="67"/>
                  </a:lnTo>
                  <a:lnTo>
                    <a:pt x="1" y="87"/>
                  </a:lnTo>
                  <a:lnTo>
                    <a:pt x="7" y="114"/>
                  </a:lnTo>
                  <a:lnTo>
                    <a:pt x="71" y="49"/>
                  </a:lnTo>
                  <a:lnTo>
                    <a:pt x="82" y="30"/>
                  </a:lnTo>
                  <a:lnTo>
                    <a:pt x="82" y="25"/>
                  </a:lnTo>
                  <a:lnTo>
                    <a:pt x="82" y="14"/>
                  </a:lnTo>
                  <a:lnTo>
                    <a:pt x="81" y="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D3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7" name="Freeform 30"/>
            <p:cNvSpPr>
              <a:spLocks/>
            </p:cNvSpPr>
            <p:nvPr/>
          </p:nvSpPr>
          <p:spPr bwMode="auto">
            <a:xfrm>
              <a:off x="6700838" y="6662737"/>
              <a:ext cx="111125" cy="20637"/>
            </a:xfrm>
            <a:custGeom>
              <a:avLst/>
              <a:gdLst>
                <a:gd name="T0" fmla="*/ 267 w 282"/>
                <a:gd name="T1" fmla="*/ 1 h 51"/>
                <a:gd name="T2" fmla="*/ 181 w 282"/>
                <a:gd name="T3" fmla="*/ 6 h 51"/>
                <a:gd name="T4" fmla="*/ 109 w 282"/>
                <a:gd name="T5" fmla="*/ 17 h 51"/>
                <a:gd name="T6" fmla="*/ 4 w 282"/>
                <a:gd name="T7" fmla="*/ 32 h 51"/>
                <a:gd name="T8" fmla="*/ 0 w 282"/>
                <a:gd name="T9" fmla="*/ 51 h 51"/>
                <a:gd name="T10" fmla="*/ 71 w 282"/>
                <a:gd name="T11" fmla="*/ 51 h 51"/>
                <a:gd name="T12" fmla="*/ 234 w 282"/>
                <a:gd name="T13" fmla="*/ 47 h 51"/>
                <a:gd name="T14" fmla="*/ 259 w 282"/>
                <a:gd name="T15" fmla="*/ 40 h 51"/>
                <a:gd name="T16" fmla="*/ 282 w 282"/>
                <a:gd name="T17" fmla="*/ 2 h 51"/>
                <a:gd name="T18" fmla="*/ 281 w 282"/>
                <a:gd name="T19" fmla="*/ 1 h 51"/>
                <a:gd name="T20" fmla="*/ 277 w 282"/>
                <a:gd name="T21" fmla="*/ 0 h 51"/>
                <a:gd name="T22" fmla="*/ 273 w 282"/>
                <a:gd name="T23" fmla="*/ 0 h 51"/>
                <a:gd name="T24" fmla="*/ 267 w 282"/>
                <a:gd name="T25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51">
                  <a:moveTo>
                    <a:pt x="267" y="1"/>
                  </a:moveTo>
                  <a:lnTo>
                    <a:pt x="181" y="6"/>
                  </a:lnTo>
                  <a:lnTo>
                    <a:pt x="109" y="17"/>
                  </a:lnTo>
                  <a:lnTo>
                    <a:pt x="4" y="32"/>
                  </a:lnTo>
                  <a:lnTo>
                    <a:pt x="0" y="51"/>
                  </a:lnTo>
                  <a:lnTo>
                    <a:pt x="71" y="51"/>
                  </a:lnTo>
                  <a:lnTo>
                    <a:pt x="234" y="47"/>
                  </a:lnTo>
                  <a:lnTo>
                    <a:pt x="259" y="40"/>
                  </a:lnTo>
                  <a:lnTo>
                    <a:pt x="282" y="2"/>
                  </a:lnTo>
                  <a:lnTo>
                    <a:pt x="281" y="1"/>
                  </a:lnTo>
                  <a:lnTo>
                    <a:pt x="277" y="0"/>
                  </a:lnTo>
                  <a:lnTo>
                    <a:pt x="273" y="0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8" name="Freeform 31"/>
            <p:cNvSpPr>
              <a:spLocks/>
            </p:cNvSpPr>
            <p:nvPr/>
          </p:nvSpPr>
          <p:spPr bwMode="auto">
            <a:xfrm>
              <a:off x="6819900" y="6659562"/>
              <a:ext cx="20637" cy="22225"/>
            </a:xfrm>
            <a:custGeom>
              <a:avLst/>
              <a:gdLst>
                <a:gd name="T0" fmla="*/ 21 w 54"/>
                <a:gd name="T1" fmla="*/ 5 h 56"/>
                <a:gd name="T2" fmla="*/ 0 w 54"/>
                <a:gd name="T3" fmla="*/ 56 h 56"/>
                <a:gd name="T4" fmla="*/ 54 w 54"/>
                <a:gd name="T5" fmla="*/ 54 h 56"/>
                <a:gd name="T6" fmla="*/ 53 w 54"/>
                <a:gd name="T7" fmla="*/ 48 h 56"/>
                <a:gd name="T8" fmla="*/ 52 w 54"/>
                <a:gd name="T9" fmla="*/ 33 h 56"/>
                <a:gd name="T10" fmla="*/ 50 w 54"/>
                <a:gd name="T11" fmla="*/ 17 h 56"/>
                <a:gd name="T12" fmla="*/ 48 w 54"/>
                <a:gd name="T13" fmla="*/ 3 h 56"/>
                <a:gd name="T14" fmla="*/ 43 w 54"/>
                <a:gd name="T15" fmla="*/ 0 h 56"/>
                <a:gd name="T16" fmla="*/ 34 w 54"/>
                <a:gd name="T17" fmla="*/ 1 h 56"/>
                <a:gd name="T18" fmla="*/ 24 w 54"/>
                <a:gd name="T19" fmla="*/ 4 h 56"/>
                <a:gd name="T20" fmla="*/ 21 w 54"/>
                <a:gd name="T2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56">
                  <a:moveTo>
                    <a:pt x="21" y="5"/>
                  </a:moveTo>
                  <a:lnTo>
                    <a:pt x="0" y="56"/>
                  </a:lnTo>
                  <a:lnTo>
                    <a:pt x="54" y="54"/>
                  </a:lnTo>
                  <a:lnTo>
                    <a:pt x="53" y="48"/>
                  </a:lnTo>
                  <a:lnTo>
                    <a:pt x="52" y="33"/>
                  </a:lnTo>
                  <a:lnTo>
                    <a:pt x="50" y="17"/>
                  </a:lnTo>
                  <a:lnTo>
                    <a:pt x="48" y="3"/>
                  </a:lnTo>
                  <a:lnTo>
                    <a:pt x="43" y="0"/>
                  </a:lnTo>
                  <a:lnTo>
                    <a:pt x="34" y="1"/>
                  </a:lnTo>
                  <a:lnTo>
                    <a:pt x="24" y="4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49" name="Freeform 32"/>
            <p:cNvSpPr>
              <a:spLocks/>
            </p:cNvSpPr>
            <p:nvPr/>
          </p:nvSpPr>
          <p:spPr bwMode="auto">
            <a:xfrm>
              <a:off x="6853238" y="6654800"/>
              <a:ext cx="57150" cy="26987"/>
            </a:xfrm>
            <a:custGeom>
              <a:avLst/>
              <a:gdLst>
                <a:gd name="T0" fmla="*/ 0 w 146"/>
                <a:gd name="T1" fmla="*/ 1 h 68"/>
                <a:gd name="T2" fmla="*/ 4 w 146"/>
                <a:gd name="T3" fmla="*/ 68 h 68"/>
                <a:gd name="T4" fmla="*/ 95 w 146"/>
                <a:gd name="T5" fmla="*/ 66 h 68"/>
                <a:gd name="T6" fmla="*/ 146 w 146"/>
                <a:gd name="T7" fmla="*/ 0 h 68"/>
                <a:gd name="T8" fmla="*/ 0 w 146"/>
                <a:gd name="T9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68">
                  <a:moveTo>
                    <a:pt x="0" y="1"/>
                  </a:moveTo>
                  <a:lnTo>
                    <a:pt x="4" y="68"/>
                  </a:lnTo>
                  <a:lnTo>
                    <a:pt x="95" y="66"/>
                  </a:lnTo>
                  <a:lnTo>
                    <a:pt x="14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0" name="Freeform 33"/>
            <p:cNvSpPr>
              <a:spLocks/>
            </p:cNvSpPr>
            <p:nvPr/>
          </p:nvSpPr>
          <p:spPr bwMode="auto">
            <a:xfrm>
              <a:off x="6972300" y="6653212"/>
              <a:ext cx="203200" cy="36512"/>
            </a:xfrm>
            <a:custGeom>
              <a:avLst/>
              <a:gdLst>
                <a:gd name="T0" fmla="*/ 44 w 515"/>
                <a:gd name="T1" fmla="*/ 89 h 89"/>
                <a:gd name="T2" fmla="*/ 104 w 515"/>
                <a:gd name="T3" fmla="*/ 89 h 89"/>
                <a:gd name="T4" fmla="*/ 291 w 515"/>
                <a:gd name="T5" fmla="*/ 89 h 89"/>
                <a:gd name="T6" fmla="*/ 461 w 515"/>
                <a:gd name="T7" fmla="*/ 89 h 89"/>
                <a:gd name="T8" fmla="*/ 487 w 515"/>
                <a:gd name="T9" fmla="*/ 82 h 89"/>
                <a:gd name="T10" fmla="*/ 504 w 515"/>
                <a:gd name="T11" fmla="*/ 72 h 89"/>
                <a:gd name="T12" fmla="*/ 513 w 515"/>
                <a:gd name="T13" fmla="*/ 64 h 89"/>
                <a:gd name="T14" fmla="*/ 515 w 515"/>
                <a:gd name="T15" fmla="*/ 54 h 89"/>
                <a:gd name="T16" fmla="*/ 510 w 515"/>
                <a:gd name="T17" fmla="*/ 44 h 89"/>
                <a:gd name="T18" fmla="*/ 497 w 515"/>
                <a:gd name="T19" fmla="*/ 33 h 89"/>
                <a:gd name="T20" fmla="*/ 476 w 515"/>
                <a:gd name="T21" fmla="*/ 22 h 89"/>
                <a:gd name="T22" fmla="*/ 449 w 515"/>
                <a:gd name="T23" fmla="*/ 10 h 89"/>
                <a:gd name="T24" fmla="*/ 0 w 515"/>
                <a:gd name="T25" fmla="*/ 0 h 89"/>
                <a:gd name="T26" fmla="*/ 44 w 515"/>
                <a:gd name="T2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5" h="89">
                  <a:moveTo>
                    <a:pt x="44" y="89"/>
                  </a:moveTo>
                  <a:lnTo>
                    <a:pt x="104" y="89"/>
                  </a:lnTo>
                  <a:lnTo>
                    <a:pt x="291" y="89"/>
                  </a:lnTo>
                  <a:lnTo>
                    <a:pt x="461" y="89"/>
                  </a:lnTo>
                  <a:lnTo>
                    <a:pt x="487" y="82"/>
                  </a:lnTo>
                  <a:lnTo>
                    <a:pt x="504" y="72"/>
                  </a:lnTo>
                  <a:lnTo>
                    <a:pt x="513" y="64"/>
                  </a:lnTo>
                  <a:lnTo>
                    <a:pt x="515" y="54"/>
                  </a:lnTo>
                  <a:lnTo>
                    <a:pt x="510" y="44"/>
                  </a:lnTo>
                  <a:lnTo>
                    <a:pt x="497" y="33"/>
                  </a:lnTo>
                  <a:lnTo>
                    <a:pt x="476" y="22"/>
                  </a:lnTo>
                  <a:lnTo>
                    <a:pt x="449" y="10"/>
                  </a:lnTo>
                  <a:lnTo>
                    <a:pt x="0" y="0"/>
                  </a:lnTo>
                  <a:lnTo>
                    <a:pt x="44" y="89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1" name="Freeform 34"/>
            <p:cNvSpPr>
              <a:spLocks/>
            </p:cNvSpPr>
            <p:nvPr/>
          </p:nvSpPr>
          <p:spPr bwMode="auto">
            <a:xfrm>
              <a:off x="6938963" y="6808787"/>
              <a:ext cx="31750" cy="33337"/>
            </a:xfrm>
            <a:custGeom>
              <a:avLst/>
              <a:gdLst>
                <a:gd name="T0" fmla="*/ 64 w 81"/>
                <a:gd name="T1" fmla="*/ 0 h 82"/>
                <a:gd name="T2" fmla="*/ 28 w 81"/>
                <a:gd name="T3" fmla="*/ 11 h 82"/>
                <a:gd name="T4" fmla="*/ 0 w 81"/>
                <a:gd name="T5" fmla="*/ 58 h 82"/>
                <a:gd name="T6" fmla="*/ 31 w 81"/>
                <a:gd name="T7" fmla="*/ 82 h 82"/>
                <a:gd name="T8" fmla="*/ 66 w 81"/>
                <a:gd name="T9" fmla="*/ 70 h 82"/>
                <a:gd name="T10" fmla="*/ 81 w 81"/>
                <a:gd name="T11" fmla="*/ 31 h 82"/>
                <a:gd name="T12" fmla="*/ 64 w 81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2">
                  <a:moveTo>
                    <a:pt x="64" y="0"/>
                  </a:moveTo>
                  <a:lnTo>
                    <a:pt x="28" y="11"/>
                  </a:lnTo>
                  <a:lnTo>
                    <a:pt x="0" y="58"/>
                  </a:lnTo>
                  <a:lnTo>
                    <a:pt x="31" y="82"/>
                  </a:lnTo>
                  <a:lnTo>
                    <a:pt x="66" y="70"/>
                  </a:lnTo>
                  <a:lnTo>
                    <a:pt x="81" y="3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2" name="Freeform 35"/>
            <p:cNvSpPr>
              <a:spLocks/>
            </p:cNvSpPr>
            <p:nvPr/>
          </p:nvSpPr>
          <p:spPr bwMode="auto">
            <a:xfrm>
              <a:off x="6978650" y="6853237"/>
              <a:ext cx="33337" cy="30162"/>
            </a:xfrm>
            <a:custGeom>
              <a:avLst/>
              <a:gdLst>
                <a:gd name="T0" fmla="*/ 54 w 85"/>
                <a:gd name="T1" fmla="*/ 0 h 73"/>
                <a:gd name="T2" fmla="*/ 31 w 85"/>
                <a:gd name="T3" fmla="*/ 26 h 73"/>
                <a:gd name="T4" fmla="*/ 0 w 85"/>
                <a:gd name="T5" fmla="*/ 50 h 73"/>
                <a:gd name="T6" fmla="*/ 35 w 85"/>
                <a:gd name="T7" fmla="*/ 73 h 73"/>
                <a:gd name="T8" fmla="*/ 65 w 85"/>
                <a:gd name="T9" fmla="*/ 39 h 73"/>
                <a:gd name="T10" fmla="*/ 85 w 85"/>
                <a:gd name="T11" fmla="*/ 11 h 73"/>
                <a:gd name="T12" fmla="*/ 54 w 85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3">
                  <a:moveTo>
                    <a:pt x="54" y="0"/>
                  </a:moveTo>
                  <a:lnTo>
                    <a:pt x="31" y="26"/>
                  </a:lnTo>
                  <a:lnTo>
                    <a:pt x="0" y="50"/>
                  </a:lnTo>
                  <a:lnTo>
                    <a:pt x="35" y="73"/>
                  </a:lnTo>
                  <a:lnTo>
                    <a:pt x="65" y="39"/>
                  </a:lnTo>
                  <a:lnTo>
                    <a:pt x="85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3" name="Freeform 36"/>
            <p:cNvSpPr>
              <a:spLocks/>
            </p:cNvSpPr>
            <p:nvPr/>
          </p:nvSpPr>
          <p:spPr bwMode="auto">
            <a:xfrm>
              <a:off x="7011988" y="6884987"/>
              <a:ext cx="25400" cy="42862"/>
            </a:xfrm>
            <a:custGeom>
              <a:avLst/>
              <a:gdLst>
                <a:gd name="T0" fmla="*/ 53 w 64"/>
                <a:gd name="T1" fmla="*/ 0 h 109"/>
                <a:gd name="T2" fmla="*/ 30 w 64"/>
                <a:gd name="T3" fmla="*/ 28 h 109"/>
                <a:gd name="T4" fmla="*/ 0 w 64"/>
                <a:gd name="T5" fmla="*/ 78 h 109"/>
                <a:gd name="T6" fmla="*/ 13 w 64"/>
                <a:gd name="T7" fmla="*/ 109 h 109"/>
                <a:gd name="T8" fmla="*/ 53 w 64"/>
                <a:gd name="T9" fmla="*/ 86 h 109"/>
                <a:gd name="T10" fmla="*/ 64 w 64"/>
                <a:gd name="T11" fmla="*/ 31 h 109"/>
                <a:gd name="T12" fmla="*/ 62 w 64"/>
                <a:gd name="T13" fmla="*/ 25 h 109"/>
                <a:gd name="T14" fmla="*/ 57 w 64"/>
                <a:gd name="T15" fmla="*/ 14 h 109"/>
                <a:gd name="T16" fmla="*/ 53 w 64"/>
                <a:gd name="T17" fmla="*/ 3 h 109"/>
                <a:gd name="T18" fmla="*/ 53 w 64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09">
                  <a:moveTo>
                    <a:pt x="53" y="0"/>
                  </a:moveTo>
                  <a:lnTo>
                    <a:pt x="30" y="28"/>
                  </a:lnTo>
                  <a:lnTo>
                    <a:pt x="0" y="78"/>
                  </a:lnTo>
                  <a:lnTo>
                    <a:pt x="13" y="109"/>
                  </a:lnTo>
                  <a:lnTo>
                    <a:pt x="53" y="86"/>
                  </a:lnTo>
                  <a:lnTo>
                    <a:pt x="64" y="31"/>
                  </a:lnTo>
                  <a:lnTo>
                    <a:pt x="62" y="25"/>
                  </a:lnTo>
                  <a:lnTo>
                    <a:pt x="57" y="14"/>
                  </a:lnTo>
                  <a:lnTo>
                    <a:pt x="53" y="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4" name="Freeform 37"/>
            <p:cNvSpPr>
              <a:spLocks/>
            </p:cNvSpPr>
            <p:nvPr/>
          </p:nvSpPr>
          <p:spPr bwMode="auto">
            <a:xfrm>
              <a:off x="7042150" y="6915150"/>
              <a:ext cx="28575" cy="36512"/>
            </a:xfrm>
            <a:custGeom>
              <a:avLst/>
              <a:gdLst>
                <a:gd name="T0" fmla="*/ 46 w 73"/>
                <a:gd name="T1" fmla="*/ 0 h 89"/>
                <a:gd name="T2" fmla="*/ 23 w 73"/>
                <a:gd name="T3" fmla="*/ 38 h 89"/>
                <a:gd name="T4" fmla="*/ 0 w 73"/>
                <a:gd name="T5" fmla="*/ 78 h 89"/>
                <a:gd name="T6" fmla="*/ 38 w 73"/>
                <a:gd name="T7" fmla="*/ 89 h 89"/>
                <a:gd name="T8" fmla="*/ 73 w 73"/>
                <a:gd name="T9" fmla="*/ 63 h 89"/>
                <a:gd name="T10" fmla="*/ 73 w 73"/>
                <a:gd name="T11" fmla="*/ 23 h 89"/>
                <a:gd name="T12" fmla="*/ 69 w 73"/>
                <a:gd name="T13" fmla="*/ 20 h 89"/>
                <a:gd name="T14" fmla="*/ 58 w 73"/>
                <a:gd name="T15" fmla="*/ 12 h 89"/>
                <a:gd name="T16" fmla="*/ 48 w 73"/>
                <a:gd name="T17" fmla="*/ 4 h 89"/>
                <a:gd name="T18" fmla="*/ 46 w 73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89">
                  <a:moveTo>
                    <a:pt x="46" y="0"/>
                  </a:moveTo>
                  <a:lnTo>
                    <a:pt x="23" y="38"/>
                  </a:lnTo>
                  <a:lnTo>
                    <a:pt x="0" y="78"/>
                  </a:lnTo>
                  <a:lnTo>
                    <a:pt x="38" y="89"/>
                  </a:lnTo>
                  <a:lnTo>
                    <a:pt x="73" y="63"/>
                  </a:lnTo>
                  <a:lnTo>
                    <a:pt x="73" y="23"/>
                  </a:lnTo>
                  <a:lnTo>
                    <a:pt x="69" y="20"/>
                  </a:lnTo>
                  <a:lnTo>
                    <a:pt x="58" y="12"/>
                  </a:lnTo>
                  <a:lnTo>
                    <a:pt x="48" y="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5" name="Freeform 38"/>
            <p:cNvSpPr>
              <a:spLocks/>
            </p:cNvSpPr>
            <p:nvPr/>
          </p:nvSpPr>
          <p:spPr bwMode="auto">
            <a:xfrm>
              <a:off x="6896100" y="6764337"/>
              <a:ext cx="36512" cy="26987"/>
            </a:xfrm>
            <a:custGeom>
              <a:avLst/>
              <a:gdLst>
                <a:gd name="T0" fmla="*/ 69 w 93"/>
                <a:gd name="T1" fmla="*/ 0 h 70"/>
                <a:gd name="T2" fmla="*/ 28 w 93"/>
                <a:gd name="T3" fmla="*/ 19 h 70"/>
                <a:gd name="T4" fmla="*/ 0 w 93"/>
                <a:gd name="T5" fmla="*/ 50 h 70"/>
                <a:gd name="T6" fmla="*/ 23 w 93"/>
                <a:gd name="T7" fmla="*/ 70 h 70"/>
                <a:gd name="T8" fmla="*/ 69 w 93"/>
                <a:gd name="T9" fmla="*/ 47 h 70"/>
                <a:gd name="T10" fmla="*/ 93 w 93"/>
                <a:gd name="T11" fmla="*/ 16 h 70"/>
                <a:gd name="T12" fmla="*/ 89 w 93"/>
                <a:gd name="T13" fmla="*/ 12 h 70"/>
                <a:gd name="T14" fmla="*/ 79 w 93"/>
                <a:gd name="T15" fmla="*/ 7 h 70"/>
                <a:gd name="T16" fmla="*/ 71 w 93"/>
                <a:gd name="T17" fmla="*/ 1 h 70"/>
                <a:gd name="T18" fmla="*/ 69 w 93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70">
                  <a:moveTo>
                    <a:pt x="69" y="0"/>
                  </a:moveTo>
                  <a:lnTo>
                    <a:pt x="28" y="19"/>
                  </a:lnTo>
                  <a:lnTo>
                    <a:pt x="0" y="50"/>
                  </a:lnTo>
                  <a:lnTo>
                    <a:pt x="23" y="70"/>
                  </a:lnTo>
                  <a:lnTo>
                    <a:pt x="69" y="47"/>
                  </a:lnTo>
                  <a:lnTo>
                    <a:pt x="93" y="16"/>
                  </a:lnTo>
                  <a:lnTo>
                    <a:pt x="89" y="12"/>
                  </a:lnTo>
                  <a:lnTo>
                    <a:pt x="79" y="7"/>
                  </a:lnTo>
                  <a:lnTo>
                    <a:pt x="7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6" name="Freeform 39"/>
            <p:cNvSpPr>
              <a:spLocks/>
            </p:cNvSpPr>
            <p:nvPr/>
          </p:nvSpPr>
          <p:spPr bwMode="auto">
            <a:xfrm>
              <a:off x="6865938" y="6724650"/>
              <a:ext cx="25400" cy="33337"/>
            </a:xfrm>
            <a:custGeom>
              <a:avLst/>
              <a:gdLst>
                <a:gd name="T0" fmla="*/ 50 w 65"/>
                <a:gd name="T1" fmla="*/ 0 h 87"/>
                <a:gd name="T2" fmla="*/ 15 w 65"/>
                <a:gd name="T3" fmla="*/ 28 h 87"/>
                <a:gd name="T4" fmla="*/ 0 w 65"/>
                <a:gd name="T5" fmla="*/ 67 h 87"/>
                <a:gd name="T6" fmla="*/ 19 w 65"/>
                <a:gd name="T7" fmla="*/ 87 h 87"/>
                <a:gd name="T8" fmla="*/ 46 w 65"/>
                <a:gd name="T9" fmla="*/ 62 h 87"/>
                <a:gd name="T10" fmla="*/ 65 w 65"/>
                <a:gd name="T11" fmla="*/ 28 h 87"/>
                <a:gd name="T12" fmla="*/ 63 w 65"/>
                <a:gd name="T13" fmla="*/ 24 h 87"/>
                <a:gd name="T14" fmla="*/ 60 w 65"/>
                <a:gd name="T15" fmla="*/ 15 h 87"/>
                <a:gd name="T16" fmla="*/ 54 w 65"/>
                <a:gd name="T17" fmla="*/ 6 h 87"/>
                <a:gd name="T18" fmla="*/ 50 w 65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87">
                  <a:moveTo>
                    <a:pt x="50" y="0"/>
                  </a:moveTo>
                  <a:lnTo>
                    <a:pt x="15" y="28"/>
                  </a:lnTo>
                  <a:lnTo>
                    <a:pt x="0" y="67"/>
                  </a:lnTo>
                  <a:lnTo>
                    <a:pt x="19" y="87"/>
                  </a:lnTo>
                  <a:lnTo>
                    <a:pt x="46" y="62"/>
                  </a:lnTo>
                  <a:lnTo>
                    <a:pt x="65" y="28"/>
                  </a:lnTo>
                  <a:lnTo>
                    <a:pt x="63" y="24"/>
                  </a:lnTo>
                  <a:lnTo>
                    <a:pt x="60" y="15"/>
                  </a:lnTo>
                  <a:lnTo>
                    <a:pt x="54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7" name="Freeform 40"/>
            <p:cNvSpPr>
              <a:spLocks/>
            </p:cNvSpPr>
            <p:nvPr/>
          </p:nvSpPr>
          <p:spPr bwMode="auto">
            <a:xfrm>
              <a:off x="6694488" y="6696075"/>
              <a:ext cx="79375" cy="55562"/>
            </a:xfrm>
            <a:custGeom>
              <a:avLst/>
              <a:gdLst>
                <a:gd name="T0" fmla="*/ 199 w 199"/>
                <a:gd name="T1" fmla="*/ 0 h 140"/>
                <a:gd name="T2" fmla="*/ 135 w 199"/>
                <a:gd name="T3" fmla="*/ 0 h 140"/>
                <a:gd name="T4" fmla="*/ 92 w 199"/>
                <a:gd name="T5" fmla="*/ 22 h 140"/>
                <a:gd name="T6" fmla="*/ 0 w 199"/>
                <a:gd name="T7" fmla="*/ 51 h 140"/>
                <a:gd name="T8" fmla="*/ 25 w 199"/>
                <a:gd name="T9" fmla="*/ 75 h 140"/>
                <a:gd name="T10" fmla="*/ 71 w 199"/>
                <a:gd name="T11" fmla="*/ 75 h 140"/>
                <a:gd name="T12" fmla="*/ 54 w 199"/>
                <a:gd name="T13" fmla="*/ 104 h 140"/>
                <a:gd name="T14" fmla="*/ 75 w 199"/>
                <a:gd name="T15" fmla="*/ 140 h 140"/>
                <a:gd name="T16" fmla="*/ 138 w 199"/>
                <a:gd name="T17" fmla="*/ 121 h 140"/>
                <a:gd name="T18" fmla="*/ 174 w 199"/>
                <a:gd name="T19" fmla="*/ 86 h 140"/>
                <a:gd name="T20" fmla="*/ 199 w 199"/>
                <a:gd name="T21" fmla="*/ 54 h 140"/>
                <a:gd name="T22" fmla="*/ 199 w 199"/>
                <a:gd name="T2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140">
                  <a:moveTo>
                    <a:pt x="199" y="0"/>
                  </a:moveTo>
                  <a:lnTo>
                    <a:pt x="135" y="0"/>
                  </a:lnTo>
                  <a:lnTo>
                    <a:pt x="92" y="22"/>
                  </a:lnTo>
                  <a:lnTo>
                    <a:pt x="0" y="51"/>
                  </a:lnTo>
                  <a:lnTo>
                    <a:pt x="25" y="75"/>
                  </a:lnTo>
                  <a:lnTo>
                    <a:pt x="71" y="75"/>
                  </a:lnTo>
                  <a:lnTo>
                    <a:pt x="54" y="104"/>
                  </a:lnTo>
                  <a:lnTo>
                    <a:pt x="75" y="140"/>
                  </a:lnTo>
                  <a:lnTo>
                    <a:pt x="138" y="121"/>
                  </a:lnTo>
                  <a:lnTo>
                    <a:pt x="174" y="86"/>
                  </a:lnTo>
                  <a:lnTo>
                    <a:pt x="199" y="5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8" name="Freeform 41"/>
            <p:cNvSpPr>
              <a:spLocks/>
            </p:cNvSpPr>
            <p:nvPr/>
          </p:nvSpPr>
          <p:spPr bwMode="auto">
            <a:xfrm>
              <a:off x="6796088" y="6702425"/>
              <a:ext cx="23812" cy="28575"/>
            </a:xfrm>
            <a:custGeom>
              <a:avLst/>
              <a:gdLst>
                <a:gd name="T0" fmla="*/ 56 w 60"/>
                <a:gd name="T1" fmla="*/ 0 h 71"/>
                <a:gd name="T2" fmla="*/ 17 w 60"/>
                <a:gd name="T3" fmla="*/ 21 h 71"/>
                <a:gd name="T4" fmla="*/ 0 w 60"/>
                <a:gd name="T5" fmla="*/ 71 h 71"/>
                <a:gd name="T6" fmla="*/ 38 w 60"/>
                <a:gd name="T7" fmla="*/ 71 h 71"/>
                <a:gd name="T8" fmla="*/ 60 w 60"/>
                <a:gd name="T9" fmla="*/ 36 h 71"/>
                <a:gd name="T10" fmla="*/ 59 w 60"/>
                <a:gd name="T11" fmla="*/ 30 h 71"/>
                <a:gd name="T12" fmla="*/ 56 w 60"/>
                <a:gd name="T13" fmla="*/ 16 h 71"/>
                <a:gd name="T14" fmla="*/ 55 w 60"/>
                <a:gd name="T15" fmla="*/ 5 h 71"/>
                <a:gd name="T16" fmla="*/ 56 w 60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71">
                  <a:moveTo>
                    <a:pt x="56" y="0"/>
                  </a:moveTo>
                  <a:lnTo>
                    <a:pt x="17" y="21"/>
                  </a:lnTo>
                  <a:lnTo>
                    <a:pt x="0" y="71"/>
                  </a:lnTo>
                  <a:lnTo>
                    <a:pt x="38" y="71"/>
                  </a:lnTo>
                  <a:lnTo>
                    <a:pt x="60" y="36"/>
                  </a:lnTo>
                  <a:lnTo>
                    <a:pt x="59" y="30"/>
                  </a:lnTo>
                  <a:lnTo>
                    <a:pt x="56" y="16"/>
                  </a:lnTo>
                  <a:lnTo>
                    <a:pt x="5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C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59" name="Freeform 42"/>
            <p:cNvSpPr>
              <a:spLocks/>
            </p:cNvSpPr>
            <p:nvPr/>
          </p:nvSpPr>
          <p:spPr bwMode="auto">
            <a:xfrm>
              <a:off x="6784975" y="6764337"/>
              <a:ext cx="47625" cy="96837"/>
            </a:xfrm>
            <a:custGeom>
              <a:avLst/>
              <a:gdLst>
                <a:gd name="T0" fmla="*/ 0 w 120"/>
                <a:gd name="T1" fmla="*/ 56 h 242"/>
                <a:gd name="T2" fmla="*/ 31 w 120"/>
                <a:gd name="T3" fmla="*/ 121 h 242"/>
                <a:gd name="T4" fmla="*/ 111 w 120"/>
                <a:gd name="T5" fmla="*/ 242 h 242"/>
                <a:gd name="T6" fmla="*/ 120 w 120"/>
                <a:gd name="T7" fmla="*/ 137 h 242"/>
                <a:gd name="T8" fmla="*/ 120 w 120"/>
                <a:gd name="T9" fmla="*/ 0 h 242"/>
                <a:gd name="T10" fmla="*/ 55 w 120"/>
                <a:gd name="T11" fmla="*/ 40 h 242"/>
                <a:gd name="T12" fmla="*/ 0 w 120"/>
                <a:gd name="T13" fmla="*/ 5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242">
                  <a:moveTo>
                    <a:pt x="0" y="56"/>
                  </a:moveTo>
                  <a:lnTo>
                    <a:pt x="31" y="121"/>
                  </a:lnTo>
                  <a:lnTo>
                    <a:pt x="111" y="242"/>
                  </a:lnTo>
                  <a:lnTo>
                    <a:pt x="120" y="137"/>
                  </a:lnTo>
                  <a:lnTo>
                    <a:pt x="120" y="0"/>
                  </a:lnTo>
                  <a:lnTo>
                    <a:pt x="55" y="4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A86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0" name="Freeform 43"/>
            <p:cNvSpPr>
              <a:spLocks/>
            </p:cNvSpPr>
            <p:nvPr/>
          </p:nvSpPr>
          <p:spPr bwMode="auto">
            <a:xfrm>
              <a:off x="6854825" y="6778625"/>
              <a:ext cx="146050" cy="165100"/>
            </a:xfrm>
            <a:custGeom>
              <a:avLst/>
              <a:gdLst>
                <a:gd name="T0" fmla="*/ 8 w 369"/>
                <a:gd name="T1" fmla="*/ 8 h 420"/>
                <a:gd name="T2" fmla="*/ 0 w 369"/>
                <a:gd name="T3" fmla="*/ 113 h 420"/>
                <a:gd name="T4" fmla="*/ 0 w 369"/>
                <a:gd name="T5" fmla="*/ 226 h 420"/>
                <a:gd name="T6" fmla="*/ 55 w 369"/>
                <a:gd name="T7" fmla="*/ 291 h 420"/>
                <a:gd name="T8" fmla="*/ 193 w 369"/>
                <a:gd name="T9" fmla="*/ 380 h 420"/>
                <a:gd name="T10" fmla="*/ 312 w 369"/>
                <a:gd name="T11" fmla="*/ 420 h 420"/>
                <a:gd name="T12" fmla="*/ 369 w 369"/>
                <a:gd name="T13" fmla="*/ 412 h 420"/>
                <a:gd name="T14" fmla="*/ 312 w 369"/>
                <a:gd name="T15" fmla="*/ 323 h 420"/>
                <a:gd name="T16" fmla="*/ 241 w 369"/>
                <a:gd name="T17" fmla="*/ 218 h 420"/>
                <a:gd name="T18" fmla="*/ 144 w 369"/>
                <a:gd name="T19" fmla="*/ 194 h 420"/>
                <a:gd name="T20" fmla="*/ 80 w 369"/>
                <a:gd name="T21" fmla="*/ 97 h 420"/>
                <a:gd name="T22" fmla="*/ 55 w 369"/>
                <a:gd name="T23" fmla="*/ 0 h 420"/>
                <a:gd name="T24" fmla="*/ 8 w 369"/>
                <a:gd name="T25" fmla="*/ 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20">
                  <a:moveTo>
                    <a:pt x="8" y="8"/>
                  </a:moveTo>
                  <a:lnTo>
                    <a:pt x="0" y="113"/>
                  </a:lnTo>
                  <a:lnTo>
                    <a:pt x="0" y="226"/>
                  </a:lnTo>
                  <a:lnTo>
                    <a:pt x="55" y="291"/>
                  </a:lnTo>
                  <a:lnTo>
                    <a:pt x="193" y="380"/>
                  </a:lnTo>
                  <a:lnTo>
                    <a:pt x="312" y="420"/>
                  </a:lnTo>
                  <a:lnTo>
                    <a:pt x="369" y="412"/>
                  </a:lnTo>
                  <a:lnTo>
                    <a:pt x="312" y="323"/>
                  </a:lnTo>
                  <a:lnTo>
                    <a:pt x="241" y="218"/>
                  </a:lnTo>
                  <a:lnTo>
                    <a:pt x="144" y="194"/>
                  </a:lnTo>
                  <a:lnTo>
                    <a:pt x="80" y="97"/>
                  </a:lnTo>
                  <a:lnTo>
                    <a:pt x="55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1" name="Freeform 44"/>
            <p:cNvSpPr>
              <a:spLocks/>
            </p:cNvSpPr>
            <p:nvPr/>
          </p:nvSpPr>
          <p:spPr bwMode="auto">
            <a:xfrm>
              <a:off x="6907213" y="6653212"/>
              <a:ext cx="58737" cy="30162"/>
            </a:xfrm>
            <a:custGeom>
              <a:avLst/>
              <a:gdLst>
                <a:gd name="T0" fmla="*/ 49 w 147"/>
                <a:gd name="T1" fmla="*/ 3 h 80"/>
                <a:gd name="T2" fmla="*/ 105 w 147"/>
                <a:gd name="T3" fmla="*/ 0 h 80"/>
                <a:gd name="T4" fmla="*/ 147 w 147"/>
                <a:gd name="T5" fmla="*/ 80 h 80"/>
                <a:gd name="T6" fmla="*/ 88 w 147"/>
                <a:gd name="T7" fmla="*/ 76 h 80"/>
                <a:gd name="T8" fmla="*/ 0 w 147"/>
                <a:gd name="T9" fmla="*/ 76 h 80"/>
                <a:gd name="T10" fmla="*/ 49 w 147"/>
                <a:gd name="T11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80">
                  <a:moveTo>
                    <a:pt x="49" y="3"/>
                  </a:moveTo>
                  <a:lnTo>
                    <a:pt x="105" y="0"/>
                  </a:lnTo>
                  <a:lnTo>
                    <a:pt x="147" y="80"/>
                  </a:lnTo>
                  <a:lnTo>
                    <a:pt x="88" y="76"/>
                  </a:lnTo>
                  <a:lnTo>
                    <a:pt x="0" y="76"/>
                  </a:lnTo>
                  <a:lnTo>
                    <a:pt x="49" y="3"/>
                  </a:lnTo>
                  <a:close/>
                </a:path>
              </a:pathLst>
            </a:custGeom>
            <a:solidFill>
              <a:srgbClr val="919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2" name="Freeform 45"/>
            <p:cNvSpPr>
              <a:spLocks/>
            </p:cNvSpPr>
            <p:nvPr/>
          </p:nvSpPr>
          <p:spPr bwMode="auto">
            <a:xfrm>
              <a:off x="6808788" y="6667500"/>
              <a:ext cx="11112" cy="14287"/>
            </a:xfrm>
            <a:custGeom>
              <a:avLst/>
              <a:gdLst>
                <a:gd name="T0" fmla="*/ 3 w 30"/>
                <a:gd name="T1" fmla="*/ 0 h 39"/>
                <a:gd name="T2" fmla="*/ 30 w 30"/>
                <a:gd name="T3" fmla="*/ 20 h 39"/>
                <a:gd name="T4" fmla="*/ 19 w 30"/>
                <a:gd name="T5" fmla="*/ 39 h 39"/>
                <a:gd name="T6" fmla="*/ 0 w 30"/>
                <a:gd name="T7" fmla="*/ 32 h 39"/>
                <a:gd name="T8" fmla="*/ 3 w 30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9">
                  <a:moveTo>
                    <a:pt x="3" y="0"/>
                  </a:moveTo>
                  <a:lnTo>
                    <a:pt x="30" y="20"/>
                  </a:lnTo>
                  <a:lnTo>
                    <a:pt x="19" y="39"/>
                  </a:lnTo>
                  <a:lnTo>
                    <a:pt x="0" y="3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3" name="Freeform 46"/>
            <p:cNvSpPr>
              <a:spLocks/>
            </p:cNvSpPr>
            <p:nvPr/>
          </p:nvSpPr>
          <p:spPr bwMode="auto">
            <a:xfrm>
              <a:off x="6819900" y="6643687"/>
              <a:ext cx="19050" cy="17462"/>
            </a:xfrm>
            <a:custGeom>
              <a:avLst/>
              <a:gdLst>
                <a:gd name="T0" fmla="*/ 28 w 46"/>
                <a:gd name="T1" fmla="*/ 0 h 42"/>
                <a:gd name="T2" fmla="*/ 46 w 46"/>
                <a:gd name="T3" fmla="*/ 16 h 42"/>
                <a:gd name="T4" fmla="*/ 16 w 46"/>
                <a:gd name="T5" fmla="*/ 42 h 42"/>
                <a:gd name="T6" fmla="*/ 0 w 46"/>
                <a:gd name="T7" fmla="*/ 23 h 42"/>
                <a:gd name="T8" fmla="*/ 28 w 4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28" y="0"/>
                  </a:moveTo>
                  <a:lnTo>
                    <a:pt x="46" y="16"/>
                  </a:lnTo>
                  <a:lnTo>
                    <a:pt x="16" y="42"/>
                  </a:lnTo>
                  <a:lnTo>
                    <a:pt x="0" y="2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4" name="Freeform 47"/>
            <p:cNvSpPr>
              <a:spLocks/>
            </p:cNvSpPr>
            <p:nvPr/>
          </p:nvSpPr>
          <p:spPr bwMode="auto">
            <a:xfrm>
              <a:off x="6794500" y="6692900"/>
              <a:ext cx="14287" cy="25400"/>
            </a:xfrm>
            <a:custGeom>
              <a:avLst/>
              <a:gdLst>
                <a:gd name="T0" fmla="*/ 13 w 36"/>
                <a:gd name="T1" fmla="*/ 0 h 62"/>
                <a:gd name="T2" fmla="*/ 36 w 36"/>
                <a:gd name="T3" fmla="*/ 19 h 62"/>
                <a:gd name="T4" fmla="*/ 10 w 36"/>
                <a:gd name="T5" fmla="*/ 62 h 62"/>
                <a:gd name="T6" fmla="*/ 0 w 36"/>
                <a:gd name="T7" fmla="*/ 46 h 62"/>
                <a:gd name="T8" fmla="*/ 13 w 36"/>
                <a:gd name="T9" fmla="*/ 16 h 62"/>
                <a:gd name="T10" fmla="*/ 13 w 36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2">
                  <a:moveTo>
                    <a:pt x="13" y="0"/>
                  </a:moveTo>
                  <a:lnTo>
                    <a:pt x="36" y="19"/>
                  </a:lnTo>
                  <a:lnTo>
                    <a:pt x="10" y="62"/>
                  </a:lnTo>
                  <a:lnTo>
                    <a:pt x="0" y="46"/>
                  </a:lnTo>
                  <a:lnTo>
                    <a:pt x="13" y="1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5" name="Freeform 48"/>
            <p:cNvSpPr>
              <a:spLocks/>
            </p:cNvSpPr>
            <p:nvPr/>
          </p:nvSpPr>
          <p:spPr bwMode="auto">
            <a:xfrm>
              <a:off x="6772275" y="6723062"/>
              <a:ext cx="14287" cy="30162"/>
            </a:xfrm>
            <a:custGeom>
              <a:avLst/>
              <a:gdLst>
                <a:gd name="T0" fmla="*/ 28 w 35"/>
                <a:gd name="T1" fmla="*/ 0 h 76"/>
                <a:gd name="T2" fmla="*/ 35 w 35"/>
                <a:gd name="T3" fmla="*/ 30 h 76"/>
                <a:gd name="T4" fmla="*/ 0 w 35"/>
                <a:gd name="T5" fmla="*/ 76 h 76"/>
                <a:gd name="T6" fmla="*/ 0 w 35"/>
                <a:gd name="T7" fmla="*/ 40 h 76"/>
                <a:gd name="T8" fmla="*/ 28 w 35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6">
                  <a:moveTo>
                    <a:pt x="28" y="0"/>
                  </a:moveTo>
                  <a:lnTo>
                    <a:pt x="35" y="30"/>
                  </a:lnTo>
                  <a:lnTo>
                    <a:pt x="0" y="76"/>
                  </a:lnTo>
                  <a:lnTo>
                    <a:pt x="0" y="4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6" name="Freeform 49"/>
            <p:cNvSpPr>
              <a:spLocks/>
            </p:cNvSpPr>
            <p:nvPr/>
          </p:nvSpPr>
          <p:spPr bwMode="auto">
            <a:xfrm>
              <a:off x="6745288" y="6751637"/>
              <a:ext cx="20637" cy="36512"/>
            </a:xfrm>
            <a:custGeom>
              <a:avLst/>
              <a:gdLst>
                <a:gd name="T0" fmla="*/ 36 w 49"/>
                <a:gd name="T1" fmla="*/ 0 h 93"/>
                <a:gd name="T2" fmla="*/ 49 w 49"/>
                <a:gd name="T3" fmla="*/ 30 h 93"/>
                <a:gd name="T4" fmla="*/ 36 w 49"/>
                <a:gd name="T5" fmla="*/ 59 h 93"/>
                <a:gd name="T6" fmla="*/ 0 w 49"/>
                <a:gd name="T7" fmla="*/ 93 h 93"/>
                <a:gd name="T8" fmla="*/ 3 w 49"/>
                <a:gd name="T9" fmla="*/ 59 h 93"/>
                <a:gd name="T10" fmla="*/ 8 w 49"/>
                <a:gd name="T11" fmla="*/ 49 h 93"/>
                <a:gd name="T12" fmla="*/ 19 w 49"/>
                <a:gd name="T13" fmla="*/ 27 h 93"/>
                <a:gd name="T14" fmla="*/ 31 w 49"/>
                <a:gd name="T15" fmla="*/ 6 h 93"/>
                <a:gd name="T16" fmla="*/ 36 w 49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93">
                  <a:moveTo>
                    <a:pt x="36" y="0"/>
                  </a:moveTo>
                  <a:lnTo>
                    <a:pt x="49" y="30"/>
                  </a:lnTo>
                  <a:lnTo>
                    <a:pt x="36" y="59"/>
                  </a:lnTo>
                  <a:lnTo>
                    <a:pt x="0" y="93"/>
                  </a:lnTo>
                  <a:lnTo>
                    <a:pt x="3" y="59"/>
                  </a:lnTo>
                  <a:lnTo>
                    <a:pt x="8" y="49"/>
                  </a:lnTo>
                  <a:lnTo>
                    <a:pt x="19" y="27"/>
                  </a:lnTo>
                  <a:lnTo>
                    <a:pt x="31" y="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7" name="Freeform 50"/>
            <p:cNvSpPr>
              <a:spLocks/>
            </p:cNvSpPr>
            <p:nvPr/>
          </p:nvSpPr>
          <p:spPr bwMode="auto">
            <a:xfrm>
              <a:off x="6843713" y="6675437"/>
              <a:ext cx="9525" cy="19050"/>
            </a:xfrm>
            <a:custGeom>
              <a:avLst/>
              <a:gdLst>
                <a:gd name="T0" fmla="*/ 0 w 23"/>
                <a:gd name="T1" fmla="*/ 0 h 49"/>
                <a:gd name="T2" fmla="*/ 23 w 23"/>
                <a:gd name="T3" fmla="*/ 13 h 49"/>
                <a:gd name="T4" fmla="*/ 20 w 23"/>
                <a:gd name="T5" fmla="*/ 49 h 49"/>
                <a:gd name="T6" fmla="*/ 0 w 23"/>
                <a:gd name="T7" fmla="*/ 49 h 49"/>
                <a:gd name="T8" fmla="*/ 0 w 23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9">
                  <a:moveTo>
                    <a:pt x="0" y="0"/>
                  </a:moveTo>
                  <a:lnTo>
                    <a:pt x="23" y="13"/>
                  </a:lnTo>
                  <a:lnTo>
                    <a:pt x="20" y="49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8" name="Freeform 51"/>
            <p:cNvSpPr>
              <a:spLocks/>
            </p:cNvSpPr>
            <p:nvPr/>
          </p:nvSpPr>
          <p:spPr bwMode="auto">
            <a:xfrm>
              <a:off x="6838950" y="6711950"/>
              <a:ext cx="12700" cy="22225"/>
            </a:xfrm>
            <a:custGeom>
              <a:avLst/>
              <a:gdLst>
                <a:gd name="T0" fmla="*/ 0 w 30"/>
                <a:gd name="T1" fmla="*/ 0 h 57"/>
                <a:gd name="T2" fmla="*/ 30 w 30"/>
                <a:gd name="T3" fmla="*/ 21 h 57"/>
                <a:gd name="T4" fmla="*/ 23 w 30"/>
                <a:gd name="T5" fmla="*/ 57 h 57"/>
                <a:gd name="T6" fmla="*/ 0 w 30"/>
                <a:gd name="T7" fmla="*/ 46 h 57"/>
                <a:gd name="T8" fmla="*/ 0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0" y="0"/>
                  </a:moveTo>
                  <a:lnTo>
                    <a:pt x="30" y="21"/>
                  </a:lnTo>
                  <a:lnTo>
                    <a:pt x="23" y="57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69" name="Freeform 52"/>
            <p:cNvSpPr>
              <a:spLocks/>
            </p:cNvSpPr>
            <p:nvPr/>
          </p:nvSpPr>
          <p:spPr bwMode="auto">
            <a:xfrm>
              <a:off x="6837363" y="6750050"/>
              <a:ext cx="11112" cy="41275"/>
            </a:xfrm>
            <a:custGeom>
              <a:avLst/>
              <a:gdLst>
                <a:gd name="T0" fmla="*/ 0 w 29"/>
                <a:gd name="T1" fmla="*/ 0 h 105"/>
                <a:gd name="T2" fmla="*/ 29 w 29"/>
                <a:gd name="T3" fmla="*/ 37 h 105"/>
                <a:gd name="T4" fmla="*/ 29 w 29"/>
                <a:gd name="T5" fmla="*/ 105 h 105"/>
                <a:gd name="T6" fmla="*/ 0 w 29"/>
                <a:gd name="T7" fmla="*/ 92 h 105"/>
                <a:gd name="T8" fmla="*/ 0 w 29"/>
                <a:gd name="T9" fmla="*/ 76 h 105"/>
                <a:gd name="T10" fmla="*/ 1 w 29"/>
                <a:gd name="T11" fmla="*/ 41 h 105"/>
                <a:gd name="T12" fmla="*/ 1 w 29"/>
                <a:gd name="T13" fmla="*/ 9 h 105"/>
                <a:gd name="T14" fmla="*/ 0 w 29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05">
                  <a:moveTo>
                    <a:pt x="0" y="0"/>
                  </a:moveTo>
                  <a:lnTo>
                    <a:pt x="29" y="37"/>
                  </a:lnTo>
                  <a:lnTo>
                    <a:pt x="29" y="105"/>
                  </a:lnTo>
                  <a:lnTo>
                    <a:pt x="0" y="92"/>
                  </a:lnTo>
                  <a:lnTo>
                    <a:pt x="0" y="76"/>
                  </a:lnTo>
                  <a:lnTo>
                    <a:pt x="1" y="41"/>
                  </a:lnTo>
                  <a:lnTo>
                    <a:pt x="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0" name="Freeform 53"/>
            <p:cNvSpPr>
              <a:spLocks/>
            </p:cNvSpPr>
            <p:nvPr/>
          </p:nvSpPr>
          <p:spPr bwMode="auto">
            <a:xfrm>
              <a:off x="6845300" y="6621462"/>
              <a:ext cx="6350" cy="26987"/>
            </a:xfrm>
            <a:custGeom>
              <a:avLst/>
              <a:gdLst>
                <a:gd name="T0" fmla="*/ 0 w 16"/>
                <a:gd name="T1" fmla="*/ 0 h 69"/>
                <a:gd name="T2" fmla="*/ 16 w 16"/>
                <a:gd name="T3" fmla="*/ 10 h 69"/>
                <a:gd name="T4" fmla="*/ 14 w 16"/>
                <a:gd name="T5" fmla="*/ 69 h 69"/>
                <a:gd name="T6" fmla="*/ 0 w 16"/>
                <a:gd name="T7" fmla="*/ 61 h 69"/>
                <a:gd name="T8" fmla="*/ 0 w 1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9">
                  <a:moveTo>
                    <a:pt x="0" y="0"/>
                  </a:moveTo>
                  <a:lnTo>
                    <a:pt x="16" y="10"/>
                  </a:lnTo>
                  <a:lnTo>
                    <a:pt x="14" y="69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1" name="Freeform 54"/>
            <p:cNvSpPr>
              <a:spLocks/>
            </p:cNvSpPr>
            <p:nvPr/>
          </p:nvSpPr>
          <p:spPr bwMode="auto">
            <a:xfrm>
              <a:off x="6837363" y="6821487"/>
              <a:ext cx="9525" cy="28575"/>
            </a:xfrm>
            <a:custGeom>
              <a:avLst/>
              <a:gdLst>
                <a:gd name="T0" fmla="*/ 0 w 20"/>
                <a:gd name="T1" fmla="*/ 0 h 74"/>
                <a:gd name="T2" fmla="*/ 17 w 20"/>
                <a:gd name="T3" fmla="*/ 2 h 74"/>
                <a:gd name="T4" fmla="*/ 17 w 20"/>
                <a:gd name="T5" fmla="*/ 10 h 74"/>
                <a:gd name="T6" fmla="*/ 19 w 20"/>
                <a:gd name="T7" fmla="*/ 30 h 74"/>
                <a:gd name="T8" fmla="*/ 20 w 20"/>
                <a:gd name="T9" fmla="*/ 51 h 74"/>
                <a:gd name="T10" fmla="*/ 20 w 20"/>
                <a:gd name="T11" fmla="*/ 63 h 74"/>
                <a:gd name="T12" fmla="*/ 18 w 20"/>
                <a:gd name="T13" fmla="*/ 69 h 74"/>
                <a:gd name="T14" fmla="*/ 12 w 20"/>
                <a:gd name="T15" fmla="*/ 74 h 74"/>
                <a:gd name="T16" fmla="*/ 5 w 20"/>
                <a:gd name="T17" fmla="*/ 74 h 74"/>
                <a:gd name="T18" fmla="*/ 3 w 20"/>
                <a:gd name="T19" fmla="*/ 69 h 74"/>
                <a:gd name="T20" fmla="*/ 3 w 20"/>
                <a:gd name="T21" fmla="*/ 54 h 74"/>
                <a:gd name="T22" fmla="*/ 2 w 20"/>
                <a:gd name="T23" fmla="*/ 31 h 74"/>
                <a:gd name="T24" fmla="*/ 0 w 20"/>
                <a:gd name="T25" fmla="*/ 9 h 74"/>
                <a:gd name="T26" fmla="*/ 0 w 20"/>
                <a:gd name="T2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74">
                  <a:moveTo>
                    <a:pt x="0" y="0"/>
                  </a:moveTo>
                  <a:lnTo>
                    <a:pt x="17" y="2"/>
                  </a:lnTo>
                  <a:lnTo>
                    <a:pt x="17" y="10"/>
                  </a:lnTo>
                  <a:lnTo>
                    <a:pt x="19" y="30"/>
                  </a:lnTo>
                  <a:lnTo>
                    <a:pt x="20" y="51"/>
                  </a:lnTo>
                  <a:lnTo>
                    <a:pt x="20" y="63"/>
                  </a:lnTo>
                  <a:lnTo>
                    <a:pt x="18" y="69"/>
                  </a:lnTo>
                  <a:lnTo>
                    <a:pt x="12" y="74"/>
                  </a:lnTo>
                  <a:lnTo>
                    <a:pt x="5" y="74"/>
                  </a:lnTo>
                  <a:lnTo>
                    <a:pt x="3" y="69"/>
                  </a:lnTo>
                  <a:lnTo>
                    <a:pt x="3" y="54"/>
                  </a:lnTo>
                  <a:lnTo>
                    <a:pt x="2" y="31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2" name="Freeform 55"/>
            <p:cNvSpPr>
              <a:spLocks/>
            </p:cNvSpPr>
            <p:nvPr/>
          </p:nvSpPr>
          <p:spPr bwMode="auto">
            <a:xfrm>
              <a:off x="6843713" y="6891337"/>
              <a:ext cx="14287" cy="25400"/>
            </a:xfrm>
            <a:custGeom>
              <a:avLst/>
              <a:gdLst>
                <a:gd name="T0" fmla="*/ 0 w 38"/>
                <a:gd name="T1" fmla="*/ 0 h 65"/>
                <a:gd name="T2" fmla="*/ 22 w 38"/>
                <a:gd name="T3" fmla="*/ 7 h 65"/>
                <a:gd name="T4" fmla="*/ 38 w 38"/>
                <a:gd name="T5" fmla="*/ 58 h 65"/>
                <a:gd name="T6" fmla="*/ 20 w 38"/>
                <a:gd name="T7" fmla="*/ 65 h 65"/>
                <a:gd name="T8" fmla="*/ 16 w 38"/>
                <a:gd name="T9" fmla="*/ 54 h 65"/>
                <a:gd name="T10" fmla="*/ 8 w 38"/>
                <a:gd name="T11" fmla="*/ 31 h 65"/>
                <a:gd name="T12" fmla="*/ 1 w 38"/>
                <a:gd name="T13" fmla="*/ 8 h 65"/>
                <a:gd name="T14" fmla="*/ 0 w 38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65">
                  <a:moveTo>
                    <a:pt x="0" y="0"/>
                  </a:moveTo>
                  <a:lnTo>
                    <a:pt x="22" y="7"/>
                  </a:lnTo>
                  <a:lnTo>
                    <a:pt x="38" y="58"/>
                  </a:lnTo>
                  <a:lnTo>
                    <a:pt x="20" y="65"/>
                  </a:lnTo>
                  <a:lnTo>
                    <a:pt x="16" y="54"/>
                  </a:lnTo>
                  <a:lnTo>
                    <a:pt x="8" y="31"/>
                  </a:lnTo>
                  <a:lnTo>
                    <a:pt x="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3" name="Freeform 56"/>
            <p:cNvSpPr>
              <a:spLocks/>
            </p:cNvSpPr>
            <p:nvPr/>
          </p:nvSpPr>
          <p:spPr bwMode="auto">
            <a:xfrm>
              <a:off x="6872288" y="6940550"/>
              <a:ext cx="33337" cy="28575"/>
            </a:xfrm>
            <a:custGeom>
              <a:avLst/>
              <a:gdLst>
                <a:gd name="T0" fmla="*/ 0 w 83"/>
                <a:gd name="T1" fmla="*/ 0 h 70"/>
                <a:gd name="T2" fmla="*/ 32 w 83"/>
                <a:gd name="T3" fmla="*/ 0 h 70"/>
                <a:gd name="T4" fmla="*/ 83 w 83"/>
                <a:gd name="T5" fmla="*/ 70 h 70"/>
                <a:gd name="T6" fmla="*/ 45 w 83"/>
                <a:gd name="T7" fmla="*/ 52 h 70"/>
                <a:gd name="T8" fmla="*/ 0 w 83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0" y="0"/>
                  </a:moveTo>
                  <a:lnTo>
                    <a:pt x="32" y="0"/>
                  </a:lnTo>
                  <a:lnTo>
                    <a:pt x="83" y="70"/>
                  </a:lnTo>
                  <a:lnTo>
                    <a:pt x="45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4" name="Freeform 57"/>
            <p:cNvSpPr>
              <a:spLocks/>
            </p:cNvSpPr>
            <p:nvPr/>
          </p:nvSpPr>
          <p:spPr bwMode="auto">
            <a:xfrm>
              <a:off x="6845300" y="6630987"/>
              <a:ext cx="4762" cy="14287"/>
            </a:xfrm>
            <a:custGeom>
              <a:avLst/>
              <a:gdLst>
                <a:gd name="T0" fmla="*/ 0 w 12"/>
                <a:gd name="T1" fmla="*/ 0 h 36"/>
                <a:gd name="T2" fmla="*/ 12 w 12"/>
                <a:gd name="T3" fmla="*/ 9 h 36"/>
                <a:gd name="T4" fmla="*/ 12 w 12"/>
                <a:gd name="T5" fmla="*/ 36 h 36"/>
                <a:gd name="T6" fmla="*/ 0 w 12"/>
                <a:gd name="T7" fmla="*/ 22 h 36"/>
                <a:gd name="T8" fmla="*/ 0 w 12"/>
                <a:gd name="T9" fmla="*/ 19 h 36"/>
                <a:gd name="T10" fmla="*/ 1 w 12"/>
                <a:gd name="T11" fmla="*/ 12 h 36"/>
                <a:gd name="T12" fmla="*/ 1 w 12"/>
                <a:gd name="T13" fmla="*/ 5 h 36"/>
                <a:gd name="T14" fmla="*/ 0 w 12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6">
                  <a:moveTo>
                    <a:pt x="0" y="0"/>
                  </a:moveTo>
                  <a:lnTo>
                    <a:pt x="12" y="9"/>
                  </a:lnTo>
                  <a:lnTo>
                    <a:pt x="12" y="36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5" name="Freeform 58"/>
            <p:cNvSpPr>
              <a:spLocks/>
            </p:cNvSpPr>
            <p:nvPr/>
          </p:nvSpPr>
          <p:spPr bwMode="auto">
            <a:xfrm>
              <a:off x="6843713" y="6677025"/>
              <a:ext cx="4762" cy="20637"/>
            </a:xfrm>
            <a:custGeom>
              <a:avLst/>
              <a:gdLst>
                <a:gd name="T0" fmla="*/ 0 w 13"/>
                <a:gd name="T1" fmla="*/ 0 h 52"/>
                <a:gd name="T2" fmla="*/ 3 w 13"/>
                <a:gd name="T3" fmla="*/ 41 h 52"/>
                <a:gd name="T4" fmla="*/ 8 w 13"/>
                <a:gd name="T5" fmla="*/ 52 h 52"/>
                <a:gd name="T6" fmla="*/ 13 w 13"/>
                <a:gd name="T7" fmla="*/ 9 h 52"/>
                <a:gd name="T8" fmla="*/ 0 w 1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2">
                  <a:moveTo>
                    <a:pt x="0" y="0"/>
                  </a:moveTo>
                  <a:lnTo>
                    <a:pt x="3" y="41"/>
                  </a:lnTo>
                  <a:lnTo>
                    <a:pt x="8" y="52"/>
                  </a:lnTo>
                  <a:lnTo>
                    <a:pt x="1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6" name="Freeform 59"/>
            <p:cNvSpPr>
              <a:spLocks/>
            </p:cNvSpPr>
            <p:nvPr/>
          </p:nvSpPr>
          <p:spPr bwMode="auto">
            <a:xfrm>
              <a:off x="6840538" y="6713537"/>
              <a:ext cx="4762" cy="20637"/>
            </a:xfrm>
            <a:custGeom>
              <a:avLst/>
              <a:gdLst>
                <a:gd name="T0" fmla="*/ 1 w 12"/>
                <a:gd name="T1" fmla="*/ 0 h 53"/>
                <a:gd name="T2" fmla="*/ 1 w 12"/>
                <a:gd name="T3" fmla="*/ 38 h 53"/>
                <a:gd name="T4" fmla="*/ 12 w 12"/>
                <a:gd name="T5" fmla="*/ 53 h 53"/>
                <a:gd name="T6" fmla="*/ 12 w 12"/>
                <a:gd name="T7" fmla="*/ 17 h 53"/>
                <a:gd name="T8" fmla="*/ 10 w 12"/>
                <a:gd name="T9" fmla="*/ 14 h 53"/>
                <a:gd name="T10" fmla="*/ 5 w 12"/>
                <a:gd name="T11" fmla="*/ 8 h 53"/>
                <a:gd name="T12" fmla="*/ 0 w 12"/>
                <a:gd name="T13" fmla="*/ 1 h 53"/>
                <a:gd name="T14" fmla="*/ 1 w 1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3">
                  <a:moveTo>
                    <a:pt x="1" y="0"/>
                  </a:moveTo>
                  <a:lnTo>
                    <a:pt x="1" y="38"/>
                  </a:lnTo>
                  <a:lnTo>
                    <a:pt x="12" y="53"/>
                  </a:lnTo>
                  <a:lnTo>
                    <a:pt x="12" y="17"/>
                  </a:lnTo>
                  <a:lnTo>
                    <a:pt x="10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7" name="Freeform 60"/>
            <p:cNvSpPr>
              <a:spLocks/>
            </p:cNvSpPr>
            <p:nvPr/>
          </p:nvSpPr>
          <p:spPr bwMode="auto">
            <a:xfrm>
              <a:off x="6840538" y="6757987"/>
              <a:ext cx="6350" cy="31750"/>
            </a:xfrm>
            <a:custGeom>
              <a:avLst/>
              <a:gdLst>
                <a:gd name="T0" fmla="*/ 0 w 15"/>
                <a:gd name="T1" fmla="*/ 0 h 81"/>
                <a:gd name="T2" fmla="*/ 0 w 15"/>
                <a:gd name="T3" fmla="*/ 72 h 81"/>
                <a:gd name="T4" fmla="*/ 10 w 15"/>
                <a:gd name="T5" fmla="*/ 81 h 81"/>
                <a:gd name="T6" fmla="*/ 15 w 15"/>
                <a:gd name="T7" fmla="*/ 13 h 81"/>
                <a:gd name="T8" fmla="*/ 0 w 15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1">
                  <a:moveTo>
                    <a:pt x="0" y="0"/>
                  </a:moveTo>
                  <a:lnTo>
                    <a:pt x="0" y="72"/>
                  </a:lnTo>
                  <a:lnTo>
                    <a:pt x="10" y="81"/>
                  </a:lnTo>
                  <a:lnTo>
                    <a:pt x="1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8" name="Freeform 61"/>
            <p:cNvSpPr>
              <a:spLocks/>
            </p:cNvSpPr>
            <p:nvPr/>
          </p:nvSpPr>
          <p:spPr bwMode="auto">
            <a:xfrm>
              <a:off x="6837363" y="6823075"/>
              <a:ext cx="6350" cy="26987"/>
            </a:xfrm>
            <a:custGeom>
              <a:avLst/>
              <a:gdLst>
                <a:gd name="T0" fmla="*/ 2 w 12"/>
                <a:gd name="T1" fmla="*/ 0 h 68"/>
                <a:gd name="T2" fmla="*/ 0 w 12"/>
                <a:gd name="T3" fmla="*/ 68 h 68"/>
                <a:gd name="T4" fmla="*/ 12 w 12"/>
                <a:gd name="T5" fmla="*/ 68 h 68"/>
                <a:gd name="T6" fmla="*/ 10 w 12"/>
                <a:gd name="T7" fmla="*/ 12 h 68"/>
                <a:gd name="T8" fmla="*/ 2 w 12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8">
                  <a:moveTo>
                    <a:pt x="2" y="0"/>
                  </a:moveTo>
                  <a:lnTo>
                    <a:pt x="0" y="68"/>
                  </a:lnTo>
                  <a:lnTo>
                    <a:pt x="12" y="68"/>
                  </a:lnTo>
                  <a:lnTo>
                    <a:pt x="1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79" name="Freeform 62"/>
            <p:cNvSpPr>
              <a:spLocks/>
            </p:cNvSpPr>
            <p:nvPr/>
          </p:nvSpPr>
          <p:spPr bwMode="auto">
            <a:xfrm>
              <a:off x="6843713" y="6892925"/>
              <a:ext cx="9525" cy="22225"/>
            </a:xfrm>
            <a:custGeom>
              <a:avLst/>
              <a:gdLst>
                <a:gd name="T0" fmla="*/ 0 w 27"/>
                <a:gd name="T1" fmla="*/ 0 h 55"/>
                <a:gd name="T2" fmla="*/ 17 w 27"/>
                <a:gd name="T3" fmla="*/ 55 h 55"/>
                <a:gd name="T4" fmla="*/ 27 w 27"/>
                <a:gd name="T5" fmla="*/ 55 h 55"/>
                <a:gd name="T6" fmla="*/ 11 w 27"/>
                <a:gd name="T7" fmla="*/ 2 h 55"/>
                <a:gd name="T8" fmla="*/ 0 w 2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5">
                  <a:moveTo>
                    <a:pt x="0" y="0"/>
                  </a:moveTo>
                  <a:lnTo>
                    <a:pt x="17" y="55"/>
                  </a:lnTo>
                  <a:lnTo>
                    <a:pt x="27" y="5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0" name="Freeform 63"/>
            <p:cNvSpPr>
              <a:spLocks/>
            </p:cNvSpPr>
            <p:nvPr/>
          </p:nvSpPr>
          <p:spPr bwMode="auto">
            <a:xfrm>
              <a:off x="6875463" y="6938962"/>
              <a:ext cx="23812" cy="26987"/>
            </a:xfrm>
            <a:custGeom>
              <a:avLst/>
              <a:gdLst>
                <a:gd name="T0" fmla="*/ 0 w 60"/>
                <a:gd name="T1" fmla="*/ 14 h 69"/>
                <a:gd name="T2" fmla="*/ 46 w 60"/>
                <a:gd name="T3" fmla="*/ 65 h 69"/>
                <a:gd name="T4" fmla="*/ 60 w 60"/>
                <a:gd name="T5" fmla="*/ 69 h 69"/>
                <a:gd name="T6" fmla="*/ 4 w 60"/>
                <a:gd name="T7" fmla="*/ 0 h 69"/>
                <a:gd name="T8" fmla="*/ 3 w 60"/>
                <a:gd name="T9" fmla="*/ 2 h 69"/>
                <a:gd name="T10" fmla="*/ 1 w 60"/>
                <a:gd name="T11" fmla="*/ 6 h 69"/>
                <a:gd name="T12" fmla="*/ 0 w 60"/>
                <a:gd name="T13" fmla="*/ 10 h 69"/>
                <a:gd name="T14" fmla="*/ 0 w 60"/>
                <a:gd name="T15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9">
                  <a:moveTo>
                    <a:pt x="0" y="14"/>
                  </a:moveTo>
                  <a:lnTo>
                    <a:pt x="46" y="65"/>
                  </a:lnTo>
                  <a:lnTo>
                    <a:pt x="60" y="69"/>
                  </a:lnTo>
                  <a:lnTo>
                    <a:pt x="4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1" name="Freeform 64"/>
            <p:cNvSpPr>
              <a:spLocks/>
            </p:cNvSpPr>
            <p:nvPr/>
          </p:nvSpPr>
          <p:spPr bwMode="auto">
            <a:xfrm>
              <a:off x="6823075" y="6646862"/>
              <a:ext cx="12700" cy="14287"/>
            </a:xfrm>
            <a:custGeom>
              <a:avLst/>
              <a:gdLst>
                <a:gd name="T0" fmla="*/ 24 w 30"/>
                <a:gd name="T1" fmla="*/ 0 h 36"/>
                <a:gd name="T2" fmla="*/ 0 w 30"/>
                <a:gd name="T3" fmla="*/ 23 h 36"/>
                <a:gd name="T4" fmla="*/ 9 w 30"/>
                <a:gd name="T5" fmla="*/ 36 h 36"/>
                <a:gd name="T6" fmla="*/ 30 w 30"/>
                <a:gd name="T7" fmla="*/ 7 h 36"/>
                <a:gd name="T8" fmla="*/ 30 w 30"/>
                <a:gd name="T9" fmla="*/ 6 h 36"/>
                <a:gd name="T10" fmla="*/ 27 w 30"/>
                <a:gd name="T11" fmla="*/ 4 h 36"/>
                <a:gd name="T12" fmla="*/ 26 w 30"/>
                <a:gd name="T13" fmla="*/ 1 h 36"/>
                <a:gd name="T14" fmla="*/ 24 w 30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36">
                  <a:moveTo>
                    <a:pt x="24" y="0"/>
                  </a:moveTo>
                  <a:lnTo>
                    <a:pt x="0" y="23"/>
                  </a:lnTo>
                  <a:lnTo>
                    <a:pt x="9" y="36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2" name="Freeform 65"/>
            <p:cNvSpPr>
              <a:spLocks/>
            </p:cNvSpPr>
            <p:nvPr/>
          </p:nvSpPr>
          <p:spPr bwMode="auto">
            <a:xfrm>
              <a:off x="6811963" y="6670675"/>
              <a:ext cx="4762" cy="11112"/>
            </a:xfrm>
            <a:custGeom>
              <a:avLst/>
              <a:gdLst>
                <a:gd name="T0" fmla="*/ 5 w 12"/>
                <a:gd name="T1" fmla="*/ 0 h 29"/>
                <a:gd name="T2" fmla="*/ 0 w 12"/>
                <a:gd name="T3" fmla="*/ 24 h 29"/>
                <a:gd name="T4" fmla="*/ 8 w 12"/>
                <a:gd name="T5" fmla="*/ 29 h 29"/>
                <a:gd name="T6" fmla="*/ 12 w 12"/>
                <a:gd name="T7" fmla="*/ 7 h 29"/>
                <a:gd name="T8" fmla="*/ 5 w 1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9">
                  <a:moveTo>
                    <a:pt x="5" y="0"/>
                  </a:moveTo>
                  <a:lnTo>
                    <a:pt x="0" y="24"/>
                  </a:lnTo>
                  <a:lnTo>
                    <a:pt x="8" y="29"/>
                  </a:lnTo>
                  <a:lnTo>
                    <a:pt x="12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3" name="Freeform 66"/>
            <p:cNvSpPr>
              <a:spLocks/>
            </p:cNvSpPr>
            <p:nvPr/>
          </p:nvSpPr>
          <p:spPr bwMode="auto">
            <a:xfrm>
              <a:off x="6794500" y="6696075"/>
              <a:ext cx="11112" cy="20637"/>
            </a:xfrm>
            <a:custGeom>
              <a:avLst/>
              <a:gdLst>
                <a:gd name="T0" fmla="*/ 24 w 29"/>
                <a:gd name="T1" fmla="*/ 0 h 51"/>
                <a:gd name="T2" fmla="*/ 0 w 29"/>
                <a:gd name="T3" fmla="*/ 42 h 51"/>
                <a:gd name="T4" fmla="*/ 8 w 29"/>
                <a:gd name="T5" fmla="*/ 51 h 51"/>
                <a:gd name="T6" fmla="*/ 29 w 29"/>
                <a:gd name="T7" fmla="*/ 6 h 51"/>
                <a:gd name="T8" fmla="*/ 29 w 29"/>
                <a:gd name="T9" fmla="*/ 4 h 51"/>
                <a:gd name="T10" fmla="*/ 28 w 29"/>
                <a:gd name="T11" fmla="*/ 3 h 51"/>
                <a:gd name="T12" fmla="*/ 26 w 29"/>
                <a:gd name="T13" fmla="*/ 2 h 51"/>
                <a:gd name="T14" fmla="*/ 24 w 2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51">
                  <a:moveTo>
                    <a:pt x="24" y="0"/>
                  </a:moveTo>
                  <a:lnTo>
                    <a:pt x="0" y="42"/>
                  </a:lnTo>
                  <a:lnTo>
                    <a:pt x="8" y="51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4" name="Freeform 67"/>
            <p:cNvSpPr>
              <a:spLocks/>
            </p:cNvSpPr>
            <p:nvPr/>
          </p:nvSpPr>
          <p:spPr bwMode="auto">
            <a:xfrm>
              <a:off x="6772275" y="6727825"/>
              <a:ext cx="14287" cy="20637"/>
            </a:xfrm>
            <a:custGeom>
              <a:avLst/>
              <a:gdLst>
                <a:gd name="T0" fmla="*/ 31 w 33"/>
                <a:gd name="T1" fmla="*/ 0 h 53"/>
                <a:gd name="T2" fmla="*/ 0 w 33"/>
                <a:gd name="T3" fmla="*/ 36 h 53"/>
                <a:gd name="T4" fmla="*/ 2 w 33"/>
                <a:gd name="T5" fmla="*/ 53 h 53"/>
                <a:gd name="T6" fmla="*/ 33 w 33"/>
                <a:gd name="T7" fmla="*/ 10 h 53"/>
                <a:gd name="T8" fmla="*/ 33 w 33"/>
                <a:gd name="T9" fmla="*/ 8 h 53"/>
                <a:gd name="T10" fmla="*/ 32 w 33"/>
                <a:gd name="T11" fmla="*/ 5 h 53"/>
                <a:gd name="T12" fmla="*/ 32 w 33"/>
                <a:gd name="T13" fmla="*/ 2 h 53"/>
                <a:gd name="T14" fmla="*/ 31 w 33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53">
                  <a:moveTo>
                    <a:pt x="31" y="0"/>
                  </a:moveTo>
                  <a:lnTo>
                    <a:pt x="0" y="36"/>
                  </a:lnTo>
                  <a:lnTo>
                    <a:pt x="2" y="53"/>
                  </a:lnTo>
                  <a:lnTo>
                    <a:pt x="33" y="10"/>
                  </a:lnTo>
                  <a:lnTo>
                    <a:pt x="33" y="8"/>
                  </a:lnTo>
                  <a:lnTo>
                    <a:pt x="32" y="5"/>
                  </a:lnTo>
                  <a:lnTo>
                    <a:pt x="32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5" name="Freeform 68"/>
            <p:cNvSpPr>
              <a:spLocks/>
            </p:cNvSpPr>
            <p:nvPr/>
          </p:nvSpPr>
          <p:spPr bwMode="auto">
            <a:xfrm>
              <a:off x="6748463" y="6754812"/>
              <a:ext cx="14287" cy="30162"/>
            </a:xfrm>
            <a:custGeom>
              <a:avLst/>
              <a:gdLst>
                <a:gd name="T0" fmla="*/ 33 w 38"/>
                <a:gd name="T1" fmla="*/ 0 h 74"/>
                <a:gd name="T2" fmla="*/ 2 w 38"/>
                <a:gd name="T3" fmla="*/ 57 h 74"/>
                <a:gd name="T4" fmla="*/ 0 w 38"/>
                <a:gd name="T5" fmla="*/ 74 h 74"/>
                <a:gd name="T6" fmla="*/ 19 w 38"/>
                <a:gd name="T7" fmla="*/ 44 h 74"/>
                <a:gd name="T8" fmla="*/ 38 w 38"/>
                <a:gd name="T9" fmla="*/ 7 h 74"/>
                <a:gd name="T10" fmla="*/ 37 w 38"/>
                <a:gd name="T11" fmla="*/ 5 h 74"/>
                <a:gd name="T12" fmla="*/ 35 w 38"/>
                <a:gd name="T13" fmla="*/ 3 h 74"/>
                <a:gd name="T14" fmla="*/ 34 w 38"/>
                <a:gd name="T15" fmla="*/ 1 h 74"/>
                <a:gd name="T16" fmla="*/ 33 w 38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74">
                  <a:moveTo>
                    <a:pt x="33" y="0"/>
                  </a:moveTo>
                  <a:lnTo>
                    <a:pt x="2" y="57"/>
                  </a:lnTo>
                  <a:lnTo>
                    <a:pt x="0" y="74"/>
                  </a:lnTo>
                  <a:lnTo>
                    <a:pt x="19" y="44"/>
                  </a:lnTo>
                  <a:lnTo>
                    <a:pt x="38" y="7"/>
                  </a:lnTo>
                  <a:lnTo>
                    <a:pt x="37" y="5"/>
                  </a:lnTo>
                  <a:lnTo>
                    <a:pt x="35" y="3"/>
                  </a:lnTo>
                  <a:lnTo>
                    <a:pt x="34" y="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6" name="Freeform 69"/>
            <p:cNvSpPr>
              <a:spLocks/>
            </p:cNvSpPr>
            <p:nvPr/>
          </p:nvSpPr>
          <p:spPr bwMode="auto">
            <a:xfrm>
              <a:off x="6913563" y="6632575"/>
              <a:ext cx="17462" cy="28575"/>
            </a:xfrm>
            <a:custGeom>
              <a:avLst/>
              <a:gdLst>
                <a:gd name="T0" fmla="*/ 29 w 41"/>
                <a:gd name="T1" fmla="*/ 0 h 72"/>
                <a:gd name="T2" fmla="*/ 41 w 41"/>
                <a:gd name="T3" fmla="*/ 23 h 72"/>
                <a:gd name="T4" fmla="*/ 21 w 41"/>
                <a:gd name="T5" fmla="*/ 72 h 72"/>
                <a:gd name="T6" fmla="*/ 0 w 41"/>
                <a:gd name="T7" fmla="*/ 55 h 72"/>
                <a:gd name="T8" fmla="*/ 29 w 41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2">
                  <a:moveTo>
                    <a:pt x="29" y="0"/>
                  </a:moveTo>
                  <a:lnTo>
                    <a:pt x="41" y="23"/>
                  </a:lnTo>
                  <a:lnTo>
                    <a:pt x="21" y="72"/>
                  </a:lnTo>
                  <a:lnTo>
                    <a:pt x="0" y="5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7" name="Freeform 70"/>
            <p:cNvSpPr>
              <a:spLocks/>
            </p:cNvSpPr>
            <p:nvPr/>
          </p:nvSpPr>
          <p:spPr bwMode="auto">
            <a:xfrm>
              <a:off x="6877050" y="6680200"/>
              <a:ext cx="22225" cy="28575"/>
            </a:xfrm>
            <a:custGeom>
              <a:avLst/>
              <a:gdLst>
                <a:gd name="T0" fmla="*/ 43 w 55"/>
                <a:gd name="T1" fmla="*/ 0 h 70"/>
                <a:gd name="T2" fmla="*/ 55 w 55"/>
                <a:gd name="T3" fmla="*/ 26 h 70"/>
                <a:gd name="T4" fmla="*/ 0 w 55"/>
                <a:gd name="T5" fmla="*/ 70 h 70"/>
                <a:gd name="T6" fmla="*/ 0 w 55"/>
                <a:gd name="T7" fmla="*/ 38 h 70"/>
                <a:gd name="T8" fmla="*/ 43 w 55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0">
                  <a:moveTo>
                    <a:pt x="43" y="0"/>
                  </a:moveTo>
                  <a:lnTo>
                    <a:pt x="55" y="26"/>
                  </a:lnTo>
                  <a:lnTo>
                    <a:pt x="0" y="70"/>
                  </a:lnTo>
                  <a:lnTo>
                    <a:pt x="0" y="3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8" name="Freeform 71"/>
            <p:cNvSpPr>
              <a:spLocks/>
            </p:cNvSpPr>
            <p:nvPr/>
          </p:nvSpPr>
          <p:spPr bwMode="auto">
            <a:xfrm>
              <a:off x="6946900" y="6632575"/>
              <a:ext cx="25400" cy="38100"/>
            </a:xfrm>
            <a:custGeom>
              <a:avLst/>
              <a:gdLst>
                <a:gd name="T0" fmla="*/ 20 w 62"/>
                <a:gd name="T1" fmla="*/ 0 h 96"/>
                <a:gd name="T2" fmla="*/ 0 w 62"/>
                <a:gd name="T3" fmla="*/ 34 h 96"/>
                <a:gd name="T4" fmla="*/ 30 w 62"/>
                <a:gd name="T5" fmla="*/ 96 h 96"/>
                <a:gd name="T6" fmla="*/ 62 w 62"/>
                <a:gd name="T7" fmla="*/ 76 h 96"/>
                <a:gd name="T8" fmla="*/ 60 w 62"/>
                <a:gd name="T9" fmla="*/ 72 h 96"/>
                <a:gd name="T10" fmla="*/ 55 w 62"/>
                <a:gd name="T11" fmla="*/ 63 h 96"/>
                <a:gd name="T12" fmla="*/ 47 w 62"/>
                <a:gd name="T13" fmla="*/ 50 h 96"/>
                <a:gd name="T14" fmla="*/ 39 w 62"/>
                <a:gd name="T15" fmla="*/ 36 h 96"/>
                <a:gd name="T16" fmla="*/ 31 w 62"/>
                <a:gd name="T17" fmla="*/ 23 h 96"/>
                <a:gd name="T18" fmla="*/ 24 w 62"/>
                <a:gd name="T19" fmla="*/ 10 h 96"/>
                <a:gd name="T20" fmla="*/ 20 w 62"/>
                <a:gd name="T21" fmla="*/ 2 h 96"/>
                <a:gd name="T22" fmla="*/ 20 w 62"/>
                <a:gd name="T2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96">
                  <a:moveTo>
                    <a:pt x="20" y="0"/>
                  </a:moveTo>
                  <a:lnTo>
                    <a:pt x="0" y="34"/>
                  </a:lnTo>
                  <a:lnTo>
                    <a:pt x="30" y="96"/>
                  </a:lnTo>
                  <a:lnTo>
                    <a:pt x="62" y="76"/>
                  </a:lnTo>
                  <a:lnTo>
                    <a:pt x="60" y="72"/>
                  </a:lnTo>
                  <a:lnTo>
                    <a:pt x="55" y="63"/>
                  </a:lnTo>
                  <a:lnTo>
                    <a:pt x="47" y="50"/>
                  </a:lnTo>
                  <a:lnTo>
                    <a:pt x="39" y="36"/>
                  </a:lnTo>
                  <a:lnTo>
                    <a:pt x="31" y="23"/>
                  </a:lnTo>
                  <a:lnTo>
                    <a:pt x="24" y="10"/>
                  </a:lnTo>
                  <a:lnTo>
                    <a:pt x="20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89" name="Freeform 72"/>
            <p:cNvSpPr>
              <a:spLocks/>
            </p:cNvSpPr>
            <p:nvPr/>
          </p:nvSpPr>
          <p:spPr bwMode="auto">
            <a:xfrm>
              <a:off x="6981825" y="6694487"/>
              <a:ext cx="20637" cy="34925"/>
            </a:xfrm>
            <a:custGeom>
              <a:avLst/>
              <a:gdLst>
                <a:gd name="T0" fmla="*/ 30 w 52"/>
                <a:gd name="T1" fmla="*/ 0 h 87"/>
                <a:gd name="T2" fmla="*/ 0 w 52"/>
                <a:gd name="T3" fmla="*/ 26 h 87"/>
                <a:gd name="T4" fmla="*/ 27 w 52"/>
                <a:gd name="T5" fmla="*/ 87 h 87"/>
                <a:gd name="T6" fmla="*/ 52 w 52"/>
                <a:gd name="T7" fmla="*/ 76 h 87"/>
                <a:gd name="T8" fmla="*/ 30 w 52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7">
                  <a:moveTo>
                    <a:pt x="30" y="0"/>
                  </a:moveTo>
                  <a:lnTo>
                    <a:pt x="0" y="26"/>
                  </a:lnTo>
                  <a:lnTo>
                    <a:pt x="27" y="87"/>
                  </a:lnTo>
                  <a:lnTo>
                    <a:pt x="52" y="76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0" name="Freeform 73"/>
            <p:cNvSpPr>
              <a:spLocks/>
            </p:cNvSpPr>
            <p:nvPr/>
          </p:nvSpPr>
          <p:spPr bwMode="auto">
            <a:xfrm>
              <a:off x="7013575" y="6748462"/>
              <a:ext cx="19050" cy="33337"/>
            </a:xfrm>
            <a:custGeom>
              <a:avLst/>
              <a:gdLst>
                <a:gd name="T0" fmla="*/ 12 w 50"/>
                <a:gd name="T1" fmla="*/ 0 h 82"/>
                <a:gd name="T2" fmla="*/ 0 w 50"/>
                <a:gd name="T3" fmla="*/ 27 h 82"/>
                <a:gd name="T4" fmla="*/ 20 w 50"/>
                <a:gd name="T5" fmla="*/ 82 h 82"/>
                <a:gd name="T6" fmla="*/ 50 w 50"/>
                <a:gd name="T7" fmla="*/ 73 h 82"/>
                <a:gd name="T8" fmla="*/ 49 w 50"/>
                <a:gd name="T9" fmla="*/ 70 h 82"/>
                <a:gd name="T10" fmla="*/ 44 w 50"/>
                <a:gd name="T11" fmla="*/ 62 h 82"/>
                <a:gd name="T12" fmla="*/ 38 w 50"/>
                <a:gd name="T13" fmla="*/ 49 h 82"/>
                <a:gd name="T14" fmla="*/ 31 w 50"/>
                <a:gd name="T15" fmla="*/ 35 h 82"/>
                <a:gd name="T16" fmla="*/ 23 w 50"/>
                <a:gd name="T17" fmla="*/ 22 h 82"/>
                <a:gd name="T18" fmla="*/ 17 w 50"/>
                <a:gd name="T19" fmla="*/ 11 h 82"/>
                <a:gd name="T20" fmla="*/ 13 w 50"/>
                <a:gd name="T21" fmla="*/ 3 h 82"/>
                <a:gd name="T22" fmla="*/ 12 w 50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82">
                  <a:moveTo>
                    <a:pt x="12" y="0"/>
                  </a:moveTo>
                  <a:lnTo>
                    <a:pt x="0" y="27"/>
                  </a:lnTo>
                  <a:lnTo>
                    <a:pt x="20" y="82"/>
                  </a:lnTo>
                  <a:lnTo>
                    <a:pt x="50" y="73"/>
                  </a:lnTo>
                  <a:lnTo>
                    <a:pt x="49" y="70"/>
                  </a:lnTo>
                  <a:lnTo>
                    <a:pt x="44" y="62"/>
                  </a:lnTo>
                  <a:lnTo>
                    <a:pt x="38" y="49"/>
                  </a:lnTo>
                  <a:lnTo>
                    <a:pt x="31" y="35"/>
                  </a:lnTo>
                  <a:lnTo>
                    <a:pt x="23" y="22"/>
                  </a:lnTo>
                  <a:lnTo>
                    <a:pt x="17" y="11"/>
                  </a:lnTo>
                  <a:lnTo>
                    <a:pt x="13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1" name="Freeform 74"/>
            <p:cNvSpPr>
              <a:spLocks/>
            </p:cNvSpPr>
            <p:nvPr/>
          </p:nvSpPr>
          <p:spPr bwMode="auto">
            <a:xfrm>
              <a:off x="7046913" y="6810375"/>
              <a:ext cx="20637" cy="42862"/>
            </a:xfrm>
            <a:custGeom>
              <a:avLst/>
              <a:gdLst>
                <a:gd name="T0" fmla="*/ 13 w 54"/>
                <a:gd name="T1" fmla="*/ 0 h 106"/>
                <a:gd name="T2" fmla="*/ 0 w 54"/>
                <a:gd name="T3" fmla="*/ 19 h 106"/>
                <a:gd name="T4" fmla="*/ 39 w 54"/>
                <a:gd name="T5" fmla="*/ 106 h 106"/>
                <a:gd name="T6" fmla="*/ 54 w 54"/>
                <a:gd name="T7" fmla="*/ 89 h 106"/>
                <a:gd name="T8" fmla="*/ 52 w 54"/>
                <a:gd name="T9" fmla="*/ 86 h 106"/>
                <a:gd name="T10" fmla="*/ 47 w 54"/>
                <a:gd name="T11" fmla="*/ 74 h 106"/>
                <a:gd name="T12" fmla="*/ 41 w 54"/>
                <a:gd name="T13" fmla="*/ 60 h 106"/>
                <a:gd name="T14" fmla="*/ 32 w 54"/>
                <a:gd name="T15" fmla="*/ 43 h 106"/>
                <a:gd name="T16" fmla="*/ 26 w 54"/>
                <a:gd name="T17" fmla="*/ 27 h 106"/>
                <a:gd name="T18" fmla="*/ 19 w 54"/>
                <a:gd name="T19" fmla="*/ 12 h 106"/>
                <a:gd name="T20" fmla="*/ 14 w 54"/>
                <a:gd name="T21" fmla="*/ 3 h 106"/>
                <a:gd name="T22" fmla="*/ 13 w 54"/>
                <a:gd name="T2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06">
                  <a:moveTo>
                    <a:pt x="13" y="0"/>
                  </a:moveTo>
                  <a:lnTo>
                    <a:pt x="0" y="19"/>
                  </a:lnTo>
                  <a:lnTo>
                    <a:pt x="39" y="106"/>
                  </a:lnTo>
                  <a:lnTo>
                    <a:pt x="54" y="89"/>
                  </a:lnTo>
                  <a:lnTo>
                    <a:pt x="52" y="86"/>
                  </a:lnTo>
                  <a:lnTo>
                    <a:pt x="47" y="74"/>
                  </a:lnTo>
                  <a:lnTo>
                    <a:pt x="41" y="60"/>
                  </a:lnTo>
                  <a:lnTo>
                    <a:pt x="32" y="43"/>
                  </a:lnTo>
                  <a:lnTo>
                    <a:pt x="26" y="27"/>
                  </a:lnTo>
                  <a:lnTo>
                    <a:pt x="19" y="12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2" name="Freeform 75"/>
            <p:cNvSpPr>
              <a:spLocks/>
            </p:cNvSpPr>
            <p:nvPr/>
          </p:nvSpPr>
          <p:spPr bwMode="auto">
            <a:xfrm>
              <a:off x="7091363" y="6894512"/>
              <a:ext cx="17462" cy="26987"/>
            </a:xfrm>
            <a:custGeom>
              <a:avLst/>
              <a:gdLst>
                <a:gd name="T0" fmla="*/ 24 w 44"/>
                <a:gd name="T1" fmla="*/ 0 h 66"/>
                <a:gd name="T2" fmla="*/ 0 w 44"/>
                <a:gd name="T3" fmla="*/ 11 h 66"/>
                <a:gd name="T4" fmla="*/ 26 w 44"/>
                <a:gd name="T5" fmla="*/ 66 h 66"/>
                <a:gd name="T6" fmla="*/ 44 w 44"/>
                <a:gd name="T7" fmla="*/ 64 h 66"/>
                <a:gd name="T8" fmla="*/ 41 w 44"/>
                <a:gd name="T9" fmla="*/ 53 h 66"/>
                <a:gd name="T10" fmla="*/ 35 w 44"/>
                <a:gd name="T11" fmla="*/ 32 h 66"/>
                <a:gd name="T12" fmla="*/ 29 w 44"/>
                <a:gd name="T13" fmla="*/ 10 h 66"/>
                <a:gd name="T14" fmla="*/ 24 w 44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6">
                  <a:moveTo>
                    <a:pt x="24" y="0"/>
                  </a:moveTo>
                  <a:lnTo>
                    <a:pt x="0" y="11"/>
                  </a:lnTo>
                  <a:lnTo>
                    <a:pt x="26" y="66"/>
                  </a:lnTo>
                  <a:lnTo>
                    <a:pt x="44" y="64"/>
                  </a:lnTo>
                  <a:lnTo>
                    <a:pt x="41" y="53"/>
                  </a:lnTo>
                  <a:lnTo>
                    <a:pt x="35" y="32"/>
                  </a:lnTo>
                  <a:lnTo>
                    <a:pt x="29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3" name="Freeform 76"/>
            <p:cNvSpPr>
              <a:spLocks/>
            </p:cNvSpPr>
            <p:nvPr/>
          </p:nvSpPr>
          <p:spPr bwMode="auto">
            <a:xfrm>
              <a:off x="6951663" y="6635750"/>
              <a:ext cx="14287" cy="31750"/>
            </a:xfrm>
            <a:custGeom>
              <a:avLst/>
              <a:gdLst>
                <a:gd name="T0" fmla="*/ 0 w 38"/>
                <a:gd name="T1" fmla="*/ 21 h 82"/>
                <a:gd name="T2" fmla="*/ 23 w 38"/>
                <a:gd name="T3" fmla="*/ 82 h 82"/>
                <a:gd name="T4" fmla="*/ 38 w 38"/>
                <a:gd name="T5" fmla="*/ 80 h 82"/>
                <a:gd name="T6" fmla="*/ 6 w 38"/>
                <a:gd name="T7" fmla="*/ 0 h 82"/>
                <a:gd name="T8" fmla="*/ 0 w 38"/>
                <a:gd name="T9" fmla="*/ 2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2">
                  <a:moveTo>
                    <a:pt x="0" y="21"/>
                  </a:moveTo>
                  <a:lnTo>
                    <a:pt x="23" y="82"/>
                  </a:lnTo>
                  <a:lnTo>
                    <a:pt x="38" y="80"/>
                  </a:lnTo>
                  <a:lnTo>
                    <a:pt x="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4" name="Freeform 77"/>
            <p:cNvSpPr>
              <a:spLocks/>
            </p:cNvSpPr>
            <p:nvPr/>
          </p:nvSpPr>
          <p:spPr bwMode="auto">
            <a:xfrm>
              <a:off x="6985000" y="6694487"/>
              <a:ext cx="14287" cy="31750"/>
            </a:xfrm>
            <a:custGeom>
              <a:avLst/>
              <a:gdLst>
                <a:gd name="T0" fmla="*/ 0 w 38"/>
                <a:gd name="T1" fmla="*/ 27 h 83"/>
                <a:gd name="T2" fmla="*/ 24 w 38"/>
                <a:gd name="T3" fmla="*/ 83 h 83"/>
                <a:gd name="T4" fmla="*/ 38 w 38"/>
                <a:gd name="T5" fmla="*/ 83 h 83"/>
                <a:gd name="T6" fmla="*/ 3 w 38"/>
                <a:gd name="T7" fmla="*/ 0 h 83"/>
                <a:gd name="T8" fmla="*/ 0 w 38"/>
                <a:gd name="T9" fmla="*/ 2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3">
                  <a:moveTo>
                    <a:pt x="0" y="27"/>
                  </a:moveTo>
                  <a:lnTo>
                    <a:pt x="24" y="83"/>
                  </a:lnTo>
                  <a:lnTo>
                    <a:pt x="38" y="83"/>
                  </a:lnTo>
                  <a:lnTo>
                    <a:pt x="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5" name="Freeform 78"/>
            <p:cNvSpPr>
              <a:spLocks/>
            </p:cNvSpPr>
            <p:nvPr/>
          </p:nvSpPr>
          <p:spPr bwMode="auto">
            <a:xfrm>
              <a:off x="7013575" y="6745287"/>
              <a:ext cx="19050" cy="36512"/>
            </a:xfrm>
            <a:custGeom>
              <a:avLst/>
              <a:gdLst>
                <a:gd name="T0" fmla="*/ 10 w 48"/>
                <a:gd name="T1" fmla="*/ 30 h 93"/>
                <a:gd name="T2" fmla="*/ 30 w 48"/>
                <a:gd name="T3" fmla="*/ 93 h 93"/>
                <a:gd name="T4" fmla="*/ 48 w 48"/>
                <a:gd name="T5" fmla="*/ 93 h 93"/>
                <a:gd name="T6" fmla="*/ 0 w 48"/>
                <a:gd name="T7" fmla="*/ 0 h 93"/>
                <a:gd name="T8" fmla="*/ 10 w 48"/>
                <a:gd name="T9" fmla="*/ 3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3">
                  <a:moveTo>
                    <a:pt x="10" y="30"/>
                  </a:moveTo>
                  <a:lnTo>
                    <a:pt x="30" y="93"/>
                  </a:lnTo>
                  <a:lnTo>
                    <a:pt x="48" y="93"/>
                  </a:lnTo>
                  <a:lnTo>
                    <a:pt x="0" y="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6" name="Freeform 79"/>
            <p:cNvSpPr>
              <a:spLocks/>
            </p:cNvSpPr>
            <p:nvPr/>
          </p:nvSpPr>
          <p:spPr bwMode="auto">
            <a:xfrm>
              <a:off x="7045325" y="6816725"/>
              <a:ext cx="20637" cy="36512"/>
            </a:xfrm>
            <a:custGeom>
              <a:avLst/>
              <a:gdLst>
                <a:gd name="T0" fmla="*/ 6 w 53"/>
                <a:gd name="T1" fmla="*/ 0 h 92"/>
                <a:gd name="T2" fmla="*/ 53 w 53"/>
                <a:gd name="T3" fmla="*/ 83 h 92"/>
                <a:gd name="T4" fmla="*/ 48 w 53"/>
                <a:gd name="T5" fmla="*/ 92 h 92"/>
                <a:gd name="T6" fmla="*/ 0 w 53"/>
                <a:gd name="T7" fmla="*/ 6 h 92"/>
                <a:gd name="T8" fmla="*/ 6 w 53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2">
                  <a:moveTo>
                    <a:pt x="6" y="0"/>
                  </a:moveTo>
                  <a:lnTo>
                    <a:pt x="53" y="83"/>
                  </a:lnTo>
                  <a:lnTo>
                    <a:pt x="48" y="92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7" name="Freeform 80"/>
            <p:cNvSpPr>
              <a:spLocks/>
            </p:cNvSpPr>
            <p:nvPr/>
          </p:nvSpPr>
          <p:spPr bwMode="auto">
            <a:xfrm>
              <a:off x="7092950" y="6899275"/>
              <a:ext cx="12700" cy="20637"/>
            </a:xfrm>
            <a:custGeom>
              <a:avLst/>
              <a:gdLst>
                <a:gd name="T0" fmla="*/ 9 w 32"/>
                <a:gd name="T1" fmla="*/ 0 h 55"/>
                <a:gd name="T2" fmla="*/ 32 w 32"/>
                <a:gd name="T3" fmla="*/ 54 h 55"/>
                <a:gd name="T4" fmla="*/ 24 w 32"/>
                <a:gd name="T5" fmla="*/ 55 h 55"/>
                <a:gd name="T6" fmla="*/ 0 w 32"/>
                <a:gd name="T7" fmla="*/ 2 h 55"/>
                <a:gd name="T8" fmla="*/ 9 w 32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5">
                  <a:moveTo>
                    <a:pt x="9" y="0"/>
                  </a:moveTo>
                  <a:lnTo>
                    <a:pt x="32" y="54"/>
                  </a:lnTo>
                  <a:lnTo>
                    <a:pt x="24" y="55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8" name="Freeform 81"/>
            <p:cNvSpPr>
              <a:spLocks/>
            </p:cNvSpPr>
            <p:nvPr/>
          </p:nvSpPr>
          <p:spPr bwMode="auto">
            <a:xfrm>
              <a:off x="6575425" y="6754812"/>
              <a:ext cx="22225" cy="41275"/>
            </a:xfrm>
            <a:custGeom>
              <a:avLst/>
              <a:gdLst>
                <a:gd name="T0" fmla="*/ 59 w 59"/>
                <a:gd name="T1" fmla="*/ 0 h 101"/>
                <a:gd name="T2" fmla="*/ 17 w 59"/>
                <a:gd name="T3" fmla="*/ 17 h 101"/>
                <a:gd name="T4" fmla="*/ 0 w 59"/>
                <a:gd name="T5" fmla="*/ 65 h 101"/>
                <a:gd name="T6" fmla="*/ 7 w 59"/>
                <a:gd name="T7" fmla="*/ 101 h 101"/>
                <a:gd name="T8" fmla="*/ 34 w 59"/>
                <a:gd name="T9" fmla="*/ 45 h 101"/>
                <a:gd name="T10" fmla="*/ 59 w 59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01">
                  <a:moveTo>
                    <a:pt x="59" y="0"/>
                  </a:moveTo>
                  <a:lnTo>
                    <a:pt x="17" y="17"/>
                  </a:lnTo>
                  <a:lnTo>
                    <a:pt x="0" y="65"/>
                  </a:lnTo>
                  <a:lnTo>
                    <a:pt x="7" y="101"/>
                  </a:lnTo>
                  <a:lnTo>
                    <a:pt x="34" y="4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4F5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799" name="Freeform 82"/>
            <p:cNvSpPr>
              <a:spLocks/>
            </p:cNvSpPr>
            <p:nvPr/>
          </p:nvSpPr>
          <p:spPr bwMode="auto">
            <a:xfrm>
              <a:off x="6629400" y="6761162"/>
              <a:ext cx="19050" cy="26987"/>
            </a:xfrm>
            <a:custGeom>
              <a:avLst/>
              <a:gdLst>
                <a:gd name="T0" fmla="*/ 0 w 48"/>
                <a:gd name="T1" fmla="*/ 0 h 71"/>
                <a:gd name="T2" fmla="*/ 34 w 48"/>
                <a:gd name="T3" fmla="*/ 18 h 71"/>
                <a:gd name="T4" fmla="*/ 48 w 48"/>
                <a:gd name="T5" fmla="*/ 71 h 71"/>
                <a:gd name="T6" fmla="*/ 21 w 48"/>
                <a:gd name="T7" fmla="*/ 28 h 71"/>
                <a:gd name="T8" fmla="*/ 0 w 48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1">
                  <a:moveTo>
                    <a:pt x="0" y="0"/>
                  </a:moveTo>
                  <a:lnTo>
                    <a:pt x="34" y="18"/>
                  </a:lnTo>
                  <a:lnTo>
                    <a:pt x="48" y="71"/>
                  </a:ln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0" name="Freeform 83"/>
            <p:cNvSpPr>
              <a:spLocks/>
            </p:cNvSpPr>
            <p:nvPr/>
          </p:nvSpPr>
          <p:spPr bwMode="auto">
            <a:xfrm>
              <a:off x="6691313" y="6748462"/>
              <a:ext cx="23812" cy="30162"/>
            </a:xfrm>
            <a:custGeom>
              <a:avLst/>
              <a:gdLst>
                <a:gd name="T0" fmla="*/ 0 w 62"/>
                <a:gd name="T1" fmla="*/ 12 h 77"/>
                <a:gd name="T2" fmla="*/ 20 w 62"/>
                <a:gd name="T3" fmla="*/ 0 h 77"/>
                <a:gd name="T4" fmla="*/ 48 w 62"/>
                <a:gd name="T5" fmla="*/ 39 h 77"/>
                <a:gd name="T6" fmla="*/ 62 w 62"/>
                <a:gd name="T7" fmla="*/ 77 h 77"/>
                <a:gd name="T8" fmla="*/ 31 w 62"/>
                <a:gd name="T9" fmla="*/ 77 h 77"/>
                <a:gd name="T10" fmla="*/ 0 w 62"/>
                <a:gd name="T11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7">
                  <a:moveTo>
                    <a:pt x="0" y="12"/>
                  </a:moveTo>
                  <a:lnTo>
                    <a:pt x="20" y="0"/>
                  </a:lnTo>
                  <a:lnTo>
                    <a:pt x="48" y="39"/>
                  </a:lnTo>
                  <a:lnTo>
                    <a:pt x="62" y="77"/>
                  </a:lnTo>
                  <a:lnTo>
                    <a:pt x="31" y="7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1" name="Freeform 84"/>
            <p:cNvSpPr>
              <a:spLocks/>
            </p:cNvSpPr>
            <p:nvPr/>
          </p:nvSpPr>
          <p:spPr bwMode="auto">
            <a:xfrm>
              <a:off x="6665913" y="6704012"/>
              <a:ext cx="19050" cy="30162"/>
            </a:xfrm>
            <a:custGeom>
              <a:avLst/>
              <a:gdLst>
                <a:gd name="T0" fmla="*/ 0 w 45"/>
                <a:gd name="T1" fmla="*/ 0 h 74"/>
                <a:gd name="T2" fmla="*/ 45 w 45"/>
                <a:gd name="T3" fmla="*/ 49 h 74"/>
                <a:gd name="T4" fmla="*/ 38 w 45"/>
                <a:gd name="T5" fmla="*/ 74 h 74"/>
                <a:gd name="T6" fmla="*/ 0 w 45"/>
                <a:gd name="T7" fmla="*/ 32 h 74"/>
                <a:gd name="T8" fmla="*/ 0 w 45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4">
                  <a:moveTo>
                    <a:pt x="0" y="0"/>
                  </a:moveTo>
                  <a:lnTo>
                    <a:pt x="45" y="49"/>
                  </a:lnTo>
                  <a:lnTo>
                    <a:pt x="38" y="74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2" name="Freeform 85"/>
            <p:cNvSpPr>
              <a:spLocks/>
            </p:cNvSpPr>
            <p:nvPr/>
          </p:nvSpPr>
          <p:spPr bwMode="auto">
            <a:xfrm>
              <a:off x="6632575" y="6669087"/>
              <a:ext cx="17462" cy="26987"/>
            </a:xfrm>
            <a:custGeom>
              <a:avLst/>
              <a:gdLst>
                <a:gd name="T0" fmla="*/ 0 w 42"/>
                <a:gd name="T1" fmla="*/ 0 h 70"/>
                <a:gd name="T2" fmla="*/ 42 w 42"/>
                <a:gd name="T3" fmla="*/ 49 h 70"/>
                <a:gd name="T4" fmla="*/ 42 w 42"/>
                <a:gd name="T5" fmla="*/ 70 h 70"/>
                <a:gd name="T6" fmla="*/ 7 w 42"/>
                <a:gd name="T7" fmla="*/ 46 h 70"/>
                <a:gd name="T8" fmla="*/ 6 w 42"/>
                <a:gd name="T9" fmla="*/ 38 h 70"/>
                <a:gd name="T10" fmla="*/ 5 w 42"/>
                <a:gd name="T11" fmla="*/ 20 h 70"/>
                <a:gd name="T12" fmla="*/ 2 w 42"/>
                <a:gd name="T13" fmla="*/ 4 h 70"/>
                <a:gd name="T14" fmla="*/ 0 w 42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70">
                  <a:moveTo>
                    <a:pt x="0" y="0"/>
                  </a:moveTo>
                  <a:lnTo>
                    <a:pt x="42" y="49"/>
                  </a:lnTo>
                  <a:lnTo>
                    <a:pt x="42" y="70"/>
                  </a:lnTo>
                  <a:lnTo>
                    <a:pt x="7" y="46"/>
                  </a:lnTo>
                  <a:lnTo>
                    <a:pt x="6" y="38"/>
                  </a:lnTo>
                  <a:lnTo>
                    <a:pt x="5" y="2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3" name="Freeform 86"/>
            <p:cNvSpPr>
              <a:spLocks/>
            </p:cNvSpPr>
            <p:nvPr/>
          </p:nvSpPr>
          <p:spPr bwMode="auto">
            <a:xfrm>
              <a:off x="6623050" y="6708775"/>
              <a:ext cx="9525" cy="23812"/>
            </a:xfrm>
            <a:custGeom>
              <a:avLst/>
              <a:gdLst>
                <a:gd name="T0" fmla="*/ 7 w 24"/>
                <a:gd name="T1" fmla="*/ 0 h 60"/>
                <a:gd name="T2" fmla="*/ 24 w 24"/>
                <a:gd name="T3" fmla="*/ 10 h 60"/>
                <a:gd name="T4" fmla="*/ 21 w 24"/>
                <a:gd name="T5" fmla="*/ 60 h 60"/>
                <a:gd name="T6" fmla="*/ 0 w 24"/>
                <a:gd name="T7" fmla="*/ 60 h 60"/>
                <a:gd name="T8" fmla="*/ 7 w 24"/>
                <a:gd name="T9" fmla="*/ 19 h 60"/>
                <a:gd name="T10" fmla="*/ 7 w 24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60">
                  <a:moveTo>
                    <a:pt x="7" y="0"/>
                  </a:moveTo>
                  <a:lnTo>
                    <a:pt x="24" y="10"/>
                  </a:lnTo>
                  <a:lnTo>
                    <a:pt x="21" y="60"/>
                  </a:lnTo>
                  <a:lnTo>
                    <a:pt x="0" y="6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4" name="Freeform 87"/>
            <p:cNvSpPr>
              <a:spLocks/>
            </p:cNvSpPr>
            <p:nvPr/>
          </p:nvSpPr>
          <p:spPr bwMode="auto">
            <a:xfrm>
              <a:off x="6613525" y="6764337"/>
              <a:ext cx="12700" cy="31750"/>
            </a:xfrm>
            <a:custGeom>
              <a:avLst/>
              <a:gdLst>
                <a:gd name="T0" fmla="*/ 7 w 31"/>
                <a:gd name="T1" fmla="*/ 0 h 77"/>
                <a:gd name="T2" fmla="*/ 31 w 31"/>
                <a:gd name="T3" fmla="*/ 7 h 77"/>
                <a:gd name="T4" fmla="*/ 17 w 31"/>
                <a:gd name="T5" fmla="*/ 77 h 77"/>
                <a:gd name="T6" fmla="*/ 0 w 31"/>
                <a:gd name="T7" fmla="*/ 60 h 77"/>
                <a:gd name="T8" fmla="*/ 7 w 31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7">
                  <a:moveTo>
                    <a:pt x="7" y="0"/>
                  </a:moveTo>
                  <a:lnTo>
                    <a:pt x="31" y="7"/>
                  </a:lnTo>
                  <a:lnTo>
                    <a:pt x="17" y="77"/>
                  </a:lnTo>
                  <a:lnTo>
                    <a:pt x="0" y="6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5" name="Freeform 88"/>
            <p:cNvSpPr>
              <a:spLocks/>
            </p:cNvSpPr>
            <p:nvPr/>
          </p:nvSpPr>
          <p:spPr bwMode="auto">
            <a:xfrm>
              <a:off x="6586538" y="6823075"/>
              <a:ext cx="19050" cy="30162"/>
            </a:xfrm>
            <a:custGeom>
              <a:avLst/>
              <a:gdLst>
                <a:gd name="T0" fmla="*/ 28 w 46"/>
                <a:gd name="T1" fmla="*/ 0 h 78"/>
                <a:gd name="T2" fmla="*/ 46 w 46"/>
                <a:gd name="T3" fmla="*/ 18 h 78"/>
                <a:gd name="T4" fmla="*/ 14 w 46"/>
                <a:gd name="T5" fmla="*/ 78 h 78"/>
                <a:gd name="T6" fmla="*/ 0 w 46"/>
                <a:gd name="T7" fmla="*/ 56 h 78"/>
                <a:gd name="T8" fmla="*/ 28 w 4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8">
                  <a:moveTo>
                    <a:pt x="28" y="0"/>
                  </a:moveTo>
                  <a:lnTo>
                    <a:pt x="46" y="18"/>
                  </a:lnTo>
                  <a:lnTo>
                    <a:pt x="14" y="78"/>
                  </a:lnTo>
                  <a:lnTo>
                    <a:pt x="0" y="5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6" name="Freeform 89"/>
            <p:cNvSpPr>
              <a:spLocks/>
            </p:cNvSpPr>
            <p:nvPr/>
          </p:nvSpPr>
          <p:spPr bwMode="auto">
            <a:xfrm>
              <a:off x="6561138" y="6873875"/>
              <a:ext cx="15875" cy="31750"/>
            </a:xfrm>
            <a:custGeom>
              <a:avLst/>
              <a:gdLst>
                <a:gd name="T0" fmla="*/ 28 w 38"/>
                <a:gd name="T1" fmla="*/ 0 h 81"/>
                <a:gd name="T2" fmla="*/ 38 w 38"/>
                <a:gd name="T3" fmla="*/ 24 h 81"/>
                <a:gd name="T4" fmla="*/ 0 w 38"/>
                <a:gd name="T5" fmla="*/ 81 h 81"/>
                <a:gd name="T6" fmla="*/ 0 w 38"/>
                <a:gd name="T7" fmla="*/ 53 h 81"/>
                <a:gd name="T8" fmla="*/ 28 w 3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1">
                  <a:moveTo>
                    <a:pt x="28" y="0"/>
                  </a:moveTo>
                  <a:lnTo>
                    <a:pt x="38" y="24"/>
                  </a:lnTo>
                  <a:lnTo>
                    <a:pt x="0" y="81"/>
                  </a:lnTo>
                  <a:lnTo>
                    <a:pt x="0" y="5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7" name="Freeform 90"/>
            <p:cNvSpPr>
              <a:spLocks/>
            </p:cNvSpPr>
            <p:nvPr/>
          </p:nvSpPr>
          <p:spPr bwMode="auto">
            <a:xfrm>
              <a:off x="6610350" y="6765925"/>
              <a:ext cx="7937" cy="28575"/>
            </a:xfrm>
            <a:custGeom>
              <a:avLst/>
              <a:gdLst>
                <a:gd name="T0" fmla="*/ 11 w 21"/>
                <a:gd name="T1" fmla="*/ 0 h 71"/>
                <a:gd name="T2" fmla="*/ 0 w 21"/>
                <a:gd name="T3" fmla="*/ 46 h 71"/>
                <a:gd name="T4" fmla="*/ 11 w 21"/>
                <a:gd name="T5" fmla="*/ 71 h 71"/>
                <a:gd name="T6" fmla="*/ 21 w 21"/>
                <a:gd name="T7" fmla="*/ 18 h 71"/>
                <a:gd name="T8" fmla="*/ 19 w 21"/>
                <a:gd name="T9" fmla="*/ 15 h 71"/>
                <a:gd name="T10" fmla="*/ 14 w 21"/>
                <a:gd name="T11" fmla="*/ 8 h 71"/>
                <a:gd name="T12" fmla="*/ 11 w 21"/>
                <a:gd name="T13" fmla="*/ 3 h 71"/>
                <a:gd name="T14" fmla="*/ 11 w 2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1">
                  <a:moveTo>
                    <a:pt x="11" y="0"/>
                  </a:moveTo>
                  <a:lnTo>
                    <a:pt x="0" y="46"/>
                  </a:lnTo>
                  <a:lnTo>
                    <a:pt x="11" y="71"/>
                  </a:lnTo>
                  <a:lnTo>
                    <a:pt x="21" y="18"/>
                  </a:lnTo>
                  <a:lnTo>
                    <a:pt x="19" y="15"/>
                  </a:lnTo>
                  <a:lnTo>
                    <a:pt x="14" y="8"/>
                  </a:lnTo>
                  <a:lnTo>
                    <a:pt x="11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8" name="Freeform 91"/>
            <p:cNvSpPr>
              <a:spLocks/>
            </p:cNvSpPr>
            <p:nvPr/>
          </p:nvSpPr>
          <p:spPr bwMode="auto">
            <a:xfrm>
              <a:off x="6978650" y="6654800"/>
              <a:ext cx="180975" cy="25400"/>
            </a:xfrm>
            <a:custGeom>
              <a:avLst/>
              <a:gdLst>
                <a:gd name="T0" fmla="*/ 56 w 457"/>
                <a:gd name="T1" fmla="*/ 0 h 63"/>
                <a:gd name="T2" fmla="*/ 427 w 457"/>
                <a:gd name="T3" fmla="*/ 8 h 63"/>
                <a:gd name="T4" fmla="*/ 457 w 457"/>
                <a:gd name="T5" fmla="*/ 55 h 63"/>
                <a:gd name="T6" fmla="*/ 356 w 457"/>
                <a:gd name="T7" fmla="*/ 63 h 63"/>
                <a:gd name="T8" fmla="*/ 238 w 457"/>
                <a:gd name="T9" fmla="*/ 63 h 63"/>
                <a:gd name="T10" fmla="*/ 39 w 457"/>
                <a:gd name="T11" fmla="*/ 63 h 63"/>
                <a:gd name="T12" fmla="*/ 0 w 457"/>
                <a:gd name="T13" fmla="*/ 8 h 63"/>
                <a:gd name="T14" fmla="*/ 56 w 457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" h="63">
                  <a:moveTo>
                    <a:pt x="56" y="0"/>
                  </a:moveTo>
                  <a:lnTo>
                    <a:pt x="427" y="8"/>
                  </a:lnTo>
                  <a:lnTo>
                    <a:pt x="457" y="55"/>
                  </a:lnTo>
                  <a:lnTo>
                    <a:pt x="356" y="63"/>
                  </a:lnTo>
                  <a:lnTo>
                    <a:pt x="238" y="63"/>
                  </a:lnTo>
                  <a:lnTo>
                    <a:pt x="39" y="63"/>
                  </a:lnTo>
                  <a:lnTo>
                    <a:pt x="0" y="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AD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09" name="Freeform 92"/>
            <p:cNvSpPr>
              <a:spLocks/>
            </p:cNvSpPr>
            <p:nvPr/>
          </p:nvSpPr>
          <p:spPr bwMode="auto">
            <a:xfrm>
              <a:off x="6854825" y="6653212"/>
              <a:ext cx="53975" cy="15875"/>
            </a:xfrm>
            <a:custGeom>
              <a:avLst/>
              <a:gdLst>
                <a:gd name="T0" fmla="*/ 137 w 137"/>
                <a:gd name="T1" fmla="*/ 0 h 43"/>
                <a:gd name="T2" fmla="*/ 0 w 137"/>
                <a:gd name="T3" fmla="*/ 12 h 43"/>
                <a:gd name="T4" fmla="*/ 0 w 137"/>
                <a:gd name="T5" fmla="*/ 43 h 43"/>
                <a:gd name="T6" fmla="*/ 76 w 137"/>
                <a:gd name="T7" fmla="*/ 38 h 43"/>
                <a:gd name="T8" fmla="*/ 79 w 137"/>
                <a:gd name="T9" fmla="*/ 37 h 43"/>
                <a:gd name="T10" fmla="*/ 84 w 137"/>
                <a:gd name="T11" fmla="*/ 33 h 43"/>
                <a:gd name="T12" fmla="*/ 92 w 137"/>
                <a:gd name="T13" fmla="*/ 27 h 43"/>
                <a:gd name="T14" fmla="*/ 103 w 137"/>
                <a:gd name="T15" fmla="*/ 19 h 43"/>
                <a:gd name="T16" fmla="*/ 113 w 137"/>
                <a:gd name="T17" fmla="*/ 12 h 43"/>
                <a:gd name="T18" fmla="*/ 124 w 137"/>
                <a:gd name="T19" fmla="*/ 6 h 43"/>
                <a:gd name="T20" fmla="*/ 132 w 137"/>
                <a:gd name="T21" fmla="*/ 1 h 43"/>
                <a:gd name="T22" fmla="*/ 137 w 137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" h="43">
                  <a:moveTo>
                    <a:pt x="137" y="0"/>
                  </a:moveTo>
                  <a:lnTo>
                    <a:pt x="0" y="12"/>
                  </a:lnTo>
                  <a:lnTo>
                    <a:pt x="0" y="43"/>
                  </a:lnTo>
                  <a:lnTo>
                    <a:pt x="76" y="38"/>
                  </a:lnTo>
                  <a:lnTo>
                    <a:pt x="79" y="37"/>
                  </a:lnTo>
                  <a:lnTo>
                    <a:pt x="84" y="33"/>
                  </a:lnTo>
                  <a:lnTo>
                    <a:pt x="92" y="27"/>
                  </a:lnTo>
                  <a:lnTo>
                    <a:pt x="103" y="19"/>
                  </a:lnTo>
                  <a:lnTo>
                    <a:pt x="113" y="12"/>
                  </a:lnTo>
                  <a:lnTo>
                    <a:pt x="124" y="6"/>
                  </a:lnTo>
                  <a:lnTo>
                    <a:pt x="132" y="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AD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10" name="Freeform 93"/>
            <p:cNvSpPr>
              <a:spLocks/>
            </p:cNvSpPr>
            <p:nvPr/>
          </p:nvSpPr>
          <p:spPr bwMode="auto">
            <a:xfrm>
              <a:off x="6915150" y="6653212"/>
              <a:ext cx="38100" cy="17462"/>
            </a:xfrm>
            <a:custGeom>
              <a:avLst/>
              <a:gdLst>
                <a:gd name="T0" fmla="*/ 27 w 95"/>
                <a:gd name="T1" fmla="*/ 0 h 46"/>
                <a:gd name="T2" fmla="*/ 83 w 95"/>
                <a:gd name="T3" fmla="*/ 5 h 46"/>
                <a:gd name="T4" fmla="*/ 95 w 95"/>
                <a:gd name="T5" fmla="*/ 46 h 46"/>
                <a:gd name="T6" fmla="*/ 0 w 95"/>
                <a:gd name="T7" fmla="*/ 46 h 46"/>
                <a:gd name="T8" fmla="*/ 27 w 9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6">
                  <a:moveTo>
                    <a:pt x="27" y="0"/>
                  </a:moveTo>
                  <a:lnTo>
                    <a:pt x="83" y="5"/>
                  </a:lnTo>
                  <a:lnTo>
                    <a:pt x="95" y="46"/>
                  </a:lnTo>
                  <a:lnTo>
                    <a:pt x="0" y="4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AD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  <p:sp>
          <p:nvSpPr>
            <p:cNvPr id="811" name="Freeform 94"/>
            <p:cNvSpPr>
              <a:spLocks/>
            </p:cNvSpPr>
            <p:nvPr/>
          </p:nvSpPr>
          <p:spPr bwMode="auto">
            <a:xfrm>
              <a:off x="6697663" y="6661150"/>
              <a:ext cx="114300" cy="14287"/>
            </a:xfrm>
            <a:custGeom>
              <a:avLst/>
              <a:gdLst>
                <a:gd name="T0" fmla="*/ 285 w 285"/>
                <a:gd name="T1" fmla="*/ 0 h 35"/>
                <a:gd name="T2" fmla="*/ 220 w 285"/>
                <a:gd name="T3" fmla="*/ 0 h 35"/>
                <a:gd name="T4" fmla="*/ 133 w 285"/>
                <a:gd name="T5" fmla="*/ 12 h 35"/>
                <a:gd name="T6" fmla="*/ 56 w 285"/>
                <a:gd name="T7" fmla="*/ 20 h 35"/>
                <a:gd name="T8" fmla="*/ 0 w 285"/>
                <a:gd name="T9" fmla="*/ 35 h 35"/>
                <a:gd name="T10" fmla="*/ 194 w 285"/>
                <a:gd name="T11" fmla="*/ 27 h 35"/>
                <a:gd name="T12" fmla="*/ 280 w 285"/>
                <a:gd name="T13" fmla="*/ 27 h 35"/>
                <a:gd name="T14" fmla="*/ 285 w 285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">
                  <a:moveTo>
                    <a:pt x="285" y="0"/>
                  </a:moveTo>
                  <a:lnTo>
                    <a:pt x="220" y="0"/>
                  </a:lnTo>
                  <a:lnTo>
                    <a:pt x="133" y="12"/>
                  </a:lnTo>
                  <a:lnTo>
                    <a:pt x="56" y="20"/>
                  </a:lnTo>
                  <a:lnTo>
                    <a:pt x="0" y="35"/>
                  </a:lnTo>
                  <a:lnTo>
                    <a:pt x="194" y="27"/>
                  </a:lnTo>
                  <a:lnTo>
                    <a:pt x="280" y="27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AD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6335" tIns="33167" rIns="66335" bIns="33167" numCol="1" anchor="t" anchorCtr="0" compatLnSpc="1">
              <a:prstTxWarp prst="textNoShape">
                <a:avLst/>
              </a:prstTxWarp>
            </a:bodyPr>
            <a:lstStyle/>
            <a:p>
              <a:endParaRPr lang="en-US" sz="1307"/>
            </a:p>
          </p:txBody>
        </p:sp>
      </p:grpSp>
      <p:sp>
        <p:nvSpPr>
          <p:cNvPr id="812" name="Line 54"/>
          <p:cNvSpPr>
            <a:spLocks noChangeShapeType="1"/>
          </p:cNvSpPr>
          <p:nvPr/>
        </p:nvSpPr>
        <p:spPr bwMode="auto">
          <a:xfrm>
            <a:off x="2257055" y="643304"/>
            <a:ext cx="0" cy="675666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ash"/>
            <a:round/>
            <a:headEnd/>
            <a:tailEnd type="triangle" w="med" len="med"/>
          </a:ln>
        </p:spPr>
        <p:txBody>
          <a:bodyPr lIns="73089" tIns="36545" rIns="73089" bIns="36545"/>
          <a:lstStyle/>
          <a:p>
            <a:endParaRPr lang="en-US" sz="1307"/>
          </a:p>
        </p:txBody>
      </p:sp>
      <p:sp>
        <p:nvSpPr>
          <p:cNvPr id="813" name="Rectangle 146"/>
          <p:cNvSpPr>
            <a:spLocks noChangeArrowheads="1"/>
          </p:cNvSpPr>
          <p:nvPr/>
        </p:nvSpPr>
        <p:spPr bwMode="auto">
          <a:xfrm>
            <a:off x="2299557" y="1583107"/>
            <a:ext cx="1629401" cy="27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89" tIns="36545" rIns="73089" bIns="36545">
            <a:spAutoFit/>
          </a:bodyPr>
          <a:lstStyle/>
          <a:p>
            <a:r>
              <a:rPr lang="en-US" sz="1307" dirty="0"/>
              <a:t>Susceptible vector</a:t>
            </a:r>
            <a:endParaRPr lang="en-US" sz="1307" dirty="0"/>
          </a:p>
        </p:txBody>
      </p:sp>
      <p:sp>
        <p:nvSpPr>
          <p:cNvPr id="814" name="Rectangle 146"/>
          <p:cNvSpPr>
            <a:spLocks noChangeArrowheads="1"/>
          </p:cNvSpPr>
          <p:nvPr/>
        </p:nvSpPr>
        <p:spPr bwMode="auto">
          <a:xfrm>
            <a:off x="385720" y="1603598"/>
            <a:ext cx="1280480" cy="27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089" tIns="36545" rIns="73089" bIns="36545">
            <a:spAutoFit/>
          </a:bodyPr>
          <a:lstStyle/>
          <a:p>
            <a:r>
              <a:rPr lang="en-US" sz="1307" dirty="0"/>
              <a:t>Infectious vector</a:t>
            </a:r>
            <a:endParaRPr lang="en-US" sz="1307" dirty="0"/>
          </a:p>
        </p:txBody>
      </p:sp>
      <p:sp>
        <p:nvSpPr>
          <p:cNvPr id="815" name="Line 54"/>
          <p:cNvSpPr>
            <a:spLocks noChangeShapeType="1"/>
          </p:cNvSpPr>
          <p:nvPr/>
        </p:nvSpPr>
        <p:spPr bwMode="auto">
          <a:xfrm flipH="1" flipV="1">
            <a:off x="1439971" y="490721"/>
            <a:ext cx="2332" cy="681991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ash"/>
            <a:round/>
            <a:headEnd/>
            <a:tailEnd type="triangle" w="med" len="med"/>
          </a:ln>
        </p:spPr>
        <p:txBody>
          <a:bodyPr lIns="73089" tIns="36545" rIns="73089" bIns="36545"/>
          <a:lstStyle/>
          <a:p>
            <a:endParaRPr lang="en-US" sz="1307"/>
          </a:p>
        </p:txBody>
      </p:sp>
      <p:sp>
        <p:nvSpPr>
          <p:cNvPr id="816" name="Rectangle 146"/>
          <p:cNvSpPr>
            <a:spLocks noChangeArrowheads="1"/>
          </p:cNvSpPr>
          <p:nvPr/>
        </p:nvSpPr>
        <p:spPr bwMode="auto">
          <a:xfrm>
            <a:off x="2265190" y="831717"/>
            <a:ext cx="837098" cy="27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89" tIns="36545" rIns="73089" bIns="36545">
            <a:spAutoFit/>
          </a:bodyPr>
          <a:lstStyle/>
          <a:p>
            <a:r>
              <a:rPr lang="en-US" sz="1307" dirty="0"/>
              <a:t>transmits</a:t>
            </a:r>
            <a:endParaRPr lang="en-US" sz="1307" dirty="0"/>
          </a:p>
        </p:txBody>
      </p:sp>
      <p:sp>
        <p:nvSpPr>
          <p:cNvPr id="817" name="Rectangle 146"/>
          <p:cNvSpPr>
            <a:spLocks noChangeArrowheads="1"/>
          </p:cNvSpPr>
          <p:nvPr/>
        </p:nvSpPr>
        <p:spPr bwMode="auto">
          <a:xfrm>
            <a:off x="662111" y="785762"/>
            <a:ext cx="837098" cy="274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89" tIns="36545" rIns="73089" bIns="36545">
            <a:spAutoFit/>
          </a:bodyPr>
          <a:lstStyle/>
          <a:p>
            <a:r>
              <a:rPr lang="en-US" sz="1307" dirty="0"/>
              <a:t>transmits</a:t>
            </a:r>
            <a:endParaRPr lang="en-US" sz="1307" dirty="0"/>
          </a:p>
        </p:txBody>
      </p:sp>
    </p:spTree>
    <p:extLst>
      <p:ext uri="{BB962C8B-B14F-4D97-AF65-F5344CB8AC3E}">
        <p14:creationId xmlns:p14="http://schemas.microsoft.com/office/powerpoint/2010/main" val="53000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Handel</dc:creator>
  <cp:lastModifiedBy>Andreas Handel</cp:lastModifiedBy>
  <cp:revision>2</cp:revision>
  <dcterms:created xsi:type="dcterms:W3CDTF">2016-09-01T22:57:44Z</dcterms:created>
  <dcterms:modified xsi:type="dcterms:W3CDTF">2016-09-01T23:03:53Z</dcterms:modified>
</cp:coreProperties>
</file>