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3A76-CC5C-4706-B98F-EA4A1ED19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6B46E-7C5E-46E4-81A9-A6B8E62C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5471-39E9-416E-925E-0AADD3C9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8D8B-137D-4A97-98B1-A64389D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3ED6-10E1-4E1C-8525-5522796C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D0D4-F8F1-48A3-BF4E-2224F263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04725-E027-4418-BBF0-6CFCE4C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E3E-1CD7-484C-92B5-3BCE6C75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74B29-8998-479D-AAA5-0E2CF4B6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0FCF-BEFB-4E67-BE3C-09DD56F3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90A5A-967F-46E2-B5D2-9DEC6E38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A3A7B-C95D-477B-A773-AE9E2C82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3C72-52D4-4D1D-9D01-EC9DC7A5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26A4-4F9F-4D99-8C4E-F23B1EB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2DA8-1AF9-47E8-8934-924E494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2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3DFE-4F8C-4350-AC58-3A4F3831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17EF-2CCE-434C-A931-7E59B5BA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BB7F-5059-48CC-82FB-9BCDA29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ACA3-870D-4520-A54B-5B90710E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8014-2F8D-4FEB-8B3D-37653F5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9AD-CCA4-4FA9-9EAE-A697ED7E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06CF-8413-499E-97FA-4CBFDA97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F40B-7BBA-427A-BB19-91E679C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6160-68F5-4EB4-9134-EA9BAB2F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E6D4-BE63-4694-B34E-C977CED5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7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6AF1-1B9D-47BC-9E37-E506D81E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893D-46D1-4DCE-B39E-2F9589AF9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24DF-5567-4F35-B093-E0E55650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7CD5-5F7F-4ED7-A10B-3D0578B1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AD6D-94B0-4EBB-B0D3-EE92E58E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B404-2746-4E20-89A3-A9B19F58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8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FD21-D756-4044-88A9-8ADEF99D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CA9B-2C58-4FD6-82D1-E4E35D2B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B654-3C2B-4221-9AE4-64B41A8D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65F8F-9EF5-43E7-9168-8CB330DB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F4AC9-DA7E-4EAF-AF82-1ED616A7E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C356E-D61A-462F-803D-2E32482E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83DD8-4166-4279-B9E6-21E1990C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D373D-565E-4EC3-9317-AF058669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2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D21F-CFFC-4C77-87C2-3EADD62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BF7A0-A702-42E1-8FC8-5BE0BF38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E8BEC-66F5-4071-BD85-4FFFBA2E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4E30E-6C8C-450B-BF67-00411E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6B8B3-09CE-4CDB-9830-27EB133A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4C4D0-E55C-440A-9224-F3F583C5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E3EEF-B5DE-4BBC-83AC-4EF1234B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7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C303-784E-445F-A0A9-09BF2C04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8683-F7E0-4C44-A801-A22A271E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B07BE-EB85-460F-A86A-1F81AF04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41C5-AB32-4F79-BC53-954F8C0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D239-8802-43E4-8EB5-9D111845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C0AE-0E0B-4B62-8928-C5470B3D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E9D2-5AE9-491A-8295-318FD19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AED54-2753-4DC1-A2D1-0F00586C7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E782A-BA71-46FA-91E3-09E12502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48FD-F62F-4348-924B-2AE698F5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DF59-FCE3-4A69-A3CB-C7263A36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F1A5-FE0C-4B95-B855-B7B8B70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E18C8-2B42-4BFE-A763-BE3634F0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B355-6B0B-4A5F-BAE0-88985429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F5C-3BED-4884-9877-D1364404E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E3C4-600C-4794-917D-B2721AF1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5E64-34B1-4A22-BF1E-DEFD08C7A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6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D8A75-5222-4412-905D-BAD31C1E76D5}"/>
              </a:ext>
            </a:extLst>
          </p:cNvPr>
          <p:cNvCxnSpPr>
            <a:cxnSpLocks/>
          </p:cNvCxnSpPr>
          <p:nvPr/>
        </p:nvCxnSpPr>
        <p:spPr>
          <a:xfrm flipH="1" flipV="1">
            <a:off x="2813779" y="2257878"/>
            <a:ext cx="1668454" cy="726622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43FE17-564C-45F8-860F-7529C8D975E7}"/>
              </a:ext>
            </a:extLst>
          </p:cNvPr>
          <p:cNvCxnSpPr>
            <a:cxnSpLocks/>
          </p:cNvCxnSpPr>
          <p:nvPr/>
        </p:nvCxnSpPr>
        <p:spPr>
          <a:xfrm flipH="1">
            <a:off x="2821702" y="1356087"/>
            <a:ext cx="1763952" cy="895261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1E8483-DADE-4DF5-B60E-33E361EC6506}"/>
              </a:ext>
            </a:extLst>
          </p:cNvPr>
          <p:cNvCxnSpPr>
            <a:cxnSpLocks/>
          </p:cNvCxnSpPr>
          <p:nvPr/>
        </p:nvCxnSpPr>
        <p:spPr>
          <a:xfrm flipH="1" flipV="1">
            <a:off x="4653670" y="1381034"/>
            <a:ext cx="1750785" cy="549366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E08FC4-AD17-4A09-ACCB-17ACEF1CD571}"/>
              </a:ext>
            </a:extLst>
          </p:cNvPr>
          <p:cNvCxnSpPr>
            <a:cxnSpLocks/>
          </p:cNvCxnSpPr>
          <p:nvPr/>
        </p:nvCxnSpPr>
        <p:spPr>
          <a:xfrm flipH="1">
            <a:off x="4653669" y="641530"/>
            <a:ext cx="1746250" cy="734787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66B707-02C1-4DEF-9B5C-40E498217C74}"/>
              </a:ext>
            </a:extLst>
          </p:cNvPr>
          <p:cNvCxnSpPr>
            <a:cxnSpLocks/>
          </p:cNvCxnSpPr>
          <p:nvPr/>
        </p:nvCxnSpPr>
        <p:spPr>
          <a:xfrm flipH="1" flipV="1">
            <a:off x="4653670" y="3082834"/>
            <a:ext cx="1750785" cy="549366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DFC434-8D84-44BE-BECB-7E8EFE72E229}"/>
              </a:ext>
            </a:extLst>
          </p:cNvPr>
          <p:cNvCxnSpPr>
            <a:cxnSpLocks/>
          </p:cNvCxnSpPr>
          <p:nvPr/>
        </p:nvCxnSpPr>
        <p:spPr>
          <a:xfrm flipH="1">
            <a:off x="4653669" y="2503890"/>
            <a:ext cx="1746250" cy="574227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9518090-5AF6-467F-8345-EF038B09B36C}"/>
              </a:ext>
            </a:extLst>
          </p:cNvPr>
          <p:cNvSpPr/>
          <p:nvPr/>
        </p:nvSpPr>
        <p:spPr>
          <a:xfrm>
            <a:off x="4482233" y="2824838"/>
            <a:ext cx="342873" cy="3878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D4D58C-E726-4A58-B7C1-F6ADA13E46A9}"/>
              </a:ext>
            </a:extLst>
          </p:cNvPr>
          <p:cNvSpPr/>
          <p:nvPr/>
        </p:nvSpPr>
        <p:spPr>
          <a:xfrm>
            <a:off x="4482233" y="1128665"/>
            <a:ext cx="342873" cy="3878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946FAE-393B-40CF-A23C-DC950182F964}"/>
              </a:ext>
            </a:extLst>
          </p:cNvPr>
          <p:cNvSpPr/>
          <p:nvPr/>
        </p:nvSpPr>
        <p:spPr>
          <a:xfrm>
            <a:off x="2480411" y="1955843"/>
            <a:ext cx="495300" cy="5483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1B18166-483D-4FB6-A52A-80DE28EB45B5}"/>
              </a:ext>
            </a:extLst>
          </p:cNvPr>
          <p:cNvSpPr/>
          <p:nvPr/>
        </p:nvSpPr>
        <p:spPr>
          <a:xfrm>
            <a:off x="6209420" y="413113"/>
            <a:ext cx="381000" cy="447399"/>
          </a:xfrm>
          <a:prstGeom prst="triangl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953BF67-F600-4A04-870F-6E6C1E90F048}"/>
              </a:ext>
            </a:extLst>
          </p:cNvPr>
          <p:cNvSpPr/>
          <p:nvPr/>
        </p:nvSpPr>
        <p:spPr>
          <a:xfrm>
            <a:off x="6209419" y="1624141"/>
            <a:ext cx="381000" cy="447399"/>
          </a:xfrm>
          <a:prstGeom prst="triangl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FC35C2E-49E0-45B1-9993-93D3A0B8249E}"/>
              </a:ext>
            </a:extLst>
          </p:cNvPr>
          <p:cNvSpPr/>
          <p:nvPr/>
        </p:nvSpPr>
        <p:spPr>
          <a:xfrm>
            <a:off x="6214874" y="2246630"/>
            <a:ext cx="381000" cy="447399"/>
          </a:xfrm>
          <a:prstGeom prst="triangl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7D5F4C5-43CA-46F4-8E10-809E1B82166C}"/>
              </a:ext>
            </a:extLst>
          </p:cNvPr>
          <p:cNvSpPr/>
          <p:nvPr/>
        </p:nvSpPr>
        <p:spPr>
          <a:xfrm>
            <a:off x="6209419" y="3357517"/>
            <a:ext cx="381000" cy="447399"/>
          </a:xfrm>
          <a:prstGeom prst="triangl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64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Green</dc:creator>
  <cp:lastModifiedBy>Nathan Green</cp:lastModifiedBy>
  <cp:revision>7</cp:revision>
  <dcterms:created xsi:type="dcterms:W3CDTF">2019-03-15T08:35:56Z</dcterms:created>
  <dcterms:modified xsi:type="dcterms:W3CDTF">2019-03-16T15:58:00Z</dcterms:modified>
</cp:coreProperties>
</file>