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A76-CC5C-4706-B98F-EA4A1ED19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B46E-7C5E-46E4-81A9-A6B8E62C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5471-39E9-416E-925E-0AADD3C9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8D8B-137D-4A97-98B1-A64389D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3ED6-10E1-4E1C-8525-5522796C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D0D4-F8F1-48A3-BF4E-2224F263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4725-E027-4418-BBF0-6CFCE4C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E3E-1CD7-484C-92B5-3BCE6C75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4B29-8998-479D-AAA5-0E2CF4B6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0FCF-BEFB-4E67-BE3C-09DD56F3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90A5A-967F-46E2-B5D2-9DEC6E38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A3A7B-C95D-477B-A773-AE9E2C82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3C72-52D4-4D1D-9D01-EC9DC7A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26A4-4F9F-4D99-8C4E-F23B1EB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2DA8-1AF9-47E8-8934-924E494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3DFE-4F8C-4350-AC58-3A4F3831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17EF-2CCE-434C-A931-7E59B5BA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BB7F-5059-48CC-82FB-9BCDA29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ACA3-870D-4520-A54B-5B90710E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014-2F8D-4FEB-8B3D-37653F5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9AD-CCA4-4FA9-9EAE-A697ED7E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06CF-8413-499E-97FA-4CBFDA97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F40B-7BBA-427A-BB19-91E679C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6160-68F5-4EB4-9134-EA9BAB2F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E6D4-BE63-4694-B34E-C977CED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6AF1-1B9D-47BC-9E37-E506D81E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893D-46D1-4DCE-B39E-2F9589AF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24DF-5567-4F35-B093-E0E55650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7CD5-5F7F-4ED7-A10B-3D0578B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AD6D-94B0-4EBB-B0D3-EE92E58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B404-2746-4E20-89A3-A9B19F58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FD21-D756-4044-88A9-8ADEF99D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CA9B-2C58-4FD6-82D1-E4E35D2B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B654-3C2B-4221-9AE4-64B41A8D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65F8F-9EF5-43E7-9168-8CB330DB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F4AC9-DA7E-4EAF-AF82-1ED616A7E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C356E-D61A-462F-803D-2E32482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3DD8-4166-4279-B9E6-21E1990C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D373D-565E-4EC3-9317-AF0586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D21F-CFFC-4C77-87C2-3EADD62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BF7A0-A702-42E1-8FC8-5BE0BF38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E8BEC-66F5-4071-BD85-4FFFBA2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E30E-6C8C-450B-BF67-00411E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B8B3-09CE-4CDB-9830-27EB133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4C4D0-E55C-440A-9224-F3F583C5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E3EEF-B5DE-4BBC-83AC-4EF1234B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C303-784E-445F-A0A9-09BF2C04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8683-F7E0-4C44-A801-A22A271E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07BE-EB85-460F-A86A-1F81AF04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41C5-AB32-4F79-BC53-954F8C0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D239-8802-43E4-8EB5-9D11184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C0AE-0E0B-4B62-8928-C5470B3D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9D2-5AE9-491A-8295-318FD19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AED54-2753-4DC1-A2D1-0F00586C7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782A-BA71-46FA-91E3-09E12502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48FD-F62F-4348-924B-2AE698F5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DF59-FCE3-4A69-A3CB-C7263A36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F1A5-FE0C-4B95-B855-B7B8B70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18C8-2B42-4BFE-A763-BE3634F0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B355-6B0B-4A5F-BAE0-88985429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F5C-3BED-4884-9877-D1364404E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7A1A-AFEE-41B2-AB07-3D249C5113C8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E3C4-600C-4794-917D-B2721AF1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E64-34B1-4A22-BF1E-DEFD08C7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5343-D2F7-49D3-8522-6F34FB816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6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C1324DA-AA76-4E1E-81B9-D25C88F3E1EC}"/>
              </a:ext>
            </a:extLst>
          </p:cNvPr>
          <p:cNvSpPr/>
          <p:nvPr/>
        </p:nvSpPr>
        <p:spPr>
          <a:xfrm>
            <a:off x="3708396" y="2408469"/>
            <a:ext cx="676726" cy="1876141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86BCF3-2903-4CD9-BA4C-E3859295DCA3}"/>
              </a:ext>
            </a:extLst>
          </p:cNvPr>
          <p:cNvCxnSpPr>
            <a:cxnSpLocks/>
          </p:cNvCxnSpPr>
          <p:nvPr/>
        </p:nvCxnSpPr>
        <p:spPr>
          <a:xfrm>
            <a:off x="4357914" y="1670594"/>
            <a:ext cx="2068286" cy="28303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AC3318-00CA-4174-8DAF-26EFB57DD8D8}"/>
              </a:ext>
            </a:extLst>
          </p:cNvPr>
          <p:cNvCxnSpPr>
            <a:cxnSpLocks/>
          </p:cNvCxnSpPr>
          <p:nvPr/>
        </p:nvCxnSpPr>
        <p:spPr>
          <a:xfrm>
            <a:off x="6426200" y="2178594"/>
            <a:ext cx="573314" cy="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A844D6-931A-4958-BD99-74D73CF90CBD}"/>
              </a:ext>
            </a:extLst>
          </p:cNvPr>
          <p:cNvCxnSpPr>
            <a:cxnSpLocks/>
          </p:cNvCxnSpPr>
          <p:nvPr/>
        </p:nvCxnSpPr>
        <p:spPr>
          <a:xfrm>
            <a:off x="4330700" y="863600"/>
            <a:ext cx="0" cy="835297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F711A8-BF6C-4C02-B1A1-58DC543E2D41}"/>
              </a:ext>
            </a:extLst>
          </p:cNvPr>
          <p:cNvCxnSpPr>
            <a:cxnSpLocks/>
          </p:cNvCxnSpPr>
          <p:nvPr/>
        </p:nvCxnSpPr>
        <p:spPr>
          <a:xfrm>
            <a:off x="6426200" y="1670594"/>
            <a:ext cx="0" cy="4699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B5FBFC-7348-4780-8062-A5982049EFA3}"/>
              </a:ext>
            </a:extLst>
          </p:cNvPr>
          <p:cNvCxnSpPr>
            <a:cxnSpLocks/>
          </p:cNvCxnSpPr>
          <p:nvPr/>
        </p:nvCxnSpPr>
        <p:spPr>
          <a:xfrm>
            <a:off x="6999514" y="2178594"/>
            <a:ext cx="0" cy="2106016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C9CD3-A8B7-4B5C-AD63-28B6C0F0A781}"/>
              </a:ext>
            </a:extLst>
          </p:cNvPr>
          <p:cNvCxnSpPr>
            <a:cxnSpLocks/>
          </p:cNvCxnSpPr>
          <p:nvPr/>
        </p:nvCxnSpPr>
        <p:spPr>
          <a:xfrm>
            <a:off x="3735614" y="2438400"/>
            <a:ext cx="59508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FF131F-BBF7-4221-84FB-AD88BF0321B1}"/>
              </a:ext>
            </a:extLst>
          </p:cNvPr>
          <p:cNvCxnSpPr>
            <a:cxnSpLocks/>
          </p:cNvCxnSpPr>
          <p:nvPr/>
        </p:nvCxnSpPr>
        <p:spPr>
          <a:xfrm>
            <a:off x="3735614" y="863600"/>
            <a:ext cx="0" cy="15748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103DB7-2ED1-4C26-A44E-84793B04FBF3}"/>
              </a:ext>
            </a:extLst>
          </p:cNvPr>
          <p:cNvCxnSpPr>
            <a:cxnSpLocks/>
          </p:cNvCxnSpPr>
          <p:nvPr/>
        </p:nvCxnSpPr>
        <p:spPr>
          <a:xfrm>
            <a:off x="4357914" y="2438400"/>
            <a:ext cx="0" cy="381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E225CC-969D-42EA-AE0A-241E0CD39101}"/>
              </a:ext>
            </a:extLst>
          </p:cNvPr>
          <p:cNvCxnSpPr>
            <a:cxnSpLocks/>
          </p:cNvCxnSpPr>
          <p:nvPr/>
        </p:nvCxnSpPr>
        <p:spPr>
          <a:xfrm>
            <a:off x="4330700" y="2819400"/>
            <a:ext cx="11303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8A4479-12DB-498E-AC3A-5C51691442F5}"/>
              </a:ext>
            </a:extLst>
          </p:cNvPr>
          <p:cNvCxnSpPr>
            <a:cxnSpLocks/>
          </p:cNvCxnSpPr>
          <p:nvPr/>
        </p:nvCxnSpPr>
        <p:spPr>
          <a:xfrm>
            <a:off x="5488214" y="2819400"/>
            <a:ext cx="0" cy="146521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0E312FC-9436-4A3A-BF96-A54E5D1EECBB}"/>
              </a:ext>
            </a:extLst>
          </p:cNvPr>
          <p:cNvSpPr/>
          <p:nvPr/>
        </p:nvSpPr>
        <p:spPr>
          <a:xfrm>
            <a:off x="2835728" y="877755"/>
            <a:ext cx="872668" cy="3406856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936ED7-FEA3-4813-9D22-8B69F8C3A93C}"/>
              </a:ext>
            </a:extLst>
          </p:cNvPr>
          <p:cNvSpPr/>
          <p:nvPr/>
        </p:nvSpPr>
        <p:spPr>
          <a:xfrm>
            <a:off x="4380594" y="2846072"/>
            <a:ext cx="1080406" cy="1438538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D8A75-5222-4412-905D-BAD31C1E76D5}"/>
              </a:ext>
            </a:extLst>
          </p:cNvPr>
          <p:cNvCxnSpPr>
            <a:cxnSpLocks/>
          </p:cNvCxnSpPr>
          <p:nvPr/>
        </p:nvCxnSpPr>
        <p:spPr>
          <a:xfrm flipH="1">
            <a:off x="2808514" y="4284617"/>
            <a:ext cx="5068389" cy="0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43FE17-564C-45F8-860F-7529C8D975E7}"/>
              </a:ext>
            </a:extLst>
          </p:cNvPr>
          <p:cNvCxnSpPr>
            <a:cxnSpLocks/>
          </p:cNvCxnSpPr>
          <p:nvPr/>
        </p:nvCxnSpPr>
        <p:spPr>
          <a:xfrm>
            <a:off x="2808514" y="104503"/>
            <a:ext cx="0" cy="4180114"/>
          </a:xfrm>
          <a:prstGeom prst="line">
            <a:avLst/>
          </a:prstGeom>
          <a:ln w="1206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8F182-C641-4700-9D66-6644B6A42E6D}"/>
              </a:ext>
            </a:extLst>
          </p:cNvPr>
          <p:cNvCxnSpPr/>
          <p:nvPr/>
        </p:nvCxnSpPr>
        <p:spPr>
          <a:xfrm>
            <a:off x="2808514" y="863600"/>
            <a:ext cx="1522186" cy="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6</cp:revision>
  <dcterms:created xsi:type="dcterms:W3CDTF">2019-03-15T08:35:56Z</dcterms:created>
  <dcterms:modified xsi:type="dcterms:W3CDTF">2019-03-16T15:50:52Z</dcterms:modified>
</cp:coreProperties>
</file>