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A3A76-CC5C-4706-B98F-EA4A1ED19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6B46E-7C5E-46E4-81A9-A6B8E62CD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05471-39E9-416E-925E-0AADD3C9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7A1A-AFEE-41B2-AB07-3D249C5113C8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38D8B-137D-4A97-98B1-A64389D8D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73ED6-10E1-4E1C-8525-5522796C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5343-D2F7-49D3-8522-6F34FB816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72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D0D4-F8F1-48A3-BF4E-2224F263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04725-E027-4418-BBF0-6CFCE4CFA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63E3E-1CD7-484C-92B5-3BCE6C755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7A1A-AFEE-41B2-AB07-3D249C5113C8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74B29-8998-479D-AAA5-0E2CF4B6B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E0FCF-BEFB-4E67-BE3C-09DD56F3F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5343-D2F7-49D3-8522-6F34FB816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05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E90A5A-967F-46E2-B5D2-9DEC6E387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A3A7B-C95D-477B-A773-AE9E2C82F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D3C72-52D4-4D1D-9D01-EC9DC7A5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7A1A-AFEE-41B2-AB07-3D249C5113C8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26A4-4F9F-4D99-8C4E-F23B1EBE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72DA8-1AF9-47E8-8934-924E4944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5343-D2F7-49D3-8522-6F34FB816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12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3DFE-4F8C-4350-AC58-3A4F38315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617EF-2CCE-434C-A931-7E59B5BA6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0BB7F-5059-48CC-82FB-9BCDA296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7A1A-AFEE-41B2-AB07-3D249C5113C8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AACA3-870D-4520-A54B-5B90710E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A8014-2F8D-4FEB-8B3D-37653F5D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5343-D2F7-49D3-8522-6F34FB816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05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F9AD-CCA4-4FA9-9EAE-A697ED7E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F06CF-8413-499E-97FA-4CBFDA97D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8F40B-7BBA-427A-BB19-91E679C8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7A1A-AFEE-41B2-AB07-3D249C5113C8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26160-68F5-4EB4-9134-EA9BAB2FB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FE6D4-BE63-4694-B34E-C977CED5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5343-D2F7-49D3-8522-6F34FB816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87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6AF1-1B9D-47BC-9E37-E506D81E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F893D-46D1-4DCE-B39E-2F9589AF9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C24DF-5567-4F35-B093-E0E55650E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A7CD5-5F7F-4ED7-A10B-3D0578B1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7A1A-AFEE-41B2-AB07-3D249C5113C8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8AD6D-94B0-4EBB-B0D3-EE92E58E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7B404-2746-4E20-89A3-A9B19F58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5343-D2F7-49D3-8522-6F34FB816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88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FD21-D756-4044-88A9-8ADEF99D4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CCA9B-2C58-4FD6-82D1-E4E35D2BA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3B654-3C2B-4221-9AE4-64B41A8DF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B65F8F-9EF5-43E7-9168-8CB330DB0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F4AC9-DA7E-4EAF-AF82-1ED616A7E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7C356E-D61A-462F-803D-2E32482E9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7A1A-AFEE-41B2-AB07-3D249C5113C8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683DD8-4166-4279-B9E6-21E1990C2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DD373D-565E-4EC3-9317-AF058669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5343-D2F7-49D3-8522-6F34FB816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20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D21F-CFFC-4C77-87C2-3EADD62A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9BF7A0-A702-42E1-8FC8-5BE0BF38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7A1A-AFEE-41B2-AB07-3D249C5113C8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E8BEC-66F5-4071-BD85-4FFFBA2E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4E30E-6C8C-450B-BF67-00411E79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5343-D2F7-49D3-8522-6F34FB816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08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6B8B3-09CE-4CDB-9830-27EB133A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7A1A-AFEE-41B2-AB07-3D249C5113C8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4C4D0-E55C-440A-9224-F3F583C5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E3EEF-B5DE-4BBC-83AC-4EF1234B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5343-D2F7-49D3-8522-6F34FB816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47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C303-784E-445F-A0A9-09BF2C047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98683-F7E0-4C44-A801-A22A271EF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B07BE-EB85-460F-A86A-1F81AF04D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441C5-AB32-4F79-BC53-954F8C0A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7A1A-AFEE-41B2-AB07-3D249C5113C8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1D239-8802-43E4-8EB5-9D111845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CC0AE-0E0B-4B62-8928-C5470B3D1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5343-D2F7-49D3-8522-6F34FB816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91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E9D2-5AE9-491A-8295-318FD195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5AED54-2753-4DC1-A2D1-0F00586C7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E782A-BA71-46FA-91E3-09E125023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748FD-F62F-4348-924B-2AE698F5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7A1A-AFEE-41B2-AB07-3D249C5113C8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6DF59-FCE3-4A69-A3CB-C7263A36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DF1A5-FE0C-4B95-B855-B7B8B701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5343-D2F7-49D3-8522-6F34FB816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40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E18C8-2B42-4BFE-A763-BE3634F0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CB355-6B0B-4A5F-BAE0-889854294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4AF5C-3BED-4884-9877-D1364404E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67A1A-AFEE-41B2-AB07-3D249C5113C8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7E3C4-600C-4794-917D-B2721AF16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F5E64-34B1-4A22-BF1E-DEFD08C7A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A5343-D2F7-49D3-8522-6F34FB816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76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39663D9-99F0-47BF-B5A8-32D08B971FDD}"/>
              </a:ext>
            </a:extLst>
          </p:cNvPr>
          <p:cNvSpPr/>
          <p:nvPr/>
        </p:nvSpPr>
        <p:spPr>
          <a:xfrm>
            <a:off x="5270501" y="2311400"/>
            <a:ext cx="1574800" cy="1016000"/>
          </a:xfrm>
          <a:prstGeom prst="ellipse">
            <a:avLst/>
          </a:prstGeom>
          <a:gradFill>
            <a:gsLst>
              <a:gs pos="0">
                <a:schemeClr val="bg1"/>
              </a:gs>
              <a:gs pos="46000">
                <a:srgbClr val="FF33CC"/>
              </a:gs>
              <a:gs pos="100000">
                <a:srgbClr val="FF33CC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F72B23-E7B1-4025-852F-0AB8865D6D46}"/>
              </a:ext>
            </a:extLst>
          </p:cNvPr>
          <p:cNvSpPr/>
          <p:nvPr/>
        </p:nvSpPr>
        <p:spPr>
          <a:xfrm>
            <a:off x="3198767" y="2621280"/>
            <a:ext cx="1574800" cy="101600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8AE2AD-A96F-42DF-B90D-B40F645BC7D0}"/>
              </a:ext>
            </a:extLst>
          </p:cNvPr>
          <p:cNvSpPr/>
          <p:nvPr/>
        </p:nvSpPr>
        <p:spPr>
          <a:xfrm>
            <a:off x="6302103" y="682897"/>
            <a:ext cx="1574800" cy="101600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rgbClr val="00B050"/>
              </a:gs>
              <a:gs pos="100000">
                <a:srgbClr val="00B05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43FE17-564C-45F8-860F-7529C8D975E7}"/>
              </a:ext>
            </a:extLst>
          </p:cNvPr>
          <p:cNvCxnSpPr>
            <a:cxnSpLocks/>
          </p:cNvCxnSpPr>
          <p:nvPr/>
        </p:nvCxnSpPr>
        <p:spPr>
          <a:xfrm>
            <a:off x="2808514" y="104503"/>
            <a:ext cx="0" cy="4180114"/>
          </a:xfrm>
          <a:prstGeom prst="line">
            <a:avLst/>
          </a:prstGeom>
          <a:ln w="1206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ED8A75-5222-4412-905D-BAD31C1E76D5}"/>
              </a:ext>
            </a:extLst>
          </p:cNvPr>
          <p:cNvCxnSpPr>
            <a:cxnSpLocks/>
          </p:cNvCxnSpPr>
          <p:nvPr/>
        </p:nvCxnSpPr>
        <p:spPr>
          <a:xfrm flipH="1">
            <a:off x="2808514" y="4284617"/>
            <a:ext cx="5068389" cy="0"/>
          </a:xfrm>
          <a:prstGeom prst="line">
            <a:avLst/>
          </a:prstGeom>
          <a:ln w="1206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58D416-CA15-4DF5-8206-FF09087CC5D8}"/>
              </a:ext>
            </a:extLst>
          </p:cNvPr>
          <p:cNvCxnSpPr>
            <a:cxnSpLocks/>
          </p:cNvCxnSpPr>
          <p:nvPr/>
        </p:nvCxnSpPr>
        <p:spPr>
          <a:xfrm flipH="1">
            <a:off x="3888378" y="2819400"/>
            <a:ext cx="2169523" cy="309880"/>
          </a:xfrm>
          <a:prstGeom prst="line">
            <a:avLst/>
          </a:prstGeom>
          <a:ln w="1206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FBD4542-79FE-46BC-BF0F-B58FBBDF3754}"/>
              </a:ext>
            </a:extLst>
          </p:cNvPr>
          <p:cNvCxnSpPr>
            <a:cxnSpLocks/>
          </p:cNvCxnSpPr>
          <p:nvPr/>
        </p:nvCxnSpPr>
        <p:spPr>
          <a:xfrm flipH="1">
            <a:off x="6057902" y="1190897"/>
            <a:ext cx="1031601" cy="1637574"/>
          </a:xfrm>
          <a:prstGeom prst="line">
            <a:avLst/>
          </a:prstGeom>
          <a:ln w="1206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526BF405-EF68-42B5-AEB2-E4182B6412A2}"/>
              </a:ext>
            </a:extLst>
          </p:cNvPr>
          <p:cNvSpPr/>
          <p:nvPr/>
        </p:nvSpPr>
        <p:spPr>
          <a:xfrm>
            <a:off x="3843565" y="3023689"/>
            <a:ext cx="182880" cy="2046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F981A0-6261-4F08-B8A6-874E147A9EE3}"/>
              </a:ext>
            </a:extLst>
          </p:cNvPr>
          <p:cNvSpPr/>
          <p:nvPr/>
        </p:nvSpPr>
        <p:spPr>
          <a:xfrm>
            <a:off x="5966462" y="2687139"/>
            <a:ext cx="182880" cy="2046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8C4A13A-D8E3-4486-9E81-DE90C43E1C9F}"/>
              </a:ext>
            </a:extLst>
          </p:cNvPr>
          <p:cNvSpPr/>
          <p:nvPr/>
        </p:nvSpPr>
        <p:spPr>
          <a:xfrm>
            <a:off x="6998063" y="1088571"/>
            <a:ext cx="182880" cy="2046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645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Green</dc:creator>
  <cp:lastModifiedBy>Nathan Green</cp:lastModifiedBy>
  <cp:revision>2</cp:revision>
  <dcterms:created xsi:type="dcterms:W3CDTF">2019-03-15T08:35:56Z</dcterms:created>
  <dcterms:modified xsi:type="dcterms:W3CDTF">2019-03-15T08:46:24Z</dcterms:modified>
</cp:coreProperties>
</file>