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2268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4535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6804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9071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1339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13606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15874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18141" algn="l" defTabSz="804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F36"/>
    <a:srgbClr val="616767"/>
    <a:srgbClr val="5A595B"/>
    <a:srgbClr val="68686A"/>
    <a:srgbClr val="59595B"/>
    <a:srgbClr val="59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950" y="-96"/>
      </p:cViewPr>
      <p:guideLst>
        <p:guide orient="horz" pos="2161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18A52-DB84-442B-B812-5329C1DAA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1" y="1122363"/>
            <a:ext cx="7429500" cy="2387600"/>
          </a:xfrm>
        </p:spPr>
        <p:txBody>
          <a:bodyPr anchor="b"/>
          <a:lstStyle>
            <a:lvl1pPr algn="ctr">
              <a:defRPr sz="53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D0651A-F16B-40EC-AAF7-840401C8D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1" y="3602039"/>
            <a:ext cx="7429500" cy="1655762"/>
          </a:xfrm>
        </p:spPr>
        <p:txBody>
          <a:bodyPr/>
          <a:lstStyle>
            <a:lvl1pPr marL="0" indent="0" algn="ctr">
              <a:buNone/>
              <a:defRPr sz="2100"/>
            </a:lvl1pPr>
            <a:lvl2pPr marL="402268" indent="0" algn="ctr">
              <a:buNone/>
              <a:defRPr sz="1800"/>
            </a:lvl2pPr>
            <a:lvl3pPr marL="804535" indent="0" algn="ctr">
              <a:buNone/>
              <a:defRPr sz="1600"/>
            </a:lvl3pPr>
            <a:lvl4pPr marL="1206804" indent="0" algn="ctr">
              <a:buNone/>
              <a:defRPr sz="1400"/>
            </a:lvl4pPr>
            <a:lvl5pPr marL="1609071" indent="0" algn="ctr">
              <a:buNone/>
              <a:defRPr sz="1400"/>
            </a:lvl5pPr>
            <a:lvl6pPr marL="2011339" indent="0" algn="ctr">
              <a:buNone/>
              <a:defRPr sz="1400"/>
            </a:lvl6pPr>
            <a:lvl7pPr marL="2413606" indent="0" algn="ctr">
              <a:buNone/>
              <a:defRPr sz="1400"/>
            </a:lvl7pPr>
            <a:lvl8pPr marL="2815874" indent="0" algn="ctr">
              <a:buNone/>
              <a:defRPr sz="1400"/>
            </a:lvl8pPr>
            <a:lvl9pPr marL="3218141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D9FF5B-202E-4B33-84B1-3EE0CB48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A5C44C-A84D-449F-A2B2-BC25AE78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8D8AEE-3CF8-4129-A3CF-2D1346CE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58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BC9BE-D73D-4B1B-9E4D-2164F54A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ECE583-FB5F-4D08-9F55-F93183BE6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F5AD59-CC2C-4646-8BE6-FEC052E9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EA2E27-7E87-494D-A89A-068373E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292C33-FC4F-47C3-BFAD-5F14BAAF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7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C7271B7-D76F-4E63-A6EE-D7D9D48EB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138C94-3A47-40C1-AD90-C762065C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9" y="365126"/>
            <a:ext cx="628411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48B8CF-3EF5-467C-82D3-B4EA6651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032B6B-9F0B-4C5C-9650-5C9CEE2B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A21C97-4F92-4EF1-90D5-AE1EC5E7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81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1949B-BFAD-4903-8B1C-943C1734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8A0CC-CAD9-4F2E-85ED-A91E506F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017E1-617F-4D70-8E2B-F894BA35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8BECE7-1984-43DA-BCFA-B8CCF15C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785A0D-0477-4301-A845-8D5003F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9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0EDAEE-F4A6-4624-BAEA-D2597A61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8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770228-D5DC-4016-8207-83CCF2B5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22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045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06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9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113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13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15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181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66E286-F667-42BD-8E73-B067C31A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4DF313-3769-4D5D-AA56-3621BF77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304A10-91EB-4804-BF71-15870263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4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CF757B-70A6-45B0-B796-4C696C3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936D23-49A4-4F71-A1E4-DEA1C6C02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9" y="1825626"/>
            <a:ext cx="421005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C7584C-53D7-437C-BFF0-C3612E3B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6"/>
            <a:ext cx="421005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CF15E0-F89F-4FD2-8829-475DBBA5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599C2-AD9A-4094-B61B-F89FDDAA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D263624-B5E9-4B2C-9251-EFD2D3AB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44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4A790-038D-4438-91A4-0660C4C3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E33B1E-140F-4EFA-8420-58DE3809A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1" cy="82391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268" indent="0">
              <a:buNone/>
              <a:defRPr sz="1800" b="1"/>
            </a:lvl2pPr>
            <a:lvl3pPr marL="804535" indent="0">
              <a:buNone/>
              <a:defRPr sz="1600" b="1"/>
            </a:lvl3pPr>
            <a:lvl4pPr marL="1206804" indent="0">
              <a:buNone/>
              <a:defRPr sz="1400" b="1"/>
            </a:lvl4pPr>
            <a:lvl5pPr marL="1609071" indent="0">
              <a:buNone/>
              <a:defRPr sz="1400" b="1"/>
            </a:lvl5pPr>
            <a:lvl6pPr marL="2011339" indent="0">
              <a:buNone/>
              <a:defRPr sz="1400" b="1"/>
            </a:lvl6pPr>
            <a:lvl7pPr marL="2413606" indent="0">
              <a:buNone/>
              <a:defRPr sz="1400" b="1"/>
            </a:lvl7pPr>
            <a:lvl8pPr marL="2815874" indent="0">
              <a:buNone/>
              <a:defRPr sz="1400" b="1"/>
            </a:lvl8pPr>
            <a:lvl9pPr marL="3218141" indent="0">
              <a:buNone/>
              <a:defRPr sz="1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C9B617-23F0-4C2D-875A-2AA8EA2B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5E2E43-0BE0-49A9-9A93-D2C9A6F04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1" cy="82391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268" indent="0">
              <a:buNone/>
              <a:defRPr sz="1800" b="1"/>
            </a:lvl2pPr>
            <a:lvl3pPr marL="804535" indent="0">
              <a:buNone/>
              <a:defRPr sz="1600" b="1"/>
            </a:lvl3pPr>
            <a:lvl4pPr marL="1206804" indent="0">
              <a:buNone/>
              <a:defRPr sz="1400" b="1"/>
            </a:lvl4pPr>
            <a:lvl5pPr marL="1609071" indent="0">
              <a:buNone/>
              <a:defRPr sz="1400" b="1"/>
            </a:lvl5pPr>
            <a:lvl6pPr marL="2011339" indent="0">
              <a:buNone/>
              <a:defRPr sz="1400" b="1"/>
            </a:lvl6pPr>
            <a:lvl7pPr marL="2413606" indent="0">
              <a:buNone/>
              <a:defRPr sz="1400" b="1"/>
            </a:lvl7pPr>
            <a:lvl8pPr marL="2815874" indent="0">
              <a:buNone/>
              <a:defRPr sz="1400" b="1"/>
            </a:lvl8pPr>
            <a:lvl9pPr marL="3218141" indent="0">
              <a:buNone/>
              <a:defRPr sz="1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37943D6-9691-4BEB-9A9B-CACD5F9A8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46DCDC-592A-4A64-A16C-60A007E3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E09FB3-417E-4980-A338-F95EC32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D4B9E88-6060-4BE1-A57D-487154F6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14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DE689-1707-405F-8002-BA349DE1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A9FFD6-9870-41EA-90B5-708BE486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898813-992B-488B-B461-6E4A504D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538AF7-821C-4947-AAC7-67571A6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25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E70E3C2-5E47-428D-A804-E54503D2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FAA39A-758E-4547-8488-41193F72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A985B-D85A-4322-B519-C3BD9549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13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FD1AC-9ACF-4572-A344-B682E5F3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BE2968-CCAE-466C-987F-936695B6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9"/>
            <a:ext cx="5014912" cy="48736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0C922-1AFD-4AF2-ADFD-59CFAA62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400"/>
            </a:lvl1pPr>
            <a:lvl2pPr marL="402268" indent="0">
              <a:buNone/>
              <a:defRPr sz="1200"/>
            </a:lvl2pPr>
            <a:lvl3pPr marL="804535" indent="0">
              <a:buNone/>
              <a:defRPr sz="1000"/>
            </a:lvl3pPr>
            <a:lvl4pPr marL="1206804" indent="0">
              <a:buNone/>
              <a:defRPr sz="900"/>
            </a:lvl4pPr>
            <a:lvl5pPr marL="1609071" indent="0">
              <a:buNone/>
              <a:defRPr sz="900"/>
            </a:lvl5pPr>
            <a:lvl6pPr marL="2011339" indent="0">
              <a:buNone/>
              <a:defRPr sz="900"/>
            </a:lvl6pPr>
            <a:lvl7pPr marL="2413606" indent="0">
              <a:buNone/>
              <a:defRPr sz="900"/>
            </a:lvl7pPr>
            <a:lvl8pPr marL="2815874" indent="0">
              <a:buNone/>
              <a:defRPr sz="900"/>
            </a:lvl8pPr>
            <a:lvl9pPr marL="3218141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902B11-BF65-4F01-8DD1-71A9484A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DA3B50-45BB-4D87-9662-1E21E450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534E1D-2AB4-4D71-B041-57A6B045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24C4F-5844-45D3-8C00-0A8A5AE1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2F3A18-42B4-4445-AA5E-CEC7D04DC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9"/>
            <a:ext cx="5014912" cy="4873625"/>
          </a:xfrm>
        </p:spPr>
        <p:txBody>
          <a:bodyPr/>
          <a:lstStyle>
            <a:lvl1pPr marL="0" indent="0">
              <a:buNone/>
              <a:defRPr sz="2900"/>
            </a:lvl1pPr>
            <a:lvl2pPr marL="402268" indent="0">
              <a:buNone/>
              <a:defRPr sz="2500"/>
            </a:lvl2pPr>
            <a:lvl3pPr marL="804535" indent="0">
              <a:buNone/>
              <a:defRPr sz="2100"/>
            </a:lvl3pPr>
            <a:lvl4pPr marL="1206804" indent="0">
              <a:buNone/>
              <a:defRPr sz="1800"/>
            </a:lvl4pPr>
            <a:lvl5pPr marL="1609071" indent="0">
              <a:buNone/>
              <a:defRPr sz="1800"/>
            </a:lvl5pPr>
            <a:lvl6pPr marL="2011339" indent="0">
              <a:buNone/>
              <a:defRPr sz="1800"/>
            </a:lvl6pPr>
            <a:lvl7pPr marL="2413606" indent="0">
              <a:buNone/>
              <a:defRPr sz="1800"/>
            </a:lvl7pPr>
            <a:lvl8pPr marL="2815874" indent="0">
              <a:buNone/>
              <a:defRPr sz="1800"/>
            </a:lvl8pPr>
            <a:lvl9pPr marL="3218141" indent="0">
              <a:buNone/>
              <a:defRPr sz="18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C870BAE-4703-4FDD-B394-336481EE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400"/>
            </a:lvl1pPr>
            <a:lvl2pPr marL="402268" indent="0">
              <a:buNone/>
              <a:defRPr sz="1200"/>
            </a:lvl2pPr>
            <a:lvl3pPr marL="804535" indent="0">
              <a:buNone/>
              <a:defRPr sz="1000"/>
            </a:lvl3pPr>
            <a:lvl4pPr marL="1206804" indent="0">
              <a:buNone/>
              <a:defRPr sz="900"/>
            </a:lvl4pPr>
            <a:lvl5pPr marL="1609071" indent="0">
              <a:buNone/>
              <a:defRPr sz="900"/>
            </a:lvl5pPr>
            <a:lvl6pPr marL="2011339" indent="0">
              <a:buNone/>
              <a:defRPr sz="900"/>
            </a:lvl6pPr>
            <a:lvl7pPr marL="2413606" indent="0">
              <a:buNone/>
              <a:defRPr sz="900"/>
            </a:lvl7pPr>
            <a:lvl8pPr marL="2815874" indent="0">
              <a:buNone/>
              <a:defRPr sz="900"/>
            </a:lvl8pPr>
            <a:lvl9pPr marL="3218141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39D9AD-F374-43AD-B3C1-78DC2FFF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89646A-56E9-4A8F-A6A1-83D2FBF6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DBAD4B-5340-471D-B9BF-78A8DA0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2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943393C-E3C2-4829-A745-786C65EE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80453" tIns="40227" rIns="80453" bIns="4022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14239D-5E8C-4CA7-8F3B-98779D55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6"/>
            <a:ext cx="8543925" cy="4351339"/>
          </a:xfrm>
          <a:prstGeom prst="rect">
            <a:avLst/>
          </a:prstGeom>
        </p:spPr>
        <p:txBody>
          <a:bodyPr vert="horz" lIns="80453" tIns="40227" rIns="80453" bIns="40227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F45632-A90E-4FC6-95FA-95DEAD756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6"/>
          </a:xfrm>
          <a:prstGeom prst="rect">
            <a:avLst/>
          </a:prstGeom>
        </p:spPr>
        <p:txBody>
          <a:bodyPr vert="horz" lIns="80453" tIns="40227" rIns="80453" bIns="4022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5CA4-AB3F-4408-B9D0-B32A8C4FD7F4}" type="datetimeFigureOut">
              <a:rPr lang="en-GB" smtClean="0"/>
              <a:pPr/>
              <a:t>02/11/2018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62255B-58B3-496F-811F-5DF0689C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6"/>
          </a:xfrm>
          <a:prstGeom prst="rect">
            <a:avLst/>
          </a:prstGeom>
        </p:spPr>
        <p:txBody>
          <a:bodyPr vert="horz" lIns="80453" tIns="40227" rIns="80453" bIns="4022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EE2694-98CE-4817-9A99-C62B83301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2" y="6356353"/>
            <a:ext cx="2228850" cy="365126"/>
          </a:xfrm>
          <a:prstGeom prst="rect">
            <a:avLst/>
          </a:prstGeom>
        </p:spPr>
        <p:txBody>
          <a:bodyPr vert="horz" lIns="80453" tIns="40227" rIns="80453" bIns="4022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B737-73E0-4CC6-8827-E677427FCE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4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04535" rtl="0" eaLnBrk="1" latinLnBrk="0" hangingPunct="1">
        <a:lnSpc>
          <a:spcPct val="90000"/>
        </a:lnSpc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34" indent="-201134" algn="l" defTabSz="804535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03401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670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07937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10205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12472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4740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17007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19276" indent="-201134" algn="l" defTabSz="80453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268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535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6804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1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339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3606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5874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8141" algn="l" defTabSz="8045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C4B5A7D-76C3-46F4-91B0-BCDB7A0DD977}"/>
              </a:ext>
            </a:extLst>
          </p:cNvPr>
          <p:cNvSpPr/>
          <p:nvPr/>
        </p:nvSpPr>
        <p:spPr>
          <a:xfrm>
            <a:off x="5149250" y="406134"/>
            <a:ext cx="4756753" cy="573682"/>
          </a:xfrm>
          <a:prstGeom prst="rect">
            <a:avLst/>
          </a:prstGeom>
        </p:spPr>
        <p:txBody>
          <a:bodyPr wrap="square" lIns="80453" tIns="40227" rIns="80453" bIns="40227">
            <a:spAutoFit/>
          </a:bodyPr>
          <a:lstStyle/>
          <a:p>
            <a:pPr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  <a:p>
            <a:pPr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B941A8E-0839-4538-B764-863C7C62CC0C}"/>
              </a:ext>
            </a:extLst>
          </p:cNvPr>
          <p:cNvSpPr txBox="1"/>
          <p:nvPr/>
        </p:nvSpPr>
        <p:spPr>
          <a:xfrm>
            <a:off x="4838489" y="5765723"/>
            <a:ext cx="5067511" cy="867481"/>
          </a:xfrm>
          <a:prstGeom prst="rect">
            <a:avLst/>
          </a:prstGeom>
          <a:noFill/>
        </p:spPr>
        <p:txBody>
          <a:bodyPr wrap="square" lIns="80453" tIns="40227" rIns="80453" bIns="40227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GB" sz="1800" dirty="0" smtClean="0">
                <a:solidFill>
                  <a:srgbClr val="00B0F0"/>
                </a:solidFill>
                <a:latin typeface="Open sans"/>
                <a:cs typeface="Arial" panose="020B0604020202020204" pitchFamily="34" charset="0"/>
              </a:rPr>
              <a:t>#amilliondecisions</a:t>
            </a:r>
            <a:endParaRPr lang="en-GB" sz="1800" dirty="0">
              <a:solidFill>
                <a:srgbClr val="00B0F0"/>
              </a:solidFill>
              <a:latin typeface="Open sans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GB" sz="1800" dirty="0" smtClean="0">
                <a:solidFill>
                  <a:srgbClr val="00B0F0"/>
                </a:solidFill>
              </a:rPr>
              <a:t>https://www.hee.nhs.uk/lks</a:t>
            </a:r>
            <a:endParaRPr lang="en-GB" sz="1800" dirty="0">
              <a:solidFill>
                <a:srgbClr val="00B0F0"/>
              </a:solidFill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7400" y="1885707"/>
            <a:ext cx="3784736" cy="573682"/>
          </a:xfrm>
          <a:prstGeom prst="rect">
            <a:avLst/>
          </a:prstGeom>
          <a:noFill/>
        </p:spPr>
        <p:txBody>
          <a:bodyPr wrap="square" lIns="80453" tIns="40227" rIns="80453" bIns="40227" rtlCol="0">
            <a:spAutoFit/>
          </a:bodyPr>
          <a:lstStyle/>
          <a:p>
            <a:pPr>
              <a:defRPr/>
            </a:pP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> 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GB" dirty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9026" y="1736423"/>
            <a:ext cx="4321484" cy="1966729"/>
          </a:xfrm>
          <a:prstGeom prst="rect">
            <a:avLst/>
          </a:prstGeom>
          <a:noFill/>
        </p:spPr>
        <p:txBody>
          <a:bodyPr wrap="square" lIns="118909" tIns="59454" rIns="118909" bIns="59454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300"/>
              </a:spcAft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“&lt;&lt;insert quote here ideally about the value of using the expertise of librarian and knowledge specialists (See examples) to encourage the use of evidence and knowledge sharing in healthcare ”</a:t>
            </a:r>
            <a:endParaRPr lang="en-GB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 descr="C:\Users\Alison.Day\Downloads\Million_RGB. transparent (5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 t="20756" r="28175" b="21923"/>
          <a:stretch/>
        </p:blipFill>
        <p:spPr bwMode="auto">
          <a:xfrm>
            <a:off x="5766714" y="269947"/>
            <a:ext cx="3474563" cy="14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AutoShape 2" descr="https://email.nhs.net/owa/service.svc/s/GetFileAttachment?id=AAMkAGM2ZThlODRhLTRiNjctNGFjNi05ZjIwLTQ0MDE3NTdhOTJlNABGAAAAAACOAEwED5tdSpmZfMVf3DusBwBBE8PNUER6R5RSaxfskriFAAAAAAEMAABBE8PNUER6R5RSaxfskriFAAFvx5kEAAABEgAQAKPiF5oyV71ClaHveyATGW8%3D&amp;isImagePreview=True&amp;X-OWA-CANARY=02zSLNKIAEmSMV71e0fGSQ4Sky1tudUINGVO_rUFc_p0dMuM1L-yG6yorwXyGvGqCuIVwZSnjmc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525870" y="4887347"/>
            <a:ext cx="400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>
                <a:solidFill>
                  <a:srgbClr val="002060"/>
                </a:solidFill>
              </a:rPr>
              <a:t>&lt;&lt;Add name title and organisation here&gt;&gt;</a:t>
            </a:r>
            <a:endParaRPr lang="en-GB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733" y="93133"/>
            <a:ext cx="508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&lt;&lt;Insert Photo of Champion (Head and shoulders high res image&gt;&gt;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7975" y="5765723"/>
            <a:ext cx="473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&lt;&lt;Insert local details – logo, contact </a:t>
            </a:r>
            <a:r>
              <a:rPr lang="en-GB" smtClean="0"/>
              <a:t>details etc.&gt;&gt;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0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 hyperlink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E5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70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Day</dc:creator>
  <cp:lastModifiedBy>Day, Alison</cp:lastModifiedBy>
  <cp:revision>25</cp:revision>
  <dcterms:created xsi:type="dcterms:W3CDTF">2017-09-21T21:47:50Z</dcterms:created>
  <dcterms:modified xsi:type="dcterms:W3CDTF">2018-11-02T16:02:38Z</dcterms:modified>
</cp:coreProperties>
</file>