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5" r:id="rId2"/>
    <p:sldId id="280" r:id="rId3"/>
    <p:sldId id="335" r:id="rId4"/>
    <p:sldId id="336" r:id="rId5"/>
    <p:sldId id="308" r:id="rId6"/>
    <p:sldId id="310" r:id="rId7"/>
    <p:sldId id="297" r:id="rId8"/>
    <p:sldId id="338" r:id="rId9"/>
    <p:sldId id="337" r:id="rId10"/>
    <p:sldId id="306" r:id="rId11"/>
    <p:sldId id="318" r:id="rId12"/>
    <p:sldId id="320" r:id="rId13"/>
    <p:sldId id="334" r:id="rId14"/>
    <p:sldId id="327" r:id="rId15"/>
    <p:sldId id="328" r:id="rId16"/>
    <p:sldId id="315" r:id="rId17"/>
    <p:sldId id="329" r:id="rId18"/>
    <p:sldId id="330" r:id="rId19"/>
    <p:sldId id="340" r:id="rId20"/>
    <p:sldId id="339" r:id="rId21"/>
    <p:sldId id="341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48A2"/>
    <a:srgbClr val="9B40AA"/>
    <a:srgbClr val="913B9F"/>
    <a:srgbClr val="AA47BA"/>
    <a:srgbClr val="00AF99"/>
    <a:srgbClr val="9548C4"/>
    <a:srgbClr val="89A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48" autoAdjust="0"/>
  </p:normalViewPr>
  <p:slideViewPr>
    <p:cSldViewPr>
      <p:cViewPr>
        <p:scale>
          <a:sx n="118" d="100"/>
          <a:sy n="118" d="100"/>
        </p:scale>
        <p:origin x="-798" y="48"/>
      </p:cViewPr>
      <p:guideLst>
        <p:guide orient="horz" pos="1071"/>
        <p:guide pos="2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1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#1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#1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#1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#1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#1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#1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#2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#2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#2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#2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#2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#2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#2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#2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#2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#2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#3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#3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#3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#3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#3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9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" qsCatId="simple" csTypeId="urn:microsoft.com/office/officeart/2005/8/colors/accent1_2#1" csCatId="accent1" phldr="1"/>
      <dgm:spPr/>
    </dgm:pt>
    <dgm:pt modelId="{B56C4000-5AB5-46F7-B72D-BCD02CEAFCAD}">
      <dgm:prSet phldrT="[Text]" custT="1"/>
      <dgm:spPr/>
      <dgm:t>
        <a:bodyPr/>
        <a:lstStyle/>
        <a:p>
          <a:r>
            <a:rPr lang="en-GB" sz="18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Learning Before</a:t>
          </a:r>
          <a:endParaRPr lang="en-GB" sz="1800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/>
      <dgm:t>
        <a:bodyPr/>
        <a:lstStyle/>
        <a:p>
          <a:r>
            <a:rPr lang="en-GB" sz="18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Learning  During</a:t>
          </a:r>
          <a:endParaRPr lang="en-GB" sz="1800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/>
      <dgm:t>
        <a:bodyPr/>
        <a:lstStyle/>
        <a:p>
          <a:r>
            <a:rPr lang="en-GB" sz="18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Learning After</a:t>
          </a:r>
          <a:endParaRPr lang="en-GB" sz="1800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39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68A9B6E-D307-4A15-9D8F-33CF17988BEF}" type="presOf" srcId="{6E4A748C-F99D-4436-A651-2370BA96E239}" destId="{20C99B3F-DC08-4406-A5DC-42288AB3B1A8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95844DB9-B8D1-48EC-9B22-0AB3B08DD6D8}" type="presOf" srcId="{B56C4000-5AB5-46F7-B72D-BCD02CEAFCAD}" destId="{E815E721-3DF8-489E-B73C-0452AFB2FF4C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DF81C263-AE99-4BEF-B87F-46A2C890960F}" type="presOf" srcId="{EF41B0AC-1276-4FF2-AAEE-2D26D6922588}" destId="{3D4433B8-F9EB-49A5-ADEB-F593AA877EB2}" srcOrd="0" destOrd="0" presId="urn:microsoft.com/office/officeart/2005/8/layout/hChevron3"/>
    <dgm:cxn modelId="{1EEBF4A8-8717-4618-911E-53866E681223}" type="presOf" srcId="{3DE00EB7-7101-4B7C-AB72-1C8F1EB979AF}" destId="{D4F4D1D7-8FEC-4D50-9117-DE04DFCA5EF0}" srcOrd="0" destOrd="0" presId="urn:microsoft.com/office/officeart/2005/8/layout/hChevron3"/>
    <dgm:cxn modelId="{C9F54B37-F329-4448-9C56-6D90D81A4B5C}" type="presParOf" srcId="{3D4433B8-F9EB-49A5-ADEB-F593AA877EB2}" destId="{E815E721-3DF8-489E-B73C-0452AFB2FF4C}" srcOrd="0" destOrd="0" presId="urn:microsoft.com/office/officeart/2005/8/layout/hChevron3"/>
    <dgm:cxn modelId="{38F67B28-0A2F-4CF1-8CC5-274FFCED9A31}" type="presParOf" srcId="{3D4433B8-F9EB-49A5-ADEB-F593AA877EB2}" destId="{41F42746-2059-409A-AC0A-171EBAB86BB3}" srcOrd="1" destOrd="0" presId="urn:microsoft.com/office/officeart/2005/8/layout/hChevron3"/>
    <dgm:cxn modelId="{D877B0DB-EDB5-4347-A391-58812E692B95}" type="presParOf" srcId="{3D4433B8-F9EB-49A5-ADEB-F593AA877EB2}" destId="{D4F4D1D7-8FEC-4D50-9117-DE04DFCA5EF0}" srcOrd="2" destOrd="0" presId="urn:microsoft.com/office/officeart/2005/8/layout/hChevron3"/>
    <dgm:cxn modelId="{FB2504B5-C037-4C6E-8376-FA1B54A5C589}" type="presParOf" srcId="{3D4433B8-F9EB-49A5-ADEB-F593AA877EB2}" destId="{EF793BAD-D2D3-44CF-96E1-1F5F73C1515D}" srcOrd="3" destOrd="0" presId="urn:microsoft.com/office/officeart/2005/8/layout/hChevron3"/>
    <dgm:cxn modelId="{1684931D-E25D-4168-ADBE-05A33B46ECEB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0" qsCatId="simple" csTypeId="urn:microsoft.com/office/officeart/2005/8/colors/accent1_2#10" csCatId="accent1" phldr="1"/>
      <dgm:spPr/>
    </dgm:pt>
    <dgm:pt modelId="{B56C4000-5AB5-46F7-B72D-BCD02CEAFCAD}">
      <dgm:prSet phldrT="[Text]" custT="1"/>
      <dgm:spPr>
        <a:solidFill>
          <a:srgbClr val="00B09B">
            <a:alpha val="31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Before Action Review</a:t>
          </a:r>
        </a:p>
        <a:p>
          <a:r>
            <a:rPr lang="en-GB" sz="1200" dirty="0" smtClean="0">
              <a:solidFill>
                <a:schemeClr val="bg1"/>
              </a:solidFill>
            </a:rPr>
            <a:t>Peer Assist</a:t>
          </a:r>
          <a:endParaRPr lang="en-GB" sz="1200" dirty="0">
            <a:solidFill>
              <a:schemeClr val="bg1"/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E00EB7-7101-4B7C-AB72-1C8F1EB979AF}">
      <dgm:prSet phldrT="[Text]" custT="1"/>
      <dgm:spPr>
        <a:solidFill>
          <a:srgbClr val="00B09B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After Action Review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E4A748C-F99D-4436-A651-2370BA96E239}">
      <dgm:prSet phldrT="[Text]" custT="1"/>
      <dgm:spPr>
        <a:solidFill>
          <a:srgbClr val="00B09B">
            <a:alpha val="29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Retrospect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EF544DE-4E92-4659-AC6A-E4F855C8C6E0}" type="presOf" srcId="{3DE00EB7-7101-4B7C-AB72-1C8F1EB979AF}" destId="{D4F4D1D7-8FEC-4D50-9117-DE04DFCA5EF0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413747A6-3874-4B05-ABD4-2AD8A7E7E90F}" type="presOf" srcId="{EF41B0AC-1276-4FF2-AAEE-2D26D6922588}" destId="{3D4433B8-F9EB-49A5-ADEB-F593AA877EB2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1142374F-0536-4EEA-A73E-05A930C82157}" type="presOf" srcId="{6E4A748C-F99D-4436-A651-2370BA96E239}" destId="{20C99B3F-DC08-4406-A5DC-42288AB3B1A8}" srcOrd="0" destOrd="0" presId="urn:microsoft.com/office/officeart/2005/8/layout/hChevron3"/>
    <dgm:cxn modelId="{E167A31E-7533-4B71-81EE-7F4C7774597D}" type="presOf" srcId="{B56C4000-5AB5-46F7-B72D-BCD02CEAFCAD}" destId="{E815E721-3DF8-489E-B73C-0452AFB2FF4C}" srcOrd="0" destOrd="0" presId="urn:microsoft.com/office/officeart/2005/8/layout/hChevron3"/>
    <dgm:cxn modelId="{9B79E925-4C98-42A9-8C13-99C50EE85213}" type="presParOf" srcId="{3D4433B8-F9EB-49A5-ADEB-F593AA877EB2}" destId="{E815E721-3DF8-489E-B73C-0452AFB2FF4C}" srcOrd="0" destOrd="0" presId="urn:microsoft.com/office/officeart/2005/8/layout/hChevron3"/>
    <dgm:cxn modelId="{436BE589-5645-4D05-B46A-D941F588F3F3}" type="presParOf" srcId="{3D4433B8-F9EB-49A5-ADEB-F593AA877EB2}" destId="{41F42746-2059-409A-AC0A-171EBAB86BB3}" srcOrd="1" destOrd="0" presId="urn:microsoft.com/office/officeart/2005/8/layout/hChevron3"/>
    <dgm:cxn modelId="{FA5E9EA7-8287-44D1-9261-FD88028CB2D8}" type="presParOf" srcId="{3D4433B8-F9EB-49A5-ADEB-F593AA877EB2}" destId="{D4F4D1D7-8FEC-4D50-9117-DE04DFCA5EF0}" srcOrd="2" destOrd="0" presId="urn:microsoft.com/office/officeart/2005/8/layout/hChevron3"/>
    <dgm:cxn modelId="{FA99BC32-BE9A-4B6A-BB62-196DA6056C71}" type="presParOf" srcId="{3D4433B8-F9EB-49A5-ADEB-F593AA877EB2}" destId="{EF793BAD-D2D3-44CF-96E1-1F5F73C1515D}" srcOrd="3" destOrd="0" presId="urn:microsoft.com/office/officeart/2005/8/layout/hChevron3"/>
    <dgm:cxn modelId="{A826B12C-0A06-4872-9B73-166EE888FC44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4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1" qsCatId="simple" csTypeId="urn:microsoft.com/office/officeart/2005/8/colors/accent1_2#11" csCatId="accent1" phldr="1"/>
      <dgm:spPr/>
    </dgm:pt>
    <dgm:pt modelId="{B56C4000-5AB5-46F7-B72D-BCD02CEAFCAD}">
      <dgm:prSet phldrT="[Text]" custT="1"/>
      <dgm:spPr>
        <a:solidFill>
          <a:srgbClr val="8E2344">
            <a:alpha val="29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Join a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endParaRPr lang="en-GB" sz="1200" dirty="0" smtClean="0">
            <a:solidFill>
              <a:schemeClr val="bg1"/>
            </a:solidFill>
          </a:endParaRPr>
        </a:p>
        <a:p>
          <a:r>
            <a:rPr lang="en-GB" sz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dirty="0" err="1" smtClean="0">
              <a:solidFill>
                <a:schemeClr val="bg1"/>
              </a:solidFill>
            </a:rPr>
            <a:t>SMEs</a:t>
          </a:r>
          <a:r>
            <a:rPr lang="en-GB" sz="1200" dirty="0" smtClean="0">
              <a:solidFill>
                <a:schemeClr val="bg1"/>
              </a:solidFill>
            </a:rPr>
            <a:t>)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8E2344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8E2344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Contribute learning to the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r>
            <a:rPr lang="en-GB" sz="1200" dirty="0" smtClean="0">
              <a:solidFill>
                <a:schemeClr val="bg1"/>
              </a:solidFill>
            </a:rPr>
            <a:t> or network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EF2E267-12BE-4140-BDF9-53678FF27A25}" type="presOf" srcId="{EF41B0AC-1276-4FF2-AAEE-2D26D6922588}" destId="{3D4433B8-F9EB-49A5-ADEB-F593AA877EB2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7632EE39-B48C-43DC-95ED-A3B39C1FBCBB}" type="presOf" srcId="{B56C4000-5AB5-46F7-B72D-BCD02CEAFCAD}" destId="{E815E721-3DF8-489E-B73C-0452AFB2FF4C}" srcOrd="0" destOrd="0" presId="urn:microsoft.com/office/officeart/2005/8/layout/hChevron3"/>
    <dgm:cxn modelId="{27D2F1CD-DE04-4371-918D-A01C4071DAD9}" type="presOf" srcId="{3DE00EB7-7101-4B7C-AB72-1C8F1EB979AF}" destId="{D4F4D1D7-8FEC-4D50-9117-DE04DFCA5EF0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49C21141-7B69-4F03-A2D8-8D0E1CFAE7D8}" type="presOf" srcId="{6E4A748C-F99D-4436-A651-2370BA96E239}" destId="{20C99B3F-DC08-4406-A5DC-42288AB3B1A8}" srcOrd="0" destOrd="0" presId="urn:microsoft.com/office/officeart/2005/8/layout/hChevron3"/>
    <dgm:cxn modelId="{CD7C2AAF-B806-475A-ADB8-B69345A69983}" type="presParOf" srcId="{3D4433B8-F9EB-49A5-ADEB-F593AA877EB2}" destId="{E815E721-3DF8-489E-B73C-0452AFB2FF4C}" srcOrd="0" destOrd="0" presId="urn:microsoft.com/office/officeart/2005/8/layout/hChevron3"/>
    <dgm:cxn modelId="{011520C2-F64A-40BB-9872-3B5E9F664FD4}" type="presParOf" srcId="{3D4433B8-F9EB-49A5-ADEB-F593AA877EB2}" destId="{41F42746-2059-409A-AC0A-171EBAB86BB3}" srcOrd="1" destOrd="0" presId="urn:microsoft.com/office/officeart/2005/8/layout/hChevron3"/>
    <dgm:cxn modelId="{16BFB4E4-09A6-4128-B7BF-98188BF6F56A}" type="presParOf" srcId="{3D4433B8-F9EB-49A5-ADEB-F593AA877EB2}" destId="{D4F4D1D7-8FEC-4D50-9117-DE04DFCA5EF0}" srcOrd="2" destOrd="0" presId="urn:microsoft.com/office/officeart/2005/8/layout/hChevron3"/>
    <dgm:cxn modelId="{442B6363-DFAB-4657-8772-BE5F987BF195}" type="presParOf" srcId="{3D4433B8-F9EB-49A5-ADEB-F593AA877EB2}" destId="{EF793BAD-D2D3-44CF-96E1-1F5F73C1515D}" srcOrd="3" destOrd="0" presId="urn:microsoft.com/office/officeart/2005/8/layout/hChevron3"/>
    <dgm:cxn modelId="{AE769717-16E5-4670-AF30-74E8C5864F44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4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2" qsCatId="simple" csTypeId="urn:microsoft.com/office/officeart/2005/8/colors/accent1_2#12" csCatId="accent1" phldr="1"/>
      <dgm:spPr/>
    </dgm:pt>
    <dgm:pt modelId="{B56C4000-5AB5-46F7-B72D-BCD02CEAFCAD}">
      <dgm:prSet phldrT="[Text]" custT="1"/>
      <dgm:spPr>
        <a:solidFill>
          <a:srgbClr val="AA47BA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 or relevant information sources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AA47BA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</a:t>
          </a:r>
        </a:p>
        <a:p>
          <a:r>
            <a:rPr lang="en-GB" sz="1200" dirty="0" smtClean="0">
              <a:solidFill>
                <a:schemeClr val="bg1"/>
              </a:solidFill>
            </a:rPr>
            <a:t>Plan build of knowledge assets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AA47BA">
            <a:alpha val="30000"/>
          </a:srgbClr>
        </a:solidFill>
      </dgm:spPr>
      <dgm:t>
        <a:bodyPr/>
        <a:lstStyle/>
        <a:p>
          <a:r>
            <a:rPr lang="en-GB" sz="1200" b="0" dirty="0" smtClean="0">
              <a:solidFill>
                <a:schemeClr val="bg1"/>
              </a:solidFill>
            </a:rPr>
            <a:t>Build and share knowledge asset</a:t>
          </a:r>
          <a:endParaRPr lang="en-GB" sz="1200" b="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23D9D96-C8F2-46ED-B391-FD7E07D8FF09}" type="presOf" srcId="{3DE00EB7-7101-4B7C-AB72-1C8F1EB979AF}" destId="{D4F4D1D7-8FEC-4D50-9117-DE04DFCA5EF0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809FDE28-5D1B-4A52-8838-41B9090414BE}" type="presOf" srcId="{B56C4000-5AB5-46F7-B72D-BCD02CEAFCAD}" destId="{E815E721-3DF8-489E-B73C-0452AFB2FF4C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BA6DEB1A-7F44-4EBD-8629-632C2D0A2D66}" type="presOf" srcId="{6E4A748C-F99D-4436-A651-2370BA96E239}" destId="{20C99B3F-DC08-4406-A5DC-42288AB3B1A8}" srcOrd="0" destOrd="0" presId="urn:microsoft.com/office/officeart/2005/8/layout/hChevron3"/>
    <dgm:cxn modelId="{413C158C-3027-4F93-95A3-535028E575CC}" type="presOf" srcId="{EF41B0AC-1276-4FF2-AAEE-2D26D6922588}" destId="{3D4433B8-F9EB-49A5-ADEB-F593AA877EB2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21AD5B08-81BC-44C7-ABD1-FF2781235FF3}" type="presParOf" srcId="{3D4433B8-F9EB-49A5-ADEB-F593AA877EB2}" destId="{E815E721-3DF8-489E-B73C-0452AFB2FF4C}" srcOrd="0" destOrd="0" presId="urn:microsoft.com/office/officeart/2005/8/layout/hChevron3"/>
    <dgm:cxn modelId="{F22E0408-1EA5-4D1F-BC68-6CEFCA3DFD4C}" type="presParOf" srcId="{3D4433B8-F9EB-49A5-ADEB-F593AA877EB2}" destId="{41F42746-2059-409A-AC0A-171EBAB86BB3}" srcOrd="1" destOrd="0" presId="urn:microsoft.com/office/officeart/2005/8/layout/hChevron3"/>
    <dgm:cxn modelId="{FCB56C8D-BA75-4FB1-9803-58D8DF647A4E}" type="presParOf" srcId="{3D4433B8-F9EB-49A5-ADEB-F593AA877EB2}" destId="{D4F4D1D7-8FEC-4D50-9117-DE04DFCA5EF0}" srcOrd="2" destOrd="0" presId="urn:microsoft.com/office/officeart/2005/8/layout/hChevron3"/>
    <dgm:cxn modelId="{E9D079EE-F01B-41D7-AA58-F0CA052C571D}" type="presParOf" srcId="{3D4433B8-F9EB-49A5-ADEB-F593AA877EB2}" destId="{EF793BAD-D2D3-44CF-96E1-1F5F73C1515D}" srcOrd="3" destOrd="0" presId="urn:microsoft.com/office/officeart/2005/8/layout/hChevron3"/>
    <dgm:cxn modelId="{2787F6A0-374A-4B83-9420-69C212FB9E78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0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3" qsCatId="simple" csTypeId="urn:microsoft.com/office/officeart/2005/8/colors/accent1_2#13" csCatId="accent1" phldr="1"/>
      <dgm:spPr/>
    </dgm:pt>
    <dgm:pt modelId="{B56C4000-5AB5-46F7-B72D-BCD02CEAFCAD}">
      <dgm:prSet phldrT="[Text]" custT="1"/>
      <dgm:spPr>
        <a:solidFill>
          <a:schemeClr val="accent1">
            <a:hueOff val="0"/>
            <a:satOff val="0"/>
            <a:lumOff val="0"/>
            <a:alpha val="31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Before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39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49465853-5878-44F2-A234-6D2F7599B552}" type="presOf" srcId="{6E4A748C-F99D-4436-A651-2370BA96E239}" destId="{20C99B3F-DC08-4406-A5DC-42288AB3B1A8}" srcOrd="0" destOrd="0" presId="urn:microsoft.com/office/officeart/2005/8/layout/hChevron3"/>
    <dgm:cxn modelId="{C62FFA63-70DB-4B87-8ADC-15790B16945E}" type="presOf" srcId="{EF41B0AC-1276-4FF2-AAEE-2D26D6922588}" destId="{3D4433B8-F9EB-49A5-ADEB-F593AA877EB2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2433C1B0-9D35-4FD0-9202-B44A9F316FFE}" type="presOf" srcId="{B56C4000-5AB5-46F7-B72D-BCD02CEAFCAD}" destId="{E815E721-3DF8-489E-B73C-0452AFB2FF4C}" srcOrd="0" destOrd="0" presId="urn:microsoft.com/office/officeart/2005/8/layout/hChevron3"/>
    <dgm:cxn modelId="{1C9DE68A-DEB8-4AA8-998E-1C24A36C0C5A}" type="presOf" srcId="{3DE00EB7-7101-4B7C-AB72-1C8F1EB979AF}" destId="{D4F4D1D7-8FEC-4D50-9117-DE04DFCA5EF0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65A809FD-46D9-4573-AF22-3474F0C355B8}" type="presParOf" srcId="{3D4433B8-F9EB-49A5-ADEB-F593AA877EB2}" destId="{E815E721-3DF8-489E-B73C-0452AFB2FF4C}" srcOrd="0" destOrd="0" presId="urn:microsoft.com/office/officeart/2005/8/layout/hChevron3"/>
    <dgm:cxn modelId="{DCF2476F-02CF-4EAD-9316-A952E28455D2}" type="presParOf" srcId="{3D4433B8-F9EB-49A5-ADEB-F593AA877EB2}" destId="{41F42746-2059-409A-AC0A-171EBAB86BB3}" srcOrd="1" destOrd="0" presId="urn:microsoft.com/office/officeart/2005/8/layout/hChevron3"/>
    <dgm:cxn modelId="{7C5AC9C1-F08D-4DCA-B761-505E024E00F1}" type="presParOf" srcId="{3D4433B8-F9EB-49A5-ADEB-F593AA877EB2}" destId="{D4F4D1D7-8FEC-4D50-9117-DE04DFCA5EF0}" srcOrd="2" destOrd="0" presId="urn:microsoft.com/office/officeart/2005/8/layout/hChevron3"/>
    <dgm:cxn modelId="{76D1117A-15E5-4387-A628-0C62B5BBD167}" type="presParOf" srcId="{3D4433B8-F9EB-49A5-ADEB-F593AA877EB2}" destId="{EF793BAD-D2D3-44CF-96E1-1F5F73C1515D}" srcOrd="3" destOrd="0" presId="urn:microsoft.com/office/officeart/2005/8/layout/hChevron3"/>
    <dgm:cxn modelId="{F68C8DFB-D445-459F-989D-1B45AC9EE9C4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4" qsCatId="simple" csTypeId="urn:microsoft.com/office/officeart/2005/8/colors/accent1_2#14" csCatId="accent1" phldr="1"/>
      <dgm:spPr/>
    </dgm:pt>
    <dgm:pt modelId="{B56C4000-5AB5-46F7-B72D-BCD02CEAFCAD}">
      <dgm:prSet phldrT="[Text]" custT="1"/>
      <dgm:spPr>
        <a:solidFill>
          <a:srgbClr val="00B09B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Before Action Review</a:t>
          </a:r>
        </a:p>
        <a:p>
          <a:r>
            <a:rPr lang="en-GB" sz="1200" dirty="0" smtClean="0">
              <a:solidFill>
                <a:schemeClr val="bg1"/>
              </a:solidFill>
            </a:rPr>
            <a:t>Peer Assist</a:t>
          </a:r>
          <a:endParaRPr lang="en-GB" sz="1200" dirty="0">
            <a:solidFill>
              <a:schemeClr val="bg1"/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E00EB7-7101-4B7C-AB72-1C8F1EB979AF}">
      <dgm:prSet phldrT="[Text]" custT="1"/>
      <dgm:spPr>
        <a:solidFill>
          <a:srgbClr val="00B09B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After Action Review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E4A748C-F99D-4436-A651-2370BA96E239}">
      <dgm:prSet phldrT="[Text]" custT="1"/>
      <dgm:spPr>
        <a:solidFill>
          <a:srgbClr val="00B09B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Retrospect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BB7EEA3-A1F8-452A-BA46-5F1628C0925D}" type="presOf" srcId="{3DE00EB7-7101-4B7C-AB72-1C8F1EB979AF}" destId="{D4F4D1D7-8FEC-4D50-9117-DE04DFCA5EF0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5E56EFDB-F344-48C8-95E6-4946BAD50C0D}" type="presOf" srcId="{EF41B0AC-1276-4FF2-AAEE-2D26D6922588}" destId="{3D4433B8-F9EB-49A5-ADEB-F593AA877EB2}" srcOrd="0" destOrd="0" presId="urn:microsoft.com/office/officeart/2005/8/layout/hChevron3"/>
    <dgm:cxn modelId="{DCEB4BCA-D206-4FD5-8BD2-EA6260485BFB}" type="presOf" srcId="{B56C4000-5AB5-46F7-B72D-BCD02CEAFCAD}" destId="{E815E721-3DF8-489E-B73C-0452AFB2FF4C}" srcOrd="0" destOrd="0" presId="urn:microsoft.com/office/officeart/2005/8/layout/hChevron3"/>
    <dgm:cxn modelId="{8E25849F-6AE6-47EF-B43A-C18EB5C39D09}" type="presOf" srcId="{6E4A748C-F99D-4436-A651-2370BA96E239}" destId="{20C99B3F-DC08-4406-A5DC-42288AB3B1A8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F3FD6EE8-3F93-482A-8C46-182106845C3B}" type="presParOf" srcId="{3D4433B8-F9EB-49A5-ADEB-F593AA877EB2}" destId="{E815E721-3DF8-489E-B73C-0452AFB2FF4C}" srcOrd="0" destOrd="0" presId="urn:microsoft.com/office/officeart/2005/8/layout/hChevron3"/>
    <dgm:cxn modelId="{8703DD1C-A8D5-4927-BDCC-341DB8BB63A1}" type="presParOf" srcId="{3D4433B8-F9EB-49A5-ADEB-F593AA877EB2}" destId="{41F42746-2059-409A-AC0A-171EBAB86BB3}" srcOrd="1" destOrd="0" presId="urn:microsoft.com/office/officeart/2005/8/layout/hChevron3"/>
    <dgm:cxn modelId="{C0C03D0A-A565-4AE4-A446-67A6B55BC603}" type="presParOf" srcId="{3D4433B8-F9EB-49A5-ADEB-F593AA877EB2}" destId="{D4F4D1D7-8FEC-4D50-9117-DE04DFCA5EF0}" srcOrd="2" destOrd="0" presId="urn:microsoft.com/office/officeart/2005/8/layout/hChevron3"/>
    <dgm:cxn modelId="{711CF37D-9229-4F8B-AA8A-EAA0166B4AE0}" type="presParOf" srcId="{3D4433B8-F9EB-49A5-ADEB-F593AA877EB2}" destId="{EF793BAD-D2D3-44CF-96E1-1F5F73C1515D}" srcOrd="3" destOrd="0" presId="urn:microsoft.com/office/officeart/2005/8/layout/hChevron3"/>
    <dgm:cxn modelId="{87B53CD1-42F5-41B8-8FCC-8DFF449162DC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0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5" qsCatId="simple" csTypeId="urn:microsoft.com/office/officeart/2005/8/colors/accent1_2#15" csCatId="accent1" phldr="1"/>
      <dgm:spPr/>
    </dgm:pt>
    <dgm:pt modelId="{B56C4000-5AB5-46F7-B72D-BCD02CEAFCAD}">
      <dgm:prSet phldrT="[Text]" custT="1"/>
      <dgm:spPr>
        <a:solidFill>
          <a:srgbClr val="8E2344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Join a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endParaRPr lang="en-GB" sz="1200" dirty="0" smtClean="0">
            <a:solidFill>
              <a:schemeClr val="bg1"/>
            </a:solidFill>
          </a:endParaRPr>
        </a:p>
        <a:p>
          <a:r>
            <a:rPr lang="en-GB" sz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dirty="0" err="1" smtClean="0">
              <a:solidFill>
                <a:schemeClr val="bg1"/>
              </a:solidFill>
            </a:rPr>
            <a:t>SMEs</a:t>
          </a:r>
          <a:r>
            <a:rPr lang="en-GB" sz="1200" dirty="0" smtClean="0">
              <a:solidFill>
                <a:schemeClr val="bg1"/>
              </a:solidFill>
            </a:rPr>
            <a:t>)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8E2344">
            <a:alpha val="29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8E2344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Contribute learning to the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r>
            <a:rPr lang="en-GB" sz="1200" dirty="0" smtClean="0">
              <a:solidFill>
                <a:schemeClr val="bg1"/>
              </a:solidFill>
            </a:rPr>
            <a:t> or network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46DE717-44B2-40A7-A733-5248A3387802}" type="presOf" srcId="{3DE00EB7-7101-4B7C-AB72-1C8F1EB979AF}" destId="{D4F4D1D7-8FEC-4D50-9117-DE04DFCA5EF0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0D0A48BE-E848-4541-81E8-C70AF51D86C2}" type="presOf" srcId="{EF41B0AC-1276-4FF2-AAEE-2D26D6922588}" destId="{3D4433B8-F9EB-49A5-ADEB-F593AA877EB2}" srcOrd="0" destOrd="0" presId="urn:microsoft.com/office/officeart/2005/8/layout/hChevron3"/>
    <dgm:cxn modelId="{AEB27BA2-8C75-4B9F-A359-DC91A28A88D0}" type="presOf" srcId="{B56C4000-5AB5-46F7-B72D-BCD02CEAFCAD}" destId="{E815E721-3DF8-489E-B73C-0452AFB2FF4C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302C5A7E-26F7-4E50-B3A2-0A9CCA71B8DE}" type="presOf" srcId="{6E4A748C-F99D-4436-A651-2370BA96E239}" destId="{20C99B3F-DC08-4406-A5DC-42288AB3B1A8}" srcOrd="0" destOrd="0" presId="urn:microsoft.com/office/officeart/2005/8/layout/hChevron3"/>
    <dgm:cxn modelId="{2B28D6D7-8836-4DE2-BF1E-69199B6FB528}" type="presParOf" srcId="{3D4433B8-F9EB-49A5-ADEB-F593AA877EB2}" destId="{E815E721-3DF8-489E-B73C-0452AFB2FF4C}" srcOrd="0" destOrd="0" presId="urn:microsoft.com/office/officeart/2005/8/layout/hChevron3"/>
    <dgm:cxn modelId="{699382E8-98AC-4A40-8795-76B3B278DF06}" type="presParOf" srcId="{3D4433B8-F9EB-49A5-ADEB-F593AA877EB2}" destId="{41F42746-2059-409A-AC0A-171EBAB86BB3}" srcOrd="1" destOrd="0" presId="urn:microsoft.com/office/officeart/2005/8/layout/hChevron3"/>
    <dgm:cxn modelId="{F08B17C9-A4B5-4FCB-8996-7F961E769A54}" type="presParOf" srcId="{3D4433B8-F9EB-49A5-ADEB-F593AA877EB2}" destId="{D4F4D1D7-8FEC-4D50-9117-DE04DFCA5EF0}" srcOrd="2" destOrd="0" presId="urn:microsoft.com/office/officeart/2005/8/layout/hChevron3"/>
    <dgm:cxn modelId="{F3A55ED4-01BD-412F-96F2-5A5805EA919E}" type="presParOf" srcId="{3D4433B8-F9EB-49A5-ADEB-F593AA877EB2}" destId="{EF793BAD-D2D3-44CF-96E1-1F5F73C1515D}" srcOrd="3" destOrd="0" presId="urn:microsoft.com/office/officeart/2005/8/layout/hChevron3"/>
    <dgm:cxn modelId="{FC77411B-1A18-4D44-96A3-AB7A8030C615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6" qsCatId="simple" csTypeId="urn:microsoft.com/office/officeart/2005/8/colors/accent1_2#16" csCatId="accent1" phldr="1"/>
      <dgm:spPr/>
    </dgm:pt>
    <dgm:pt modelId="{B56C4000-5AB5-46F7-B72D-BCD02CEAFCAD}">
      <dgm:prSet phldrT="[Text]" custT="1"/>
      <dgm:spPr>
        <a:solidFill>
          <a:srgbClr val="AA47BA">
            <a:alpha val="31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 or relevant information sources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AA47BA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</a:t>
          </a:r>
        </a:p>
        <a:p>
          <a:r>
            <a:rPr lang="en-GB" sz="1200" dirty="0" smtClean="0">
              <a:solidFill>
                <a:schemeClr val="bg1"/>
              </a:solidFill>
            </a:rPr>
            <a:t>Plan build of knowledge assets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AA47BA"/>
        </a:solidFill>
      </dgm:spPr>
      <dgm:t>
        <a:bodyPr/>
        <a:lstStyle/>
        <a:p>
          <a:r>
            <a:rPr lang="en-GB" sz="1200" b="0" dirty="0" smtClean="0">
              <a:solidFill>
                <a:schemeClr val="bg1"/>
              </a:solidFill>
            </a:rPr>
            <a:t>Build and share knowledge asset</a:t>
          </a:r>
          <a:endParaRPr lang="en-GB" sz="1200" b="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BE4FB3E-A936-4DE6-912A-2ACF4AC7B218}" type="presOf" srcId="{6E4A748C-F99D-4436-A651-2370BA96E239}" destId="{20C99B3F-DC08-4406-A5DC-42288AB3B1A8}" srcOrd="0" destOrd="0" presId="urn:microsoft.com/office/officeart/2005/8/layout/hChevron3"/>
    <dgm:cxn modelId="{415C0560-1C61-456B-96D2-B1FF4691C1FE}" type="presOf" srcId="{B56C4000-5AB5-46F7-B72D-BCD02CEAFCAD}" destId="{E815E721-3DF8-489E-B73C-0452AFB2FF4C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611FC7CD-C47C-48BB-95EE-B999F59AD17C}" type="presOf" srcId="{3DE00EB7-7101-4B7C-AB72-1C8F1EB979AF}" destId="{D4F4D1D7-8FEC-4D50-9117-DE04DFCA5EF0}" srcOrd="0" destOrd="0" presId="urn:microsoft.com/office/officeart/2005/8/layout/hChevron3"/>
    <dgm:cxn modelId="{77F1C0C6-725A-4152-8D33-48979027CE8C}" type="presOf" srcId="{EF41B0AC-1276-4FF2-AAEE-2D26D6922588}" destId="{3D4433B8-F9EB-49A5-ADEB-F593AA877EB2}" srcOrd="0" destOrd="0" presId="urn:microsoft.com/office/officeart/2005/8/layout/hChevron3"/>
    <dgm:cxn modelId="{B7985815-99E7-4BDC-AA54-522139254C59}" type="presParOf" srcId="{3D4433B8-F9EB-49A5-ADEB-F593AA877EB2}" destId="{E815E721-3DF8-489E-B73C-0452AFB2FF4C}" srcOrd="0" destOrd="0" presId="urn:microsoft.com/office/officeart/2005/8/layout/hChevron3"/>
    <dgm:cxn modelId="{D0E2FAC7-999F-4BDF-8058-806EB9303D47}" type="presParOf" srcId="{3D4433B8-F9EB-49A5-ADEB-F593AA877EB2}" destId="{41F42746-2059-409A-AC0A-171EBAB86BB3}" srcOrd="1" destOrd="0" presId="urn:microsoft.com/office/officeart/2005/8/layout/hChevron3"/>
    <dgm:cxn modelId="{88CA7D7C-A5AE-4D7D-BB1D-B29AF5F33BE0}" type="presParOf" srcId="{3D4433B8-F9EB-49A5-ADEB-F593AA877EB2}" destId="{D4F4D1D7-8FEC-4D50-9117-DE04DFCA5EF0}" srcOrd="2" destOrd="0" presId="urn:microsoft.com/office/officeart/2005/8/layout/hChevron3"/>
    <dgm:cxn modelId="{3BC08154-FA25-4112-86F5-51432E3B30BA}" type="presParOf" srcId="{3D4433B8-F9EB-49A5-ADEB-F593AA877EB2}" destId="{EF793BAD-D2D3-44CF-96E1-1F5F73C1515D}" srcOrd="3" destOrd="0" presId="urn:microsoft.com/office/officeart/2005/8/layout/hChevron3"/>
    <dgm:cxn modelId="{22F08B29-EF9C-4466-AE18-4AA682635D07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0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718F9D9-EA76-4826-B9AD-3C1F7D5DA8B7}" type="doc">
      <dgm:prSet loTypeId="urn:microsoft.com/office/officeart/2005/8/layout/arrow2" loCatId="process" qsTypeId="urn:microsoft.com/office/officeart/2005/8/quickstyle/simple2" qsCatId="simple" csTypeId="urn:microsoft.com/office/officeart/2005/8/colors/accent1_2#17" csCatId="accent1" phldr="1"/>
      <dgm:spPr/>
      <dgm:t>
        <a:bodyPr/>
        <a:lstStyle/>
        <a:p>
          <a:endParaRPr lang="en-GB"/>
        </a:p>
      </dgm:t>
    </dgm:pt>
    <dgm:pt modelId="{3B53E15F-FDC6-40DD-92F3-8A6A024B2801}">
      <dgm:prSet phldrT="[Text]"/>
      <dgm:spPr/>
      <dgm:t>
        <a:bodyPr/>
        <a:lstStyle/>
        <a:p>
          <a:r>
            <a:rPr lang="en-GB" dirty="0" smtClean="0"/>
            <a:t>Learning After</a:t>
          </a:r>
          <a:endParaRPr lang="en-GB" dirty="0"/>
        </a:p>
      </dgm:t>
    </dgm:pt>
    <dgm:pt modelId="{D826ABF4-FFCA-425F-98CD-93B6774BA6E6}" type="parTrans" cxnId="{9625CD6C-2B7B-4DE0-A080-1635E546E0E1}">
      <dgm:prSet/>
      <dgm:spPr/>
      <dgm:t>
        <a:bodyPr/>
        <a:lstStyle/>
        <a:p>
          <a:endParaRPr lang="en-GB"/>
        </a:p>
      </dgm:t>
    </dgm:pt>
    <dgm:pt modelId="{56452F36-BAD9-42FB-B66B-A4F5688C392D}" type="sibTrans" cxnId="{9625CD6C-2B7B-4DE0-A080-1635E546E0E1}">
      <dgm:prSet/>
      <dgm:spPr/>
      <dgm:t>
        <a:bodyPr/>
        <a:lstStyle/>
        <a:p>
          <a:endParaRPr lang="en-GB"/>
        </a:p>
      </dgm:t>
    </dgm:pt>
    <dgm:pt modelId="{E3DF9D23-501A-4A68-866C-A14CA07E7AEC}">
      <dgm:prSet phldrT="[Text]"/>
      <dgm:spPr/>
      <dgm:t>
        <a:bodyPr/>
        <a:lstStyle/>
        <a:p>
          <a:r>
            <a:rPr lang="en-GB" dirty="0" smtClean="0"/>
            <a:t>Learning Before</a:t>
          </a:r>
          <a:endParaRPr lang="en-GB" dirty="0"/>
        </a:p>
      </dgm:t>
    </dgm:pt>
    <dgm:pt modelId="{8A98F124-B8E8-4681-A9D0-3F73C7BDB5D9}" type="parTrans" cxnId="{4C46FB83-AAAB-4695-9630-AA323031C5F6}">
      <dgm:prSet/>
      <dgm:spPr/>
      <dgm:t>
        <a:bodyPr/>
        <a:lstStyle/>
        <a:p>
          <a:endParaRPr lang="en-GB"/>
        </a:p>
      </dgm:t>
    </dgm:pt>
    <dgm:pt modelId="{D1E49EE3-0428-44FC-B058-15A73CFAE997}" type="sibTrans" cxnId="{4C46FB83-AAAB-4695-9630-AA323031C5F6}">
      <dgm:prSet/>
      <dgm:spPr/>
      <dgm:t>
        <a:bodyPr/>
        <a:lstStyle/>
        <a:p>
          <a:endParaRPr lang="en-GB"/>
        </a:p>
      </dgm:t>
    </dgm:pt>
    <dgm:pt modelId="{F2A2861B-F949-43E7-9E40-46DDB5C07F85}">
      <dgm:prSet phldrT="[Text]"/>
      <dgm:spPr/>
      <dgm:t>
        <a:bodyPr/>
        <a:lstStyle/>
        <a:p>
          <a:r>
            <a:rPr lang="en-GB" dirty="0" smtClean="0"/>
            <a:t>Learning During</a:t>
          </a:r>
          <a:endParaRPr lang="en-GB" dirty="0"/>
        </a:p>
      </dgm:t>
    </dgm:pt>
    <dgm:pt modelId="{44AC52DB-911D-4C5D-8C20-102DCE347DC1}" type="parTrans" cxnId="{74B24DBB-470B-4899-8794-3885B346E719}">
      <dgm:prSet/>
      <dgm:spPr/>
      <dgm:t>
        <a:bodyPr/>
        <a:lstStyle/>
        <a:p>
          <a:endParaRPr lang="en-GB"/>
        </a:p>
      </dgm:t>
    </dgm:pt>
    <dgm:pt modelId="{7B1E7447-F013-4160-BB52-C30A794DEC9D}" type="sibTrans" cxnId="{74B24DBB-470B-4899-8794-3885B346E719}">
      <dgm:prSet/>
      <dgm:spPr/>
      <dgm:t>
        <a:bodyPr/>
        <a:lstStyle/>
        <a:p>
          <a:endParaRPr lang="en-GB"/>
        </a:p>
      </dgm:t>
    </dgm:pt>
    <dgm:pt modelId="{E05E0F4B-FDED-437D-9BA7-4A7EAE0CCF3D}" type="pres">
      <dgm:prSet presAssocID="{2718F9D9-EA76-4826-B9AD-3C1F7D5DA8B7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FD18A13-8153-46EA-9E53-1C7C88320D71}" type="pres">
      <dgm:prSet presAssocID="{2718F9D9-EA76-4826-B9AD-3C1F7D5DA8B7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77BAABD3-A943-4F24-9EA3-58375098D5FD}" type="pres">
      <dgm:prSet presAssocID="{2718F9D9-EA76-4826-B9AD-3C1F7D5DA8B7}" presName="arrowDiagram3" presStyleCnt="0"/>
      <dgm:spPr/>
    </dgm:pt>
    <dgm:pt modelId="{E41446DE-9DB9-4836-9659-3C71D817DE89}" type="pres">
      <dgm:prSet presAssocID="{3B53E15F-FDC6-40DD-92F3-8A6A024B2801}" presName="bullet3a" presStyleLbl="node1" presStyleIdx="0" presStyleCnt="3"/>
      <dgm:spPr/>
    </dgm:pt>
    <dgm:pt modelId="{72F65ED0-83F4-4929-9FAE-BA7FB73E1C11}" type="pres">
      <dgm:prSet presAssocID="{3B53E15F-FDC6-40DD-92F3-8A6A024B2801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9371D3-C796-433D-ADAE-A897C188B5FF}" type="pres">
      <dgm:prSet presAssocID="{E3DF9D23-501A-4A68-866C-A14CA07E7AEC}" presName="bullet3b" presStyleLbl="node1" presStyleIdx="1" presStyleCnt="3"/>
      <dgm:spPr/>
    </dgm:pt>
    <dgm:pt modelId="{D0832D2E-292E-47BE-8CF8-E65DA8FE16E9}" type="pres">
      <dgm:prSet presAssocID="{E3DF9D23-501A-4A68-866C-A14CA07E7AEC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1B69FB-AA31-418E-8688-02D9EDC9096F}" type="pres">
      <dgm:prSet presAssocID="{F2A2861B-F949-43E7-9E40-46DDB5C07F85}" presName="bullet3c" presStyleLbl="node1" presStyleIdx="2" presStyleCnt="3"/>
      <dgm:spPr/>
    </dgm:pt>
    <dgm:pt modelId="{F7535BE0-7D3F-4E60-9186-DAF94A9128C9}" type="pres">
      <dgm:prSet presAssocID="{F2A2861B-F949-43E7-9E40-46DDB5C07F8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46FB83-AAAB-4695-9630-AA323031C5F6}" srcId="{2718F9D9-EA76-4826-B9AD-3C1F7D5DA8B7}" destId="{E3DF9D23-501A-4A68-866C-A14CA07E7AEC}" srcOrd="1" destOrd="0" parTransId="{8A98F124-B8E8-4681-A9D0-3F73C7BDB5D9}" sibTransId="{D1E49EE3-0428-44FC-B058-15A73CFAE997}"/>
    <dgm:cxn modelId="{D7D3386A-D96A-4DAA-B664-88CA78575929}" type="presOf" srcId="{F2A2861B-F949-43E7-9E40-46DDB5C07F85}" destId="{F7535BE0-7D3F-4E60-9186-DAF94A9128C9}" srcOrd="0" destOrd="0" presId="urn:microsoft.com/office/officeart/2005/8/layout/arrow2"/>
    <dgm:cxn modelId="{F9997B70-4D3A-4A0B-A131-A892204E23BC}" type="presOf" srcId="{3B53E15F-FDC6-40DD-92F3-8A6A024B2801}" destId="{72F65ED0-83F4-4929-9FAE-BA7FB73E1C11}" srcOrd="0" destOrd="0" presId="urn:microsoft.com/office/officeart/2005/8/layout/arrow2"/>
    <dgm:cxn modelId="{38AD19AC-5035-44AC-B3AF-5A4D98CE4D2D}" type="presOf" srcId="{E3DF9D23-501A-4A68-866C-A14CA07E7AEC}" destId="{D0832D2E-292E-47BE-8CF8-E65DA8FE16E9}" srcOrd="0" destOrd="0" presId="urn:microsoft.com/office/officeart/2005/8/layout/arrow2"/>
    <dgm:cxn modelId="{74B24DBB-470B-4899-8794-3885B346E719}" srcId="{2718F9D9-EA76-4826-B9AD-3C1F7D5DA8B7}" destId="{F2A2861B-F949-43E7-9E40-46DDB5C07F85}" srcOrd="2" destOrd="0" parTransId="{44AC52DB-911D-4C5D-8C20-102DCE347DC1}" sibTransId="{7B1E7447-F013-4160-BB52-C30A794DEC9D}"/>
    <dgm:cxn modelId="{9625CD6C-2B7B-4DE0-A080-1635E546E0E1}" srcId="{2718F9D9-EA76-4826-B9AD-3C1F7D5DA8B7}" destId="{3B53E15F-FDC6-40DD-92F3-8A6A024B2801}" srcOrd="0" destOrd="0" parTransId="{D826ABF4-FFCA-425F-98CD-93B6774BA6E6}" sibTransId="{56452F36-BAD9-42FB-B66B-A4F5688C392D}"/>
    <dgm:cxn modelId="{ADAA0E0A-84DD-4BF4-81B4-5BEEC0B63BEF}" type="presOf" srcId="{2718F9D9-EA76-4826-B9AD-3C1F7D5DA8B7}" destId="{E05E0F4B-FDED-437D-9BA7-4A7EAE0CCF3D}" srcOrd="0" destOrd="0" presId="urn:microsoft.com/office/officeart/2005/8/layout/arrow2"/>
    <dgm:cxn modelId="{B4EE0B74-B61B-4952-B75E-FD198E12579B}" type="presParOf" srcId="{E05E0F4B-FDED-437D-9BA7-4A7EAE0CCF3D}" destId="{5FD18A13-8153-46EA-9E53-1C7C88320D71}" srcOrd="0" destOrd="0" presId="urn:microsoft.com/office/officeart/2005/8/layout/arrow2"/>
    <dgm:cxn modelId="{67C39314-C49A-42C0-82EE-3FCCDF870457}" type="presParOf" srcId="{E05E0F4B-FDED-437D-9BA7-4A7EAE0CCF3D}" destId="{77BAABD3-A943-4F24-9EA3-58375098D5FD}" srcOrd="1" destOrd="0" presId="urn:microsoft.com/office/officeart/2005/8/layout/arrow2"/>
    <dgm:cxn modelId="{659502C9-C7A2-4EF9-9E75-D94628CB2DA5}" type="presParOf" srcId="{77BAABD3-A943-4F24-9EA3-58375098D5FD}" destId="{E41446DE-9DB9-4836-9659-3C71D817DE89}" srcOrd="0" destOrd="0" presId="urn:microsoft.com/office/officeart/2005/8/layout/arrow2"/>
    <dgm:cxn modelId="{E2B38971-B8B9-453F-8B20-82FE41D439B0}" type="presParOf" srcId="{77BAABD3-A943-4F24-9EA3-58375098D5FD}" destId="{72F65ED0-83F4-4929-9FAE-BA7FB73E1C11}" srcOrd="1" destOrd="0" presId="urn:microsoft.com/office/officeart/2005/8/layout/arrow2"/>
    <dgm:cxn modelId="{DCA231AB-EA92-4EC7-B9E2-9AE9D7E454BA}" type="presParOf" srcId="{77BAABD3-A943-4F24-9EA3-58375098D5FD}" destId="{379371D3-C796-433D-ADAE-A897C188B5FF}" srcOrd="2" destOrd="0" presId="urn:microsoft.com/office/officeart/2005/8/layout/arrow2"/>
    <dgm:cxn modelId="{C8ED0B01-667F-4879-96BD-568661DEA3E5}" type="presParOf" srcId="{77BAABD3-A943-4F24-9EA3-58375098D5FD}" destId="{D0832D2E-292E-47BE-8CF8-E65DA8FE16E9}" srcOrd="3" destOrd="0" presId="urn:microsoft.com/office/officeart/2005/8/layout/arrow2"/>
    <dgm:cxn modelId="{5E5518A2-2FF0-4148-AD80-1E682A99AE0F}" type="presParOf" srcId="{77BAABD3-A943-4F24-9EA3-58375098D5FD}" destId="{921B69FB-AA31-418E-8688-02D9EDC9096F}" srcOrd="4" destOrd="0" presId="urn:microsoft.com/office/officeart/2005/8/layout/arrow2"/>
    <dgm:cxn modelId="{E69BC455-04BB-4372-9926-5A41F7C68A31}" type="presParOf" srcId="{77BAABD3-A943-4F24-9EA3-58375098D5FD}" destId="{F7535BE0-7D3F-4E60-9186-DAF94A9128C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718F9D9-EA76-4826-B9AD-3C1F7D5DA8B7}" type="doc">
      <dgm:prSet loTypeId="urn:microsoft.com/office/officeart/2005/8/layout/arrow2" loCatId="process" qsTypeId="urn:microsoft.com/office/officeart/2005/8/quickstyle/simple2" qsCatId="simple" csTypeId="urn:microsoft.com/office/officeart/2005/8/colors/accent1_2#18" csCatId="accent1" phldr="1"/>
      <dgm:spPr/>
      <dgm:t>
        <a:bodyPr/>
        <a:lstStyle/>
        <a:p>
          <a:endParaRPr lang="en-GB"/>
        </a:p>
      </dgm:t>
    </dgm:pt>
    <dgm:pt modelId="{3B53E15F-FDC6-40DD-92F3-8A6A024B2801}">
      <dgm:prSet phldrT="[Text]"/>
      <dgm:spPr/>
      <dgm:t>
        <a:bodyPr/>
        <a:lstStyle/>
        <a:p>
          <a:r>
            <a:rPr lang="en-GB" dirty="0" smtClean="0"/>
            <a:t>Learning After</a:t>
          </a:r>
          <a:endParaRPr lang="en-GB" dirty="0"/>
        </a:p>
      </dgm:t>
    </dgm:pt>
    <dgm:pt modelId="{D826ABF4-FFCA-425F-98CD-93B6774BA6E6}" type="parTrans" cxnId="{9625CD6C-2B7B-4DE0-A080-1635E546E0E1}">
      <dgm:prSet/>
      <dgm:spPr/>
      <dgm:t>
        <a:bodyPr/>
        <a:lstStyle/>
        <a:p>
          <a:endParaRPr lang="en-GB"/>
        </a:p>
      </dgm:t>
    </dgm:pt>
    <dgm:pt modelId="{56452F36-BAD9-42FB-B66B-A4F5688C392D}" type="sibTrans" cxnId="{9625CD6C-2B7B-4DE0-A080-1635E546E0E1}">
      <dgm:prSet/>
      <dgm:spPr/>
      <dgm:t>
        <a:bodyPr/>
        <a:lstStyle/>
        <a:p>
          <a:endParaRPr lang="en-GB"/>
        </a:p>
      </dgm:t>
    </dgm:pt>
    <dgm:pt modelId="{E3DF9D23-501A-4A68-866C-A14CA07E7AEC}">
      <dgm:prSet phldrT="[Text]"/>
      <dgm:spPr/>
      <dgm:t>
        <a:bodyPr/>
        <a:lstStyle/>
        <a:p>
          <a:r>
            <a:rPr lang="en-GB" dirty="0" smtClean="0"/>
            <a:t>Learning Before</a:t>
          </a:r>
          <a:endParaRPr lang="en-GB" dirty="0"/>
        </a:p>
      </dgm:t>
    </dgm:pt>
    <dgm:pt modelId="{8A98F124-B8E8-4681-A9D0-3F73C7BDB5D9}" type="parTrans" cxnId="{4C46FB83-AAAB-4695-9630-AA323031C5F6}">
      <dgm:prSet/>
      <dgm:spPr/>
      <dgm:t>
        <a:bodyPr/>
        <a:lstStyle/>
        <a:p>
          <a:endParaRPr lang="en-GB"/>
        </a:p>
      </dgm:t>
    </dgm:pt>
    <dgm:pt modelId="{D1E49EE3-0428-44FC-B058-15A73CFAE997}" type="sibTrans" cxnId="{4C46FB83-AAAB-4695-9630-AA323031C5F6}">
      <dgm:prSet/>
      <dgm:spPr/>
      <dgm:t>
        <a:bodyPr/>
        <a:lstStyle/>
        <a:p>
          <a:endParaRPr lang="en-GB"/>
        </a:p>
      </dgm:t>
    </dgm:pt>
    <dgm:pt modelId="{F2A2861B-F949-43E7-9E40-46DDB5C07F85}">
      <dgm:prSet phldrT="[Text]"/>
      <dgm:spPr/>
      <dgm:t>
        <a:bodyPr/>
        <a:lstStyle/>
        <a:p>
          <a:r>
            <a:rPr lang="en-GB" dirty="0" smtClean="0"/>
            <a:t>Learning During</a:t>
          </a:r>
          <a:endParaRPr lang="en-GB" dirty="0"/>
        </a:p>
      </dgm:t>
    </dgm:pt>
    <dgm:pt modelId="{44AC52DB-911D-4C5D-8C20-102DCE347DC1}" type="parTrans" cxnId="{74B24DBB-470B-4899-8794-3885B346E719}">
      <dgm:prSet/>
      <dgm:spPr/>
      <dgm:t>
        <a:bodyPr/>
        <a:lstStyle/>
        <a:p>
          <a:endParaRPr lang="en-GB"/>
        </a:p>
      </dgm:t>
    </dgm:pt>
    <dgm:pt modelId="{7B1E7447-F013-4160-BB52-C30A794DEC9D}" type="sibTrans" cxnId="{74B24DBB-470B-4899-8794-3885B346E719}">
      <dgm:prSet/>
      <dgm:spPr/>
      <dgm:t>
        <a:bodyPr/>
        <a:lstStyle/>
        <a:p>
          <a:endParaRPr lang="en-GB"/>
        </a:p>
      </dgm:t>
    </dgm:pt>
    <dgm:pt modelId="{E05E0F4B-FDED-437D-9BA7-4A7EAE0CCF3D}" type="pres">
      <dgm:prSet presAssocID="{2718F9D9-EA76-4826-B9AD-3C1F7D5DA8B7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FD18A13-8153-46EA-9E53-1C7C88320D71}" type="pres">
      <dgm:prSet presAssocID="{2718F9D9-EA76-4826-B9AD-3C1F7D5DA8B7}" presName="arrow" presStyleLbl="bgShp" presStyleIdx="0" presStyleCnt="1" custLinFactNeighborY="-716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77BAABD3-A943-4F24-9EA3-58375098D5FD}" type="pres">
      <dgm:prSet presAssocID="{2718F9D9-EA76-4826-B9AD-3C1F7D5DA8B7}" presName="arrowDiagram3" presStyleCnt="0"/>
      <dgm:spPr/>
    </dgm:pt>
    <dgm:pt modelId="{E41446DE-9DB9-4836-9659-3C71D817DE89}" type="pres">
      <dgm:prSet presAssocID="{3B53E15F-FDC6-40DD-92F3-8A6A024B2801}" presName="bullet3a" presStyleLbl="node1" presStyleIdx="0" presStyleCnt="3"/>
      <dgm:spPr/>
    </dgm:pt>
    <dgm:pt modelId="{72F65ED0-83F4-4929-9FAE-BA7FB73E1C11}" type="pres">
      <dgm:prSet presAssocID="{3B53E15F-FDC6-40DD-92F3-8A6A024B2801}" presName="textBox3a" presStyleLbl="revTx" presStyleIdx="0" presStyleCnt="3" custScaleX="1783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9371D3-C796-433D-ADAE-A897C188B5FF}" type="pres">
      <dgm:prSet presAssocID="{E3DF9D23-501A-4A68-866C-A14CA07E7AEC}" presName="bullet3b" presStyleLbl="node1" presStyleIdx="1" presStyleCnt="3"/>
      <dgm:spPr/>
    </dgm:pt>
    <dgm:pt modelId="{D0832D2E-292E-47BE-8CF8-E65DA8FE16E9}" type="pres">
      <dgm:prSet presAssocID="{E3DF9D23-501A-4A68-866C-A14CA07E7AEC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1B69FB-AA31-418E-8688-02D9EDC9096F}" type="pres">
      <dgm:prSet presAssocID="{F2A2861B-F949-43E7-9E40-46DDB5C07F85}" presName="bullet3c" presStyleLbl="node1" presStyleIdx="2" presStyleCnt="3"/>
      <dgm:spPr/>
    </dgm:pt>
    <dgm:pt modelId="{F7535BE0-7D3F-4E60-9186-DAF94A9128C9}" type="pres">
      <dgm:prSet presAssocID="{F2A2861B-F949-43E7-9E40-46DDB5C07F8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46FB83-AAAB-4695-9630-AA323031C5F6}" srcId="{2718F9D9-EA76-4826-B9AD-3C1F7D5DA8B7}" destId="{E3DF9D23-501A-4A68-866C-A14CA07E7AEC}" srcOrd="1" destOrd="0" parTransId="{8A98F124-B8E8-4681-A9D0-3F73C7BDB5D9}" sibTransId="{D1E49EE3-0428-44FC-B058-15A73CFAE997}"/>
    <dgm:cxn modelId="{09138A08-3755-4BCA-BAD8-C99DF3ADC095}" type="presOf" srcId="{F2A2861B-F949-43E7-9E40-46DDB5C07F85}" destId="{F7535BE0-7D3F-4E60-9186-DAF94A9128C9}" srcOrd="0" destOrd="0" presId="urn:microsoft.com/office/officeart/2005/8/layout/arrow2"/>
    <dgm:cxn modelId="{ED1997F3-48EF-41A8-8E91-3952A9F35BAE}" type="presOf" srcId="{2718F9D9-EA76-4826-B9AD-3C1F7D5DA8B7}" destId="{E05E0F4B-FDED-437D-9BA7-4A7EAE0CCF3D}" srcOrd="0" destOrd="0" presId="urn:microsoft.com/office/officeart/2005/8/layout/arrow2"/>
    <dgm:cxn modelId="{68981F75-FCAD-42EA-A4DB-99AB58AEAC8E}" type="presOf" srcId="{3B53E15F-FDC6-40DD-92F3-8A6A024B2801}" destId="{72F65ED0-83F4-4929-9FAE-BA7FB73E1C11}" srcOrd="0" destOrd="0" presId="urn:microsoft.com/office/officeart/2005/8/layout/arrow2"/>
    <dgm:cxn modelId="{74B24DBB-470B-4899-8794-3885B346E719}" srcId="{2718F9D9-EA76-4826-B9AD-3C1F7D5DA8B7}" destId="{F2A2861B-F949-43E7-9E40-46DDB5C07F85}" srcOrd="2" destOrd="0" parTransId="{44AC52DB-911D-4C5D-8C20-102DCE347DC1}" sibTransId="{7B1E7447-F013-4160-BB52-C30A794DEC9D}"/>
    <dgm:cxn modelId="{9625CD6C-2B7B-4DE0-A080-1635E546E0E1}" srcId="{2718F9D9-EA76-4826-B9AD-3C1F7D5DA8B7}" destId="{3B53E15F-FDC6-40DD-92F3-8A6A024B2801}" srcOrd="0" destOrd="0" parTransId="{D826ABF4-FFCA-425F-98CD-93B6774BA6E6}" sibTransId="{56452F36-BAD9-42FB-B66B-A4F5688C392D}"/>
    <dgm:cxn modelId="{A0CC2558-F83A-466B-9424-027E6073C83C}" type="presOf" srcId="{E3DF9D23-501A-4A68-866C-A14CA07E7AEC}" destId="{D0832D2E-292E-47BE-8CF8-E65DA8FE16E9}" srcOrd="0" destOrd="0" presId="urn:microsoft.com/office/officeart/2005/8/layout/arrow2"/>
    <dgm:cxn modelId="{02CE0D05-5803-4F35-B58C-7CB80710D543}" type="presParOf" srcId="{E05E0F4B-FDED-437D-9BA7-4A7EAE0CCF3D}" destId="{5FD18A13-8153-46EA-9E53-1C7C88320D71}" srcOrd="0" destOrd="0" presId="urn:microsoft.com/office/officeart/2005/8/layout/arrow2"/>
    <dgm:cxn modelId="{8A443E4A-8D44-42BE-B685-7CCCCE09AAD7}" type="presParOf" srcId="{E05E0F4B-FDED-437D-9BA7-4A7EAE0CCF3D}" destId="{77BAABD3-A943-4F24-9EA3-58375098D5FD}" srcOrd="1" destOrd="0" presId="urn:microsoft.com/office/officeart/2005/8/layout/arrow2"/>
    <dgm:cxn modelId="{3F270FED-B536-4799-BBFF-905C6C11517F}" type="presParOf" srcId="{77BAABD3-A943-4F24-9EA3-58375098D5FD}" destId="{E41446DE-9DB9-4836-9659-3C71D817DE89}" srcOrd="0" destOrd="0" presId="urn:microsoft.com/office/officeart/2005/8/layout/arrow2"/>
    <dgm:cxn modelId="{04B9C2D9-5F77-4EBF-93E0-B3BC0F483890}" type="presParOf" srcId="{77BAABD3-A943-4F24-9EA3-58375098D5FD}" destId="{72F65ED0-83F4-4929-9FAE-BA7FB73E1C11}" srcOrd="1" destOrd="0" presId="urn:microsoft.com/office/officeart/2005/8/layout/arrow2"/>
    <dgm:cxn modelId="{4401C614-B739-4CCE-9660-5FFA3509DA53}" type="presParOf" srcId="{77BAABD3-A943-4F24-9EA3-58375098D5FD}" destId="{379371D3-C796-433D-ADAE-A897C188B5FF}" srcOrd="2" destOrd="0" presId="urn:microsoft.com/office/officeart/2005/8/layout/arrow2"/>
    <dgm:cxn modelId="{B2DCDE4C-BEAA-4C56-A671-67AF9F7C88EA}" type="presParOf" srcId="{77BAABD3-A943-4F24-9EA3-58375098D5FD}" destId="{D0832D2E-292E-47BE-8CF8-E65DA8FE16E9}" srcOrd="3" destOrd="0" presId="urn:microsoft.com/office/officeart/2005/8/layout/arrow2"/>
    <dgm:cxn modelId="{DF8CD1D3-5DAC-4E76-B52F-EDF9866903D2}" type="presParOf" srcId="{77BAABD3-A943-4F24-9EA3-58375098D5FD}" destId="{921B69FB-AA31-418E-8688-02D9EDC9096F}" srcOrd="4" destOrd="0" presId="urn:microsoft.com/office/officeart/2005/8/layout/arrow2"/>
    <dgm:cxn modelId="{70AD364F-C356-48AB-850F-3139638985E1}" type="presParOf" srcId="{77BAABD3-A943-4F24-9EA3-58375098D5FD}" destId="{F7535BE0-7D3F-4E60-9186-DAF94A9128C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718F9D9-EA76-4826-B9AD-3C1F7D5DA8B7}" type="doc">
      <dgm:prSet loTypeId="urn:microsoft.com/office/officeart/2005/8/layout/arrow2" loCatId="process" qsTypeId="urn:microsoft.com/office/officeart/2005/8/quickstyle/simple2" qsCatId="simple" csTypeId="urn:microsoft.com/office/officeart/2005/8/colors/accent1_2#19" csCatId="accent1" phldr="1"/>
      <dgm:spPr/>
      <dgm:t>
        <a:bodyPr/>
        <a:lstStyle/>
        <a:p>
          <a:endParaRPr lang="en-GB"/>
        </a:p>
      </dgm:t>
    </dgm:pt>
    <dgm:pt modelId="{3B53E15F-FDC6-40DD-92F3-8A6A024B2801}">
      <dgm:prSet phldrT="[Text]"/>
      <dgm:spPr/>
      <dgm:t>
        <a:bodyPr/>
        <a:lstStyle/>
        <a:p>
          <a:r>
            <a:rPr lang="en-GB" dirty="0" smtClean="0"/>
            <a:t>Learning After</a:t>
          </a:r>
          <a:endParaRPr lang="en-GB" dirty="0"/>
        </a:p>
      </dgm:t>
    </dgm:pt>
    <dgm:pt modelId="{D826ABF4-FFCA-425F-98CD-93B6774BA6E6}" type="parTrans" cxnId="{9625CD6C-2B7B-4DE0-A080-1635E546E0E1}">
      <dgm:prSet/>
      <dgm:spPr/>
      <dgm:t>
        <a:bodyPr/>
        <a:lstStyle/>
        <a:p>
          <a:endParaRPr lang="en-GB"/>
        </a:p>
      </dgm:t>
    </dgm:pt>
    <dgm:pt modelId="{56452F36-BAD9-42FB-B66B-A4F5688C392D}" type="sibTrans" cxnId="{9625CD6C-2B7B-4DE0-A080-1635E546E0E1}">
      <dgm:prSet/>
      <dgm:spPr/>
      <dgm:t>
        <a:bodyPr/>
        <a:lstStyle/>
        <a:p>
          <a:endParaRPr lang="en-GB"/>
        </a:p>
      </dgm:t>
    </dgm:pt>
    <dgm:pt modelId="{E3DF9D23-501A-4A68-866C-A14CA07E7AEC}">
      <dgm:prSet phldrT="[Text]"/>
      <dgm:spPr/>
      <dgm:t>
        <a:bodyPr/>
        <a:lstStyle/>
        <a:p>
          <a:r>
            <a:rPr lang="en-GB" dirty="0" smtClean="0"/>
            <a:t>Learning Before</a:t>
          </a:r>
          <a:endParaRPr lang="en-GB" dirty="0"/>
        </a:p>
      </dgm:t>
    </dgm:pt>
    <dgm:pt modelId="{8A98F124-B8E8-4681-A9D0-3F73C7BDB5D9}" type="parTrans" cxnId="{4C46FB83-AAAB-4695-9630-AA323031C5F6}">
      <dgm:prSet/>
      <dgm:spPr/>
      <dgm:t>
        <a:bodyPr/>
        <a:lstStyle/>
        <a:p>
          <a:endParaRPr lang="en-GB"/>
        </a:p>
      </dgm:t>
    </dgm:pt>
    <dgm:pt modelId="{D1E49EE3-0428-44FC-B058-15A73CFAE997}" type="sibTrans" cxnId="{4C46FB83-AAAB-4695-9630-AA323031C5F6}">
      <dgm:prSet/>
      <dgm:spPr/>
      <dgm:t>
        <a:bodyPr/>
        <a:lstStyle/>
        <a:p>
          <a:endParaRPr lang="en-GB"/>
        </a:p>
      </dgm:t>
    </dgm:pt>
    <dgm:pt modelId="{F2A2861B-F949-43E7-9E40-46DDB5C07F85}">
      <dgm:prSet phldrT="[Text]"/>
      <dgm:spPr/>
      <dgm:t>
        <a:bodyPr/>
        <a:lstStyle/>
        <a:p>
          <a:r>
            <a:rPr lang="en-GB" dirty="0" smtClean="0"/>
            <a:t>Learning During</a:t>
          </a:r>
          <a:endParaRPr lang="en-GB" dirty="0"/>
        </a:p>
      </dgm:t>
    </dgm:pt>
    <dgm:pt modelId="{44AC52DB-911D-4C5D-8C20-102DCE347DC1}" type="parTrans" cxnId="{74B24DBB-470B-4899-8794-3885B346E719}">
      <dgm:prSet/>
      <dgm:spPr/>
      <dgm:t>
        <a:bodyPr/>
        <a:lstStyle/>
        <a:p>
          <a:endParaRPr lang="en-GB"/>
        </a:p>
      </dgm:t>
    </dgm:pt>
    <dgm:pt modelId="{7B1E7447-F013-4160-BB52-C30A794DEC9D}" type="sibTrans" cxnId="{74B24DBB-470B-4899-8794-3885B346E719}">
      <dgm:prSet/>
      <dgm:spPr/>
      <dgm:t>
        <a:bodyPr/>
        <a:lstStyle/>
        <a:p>
          <a:endParaRPr lang="en-GB"/>
        </a:p>
      </dgm:t>
    </dgm:pt>
    <dgm:pt modelId="{E05E0F4B-FDED-437D-9BA7-4A7EAE0CCF3D}" type="pres">
      <dgm:prSet presAssocID="{2718F9D9-EA76-4826-B9AD-3C1F7D5DA8B7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FD18A13-8153-46EA-9E53-1C7C88320D71}" type="pres">
      <dgm:prSet presAssocID="{2718F9D9-EA76-4826-B9AD-3C1F7D5DA8B7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77BAABD3-A943-4F24-9EA3-58375098D5FD}" type="pres">
      <dgm:prSet presAssocID="{2718F9D9-EA76-4826-B9AD-3C1F7D5DA8B7}" presName="arrowDiagram3" presStyleCnt="0"/>
      <dgm:spPr/>
    </dgm:pt>
    <dgm:pt modelId="{E41446DE-9DB9-4836-9659-3C71D817DE89}" type="pres">
      <dgm:prSet presAssocID="{3B53E15F-FDC6-40DD-92F3-8A6A024B2801}" presName="bullet3a" presStyleLbl="node1" presStyleIdx="0" presStyleCnt="3"/>
      <dgm:spPr/>
    </dgm:pt>
    <dgm:pt modelId="{72F65ED0-83F4-4929-9FAE-BA7FB73E1C11}" type="pres">
      <dgm:prSet presAssocID="{3B53E15F-FDC6-40DD-92F3-8A6A024B2801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9371D3-C796-433D-ADAE-A897C188B5FF}" type="pres">
      <dgm:prSet presAssocID="{E3DF9D23-501A-4A68-866C-A14CA07E7AEC}" presName="bullet3b" presStyleLbl="node1" presStyleIdx="1" presStyleCnt="3"/>
      <dgm:spPr/>
    </dgm:pt>
    <dgm:pt modelId="{D0832D2E-292E-47BE-8CF8-E65DA8FE16E9}" type="pres">
      <dgm:prSet presAssocID="{E3DF9D23-501A-4A68-866C-A14CA07E7AEC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1B69FB-AA31-418E-8688-02D9EDC9096F}" type="pres">
      <dgm:prSet presAssocID="{F2A2861B-F949-43E7-9E40-46DDB5C07F85}" presName="bullet3c" presStyleLbl="node1" presStyleIdx="2" presStyleCnt="3"/>
      <dgm:spPr/>
    </dgm:pt>
    <dgm:pt modelId="{F7535BE0-7D3F-4E60-9186-DAF94A9128C9}" type="pres">
      <dgm:prSet presAssocID="{F2A2861B-F949-43E7-9E40-46DDB5C07F8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46FB83-AAAB-4695-9630-AA323031C5F6}" srcId="{2718F9D9-EA76-4826-B9AD-3C1F7D5DA8B7}" destId="{E3DF9D23-501A-4A68-866C-A14CA07E7AEC}" srcOrd="1" destOrd="0" parTransId="{8A98F124-B8E8-4681-A9D0-3F73C7BDB5D9}" sibTransId="{D1E49EE3-0428-44FC-B058-15A73CFAE997}"/>
    <dgm:cxn modelId="{0987DD4D-AA20-4D49-82E5-C06C894D59D5}" type="presOf" srcId="{2718F9D9-EA76-4826-B9AD-3C1F7D5DA8B7}" destId="{E05E0F4B-FDED-437D-9BA7-4A7EAE0CCF3D}" srcOrd="0" destOrd="0" presId="urn:microsoft.com/office/officeart/2005/8/layout/arrow2"/>
    <dgm:cxn modelId="{940F4F04-6602-4FA5-B567-8A1FC398F3A5}" type="presOf" srcId="{E3DF9D23-501A-4A68-866C-A14CA07E7AEC}" destId="{D0832D2E-292E-47BE-8CF8-E65DA8FE16E9}" srcOrd="0" destOrd="0" presId="urn:microsoft.com/office/officeart/2005/8/layout/arrow2"/>
    <dgm:cxn modelId="{6DE15B3E-BF70-4ACA-AFFA-3AEB2243472E}" type="presOf" srcId="{3B53E15F-FDC6-40DD-92F3-8A6A024B2801}" destId="{72F65ED0-83F4-4929-9FAE-BA7FB73E1C11}" srcOrd="0" destOrd="0" presId="urn:microsoft.com/office/officeart/2005/8/layout/arrow2"/>
    <dgm:cxn modelId="{74B24DBB-470B-4899-8794-3885B346E719}" srcId="{2718F9D9-EA76-4826-B9AD-3C1F7D5DA8B7}" destId="{F2A2861B-F949-43E7-9E40-46DDB5C07F85}" srcOrd="2" destOrd="0" parTransId="{44AC52DB-911D-4C5D-8C20-102DCE347DC1}" sibTransId="{7B1E7447-F013-4160-BB52-C30A794DEC9D}"/>
    <dgm:cxn modelId="{C4FC4CB7-EEA5-4CAC-9C8B-764D744EA803}" type="presOf" srcId="{F2A2861B-F949-43E7-9E40-46DDB5C07F85}" destId="{F7535BE0-7D3F-4E60-9186-DAF94A9128C9}" srcOrd="0" destOrd="0" presId="urn:microsoft.com/office/officeart/2005/8/layout/arrow2"/>
    <dgm:cxn modelId="{9625CD6C-2B7B-4DE0-A080-1635E546E0E1}" srcId="{2718F9D9-EA76-4826-B9AD-3C1F7D5DA8B7}" destId="{3B53E15F-FDC6-40DD-92F3-8A6A024B2801}" srcOrd="0" destOrd="0" parTransId="{D826ABF4-FFCA-425F-98CD-93B6774BA6E6}" sibTransId="{56452F36-BAD9-42FB-B66B-A4F5688C392D}"/>
    <dgm:cxn modelId="{515AF28A-05AD-4373-B324-AA913E0C9F70}" type="presParOf" srcId="{E05E0F4B-FDED-437D-9BA7-4A7EAE0CCF3D}" destId="{5FD18A13-8153-46EA-9E53-1C7C88320D71}" srcOrd="0" destOrd="0" presId="urn:microsoft.com/office/officeart/2005/8/layout/arrow2"/>
    <dgm:cxn modelId="{ADFFE51B-8E32-4442-8BC4-429B66EBC46A}" type="presParOf" srcId="{E05E0F4B-FDED-437D-9BA7-4A7EAE0CCF3D}" destId="{77BAABD3-A943-4F24-9EA3-58375098D5FD}" srcOrd="1" destOrd="0" presId="urn:microsoft.com/office/officeart/2005/8/layout/arrow2"/>
    <dgm:cxn modelId="{0A60CC82-71B5-4894-9F92-A17E322F9B47}" type="presParOf" srcId="{77BAABD3-A943-4F24-9EA3-58375098D5FD}" destId="{E41446DE-9DB9-4836-9659-3C71D817DE89}" srcOrd="0" destOrd="0" presId="urn:microsoft.com/office/officeart/2005/8/layout/arrow2"/>
    <dgm:cxn modelId="{D4E9AA50-DFB4-4763-A2E6-A911AB33AEE6}" type="presParOf" srcId="{77BAABD3-A943-4F24-9EA3-58375098D5FD}" destId="{72F65ED0-83F4-4929-9FAE-BA7FB73E1C11}" srcOrd="1" destOrd="0" presId="urn:microsoft.com/office/officeart/2005/8/layout/arrow2"/>
    <dgm:cxn modelId="{7D13EB27-6EE9-4B21-8272-EB41D92C5410}" type="presParOf" srcId="{77BAABD3-A943-4F24-9EA3-58375098D5FD}" destId="{379371D3-C796-433D-ADAE-A897C188B5FF}" srcOrd="2" destOrd="0" presId="urn:microsoft.com/office/officeart/2005/8/layout/arrow2"/>
    <dgm:cxn modelId="{08B93662-8668-4556-A50D-8E23FC1B1824}" type="presParOf" srcId="{77BAABD3-A943-4F24-9EA3-58375098D5FD}" destId="{D0832D2E-292E-47BE-8CF8-E65DA8FE16E9}" srcOrd="3" destOrd="0" presId="urn:microsoft.com/office/officeart/2005/8/layout/arrow2"/>
    <dgm:cxn modelId="{EFACDEC7-2727-4A3A-9F79-FF453EAE80C5}" type="presParOf" srcId="{77BAABD3-A943-4F24-9EA3-58375098D5FD}" destId="{921B69FB-AA31-418E-8688-02D9EDC9096F}" srcOrd="4" destOrd="0" presId="urn:microsoft.com/office/officeart/2005/8/layout/arrow2"/>
    <dgm:cxn modelId="{D3A9E58F-D9E8-410B-94BF-DDE10779AC76}" type="presParOf" srcId="{77BAABD3-A943-4F24-9EA3-58375098D5FD}" destId="{F7535BE0-7D3F-4E60-9186-DAF94A9128C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2" qsCatId="simple" csTypeId="urn:microsoft.com/office/officeart/2005/8/colors/accent1_2#2" csCatId="accent1" phldr="1"/>
      <dgm:spPr/>
    </dgm:pt>
    <dgm:pt modelId="{B56C4000-5AB5-46F7-B72D-BCD02CEAFCAD}">
      <dgm:prSet phldrT="[Text]" custT="1"/>
      <dgm:spPr>
        <a:solidFill>
          <a:srgbClr val="00B09B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Before Action Review</a:t>
          </a:r>
        </a:p>
        <a:p>
          <a:r>
            <a:rPr lang="en-GB" sz="1200" dirty="0" smtClean="0">
              <a:solidFill>
                <a:schemeClr val="bg1"/>
              </a:solidFill>
            </a:rPr>
            <a:t>Peer Assist</a:t>
          </a:r>
          <a:endParaRPr lang="en-GB" sz="1200" dirty="0">
            <a:solidFill>
              <a:schemeClr val="bg1"/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E00EB7-7101-4B7C-AB72-1C8F1EB979AF}">
      <dgm:prSet phldrT="[Text]" custT="1"/>
      <dgm:spPr>
        <a:solidFill>
          <a:srgbClr val="00B09B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After Action Review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E4A748C-F99D-4436-A651-2370BA96E239}">
      <dgm:prSet phldrT="[Text]" custT="1"/>
      <dgm:spPr>
        <a:solidFill>
          <a:srgbClr val="00B09B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Retrospect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5A3DC875-B267-4444-81A5-DB47D10ED254}" type="presOf" srcId="{6E4A748C-F99D-4436-A651-2370BA96E239}" destId="{20C99B3F-DC08-4406-A5DC-42288AB3B1A8}" srcOrd="0" destOrd="0" presId="urn:microsoft.com/office/officeart/2005/8/layout/hChevron3"/>
    <dgm:cxn modelId="{348D96EE-898C-424B-9397-98AFAB886EDC}" type="presOf" srcId="{EF41B0AC-1276-4FF2-AAEE-2D26D6922588}" destId="{3D4433B8-F9EB-49A5-ADEB-F593AA877EB2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6BDFBFC8-ABC2-43C2-B120-4A221D3EA29E}" type="presOf" srcId="{3DE00EB7-7101-4B7C-AB72-1C8F1EB979AF}" destId="{D4F4D1D7-8FEC-4D50-9117-DE04DFCA5EF0}" srcOrd="0" destOrd="0" presId="urn:microsoft.com/office/officeart/2005/8/layout/hChevron3"/>
    <dgm:cxn modelId="{E11A2532-1919-44BB-974F-CE198BF3C2F8}" type="presOf" srcId="{B56C4000-5AB5-46F7-B72D-BCD02CEAFCAD}" destId="{E815E721-3DF8-489E-B73C-0452AFB2FF4C}" srcOrd="0" destOrd="0" presId="urn:microsoft.com/office/officeart/2005/8/layout/hChevron3"/>
    <dgm:cxn modelId="{C570CEEC-60E4-4E6D-91A4-741E2AF15869}" type="presParOf" srcId="{3D4433B8-F9EB-49A5-ADEB-F593AA877EB2}" destId="{E815E721-3DF8-489E-B73C-0452AFB2FF4C}" srcOrd="0" destOrd="0" presId="urn:microsoft.com/office/officeart/2005/8/layout/hChevron3"/>
    <dgm:cxn modelId="{345988A5-2618-4DFC-8158-DCB30F62D02B}" type="presParOf" srcId="{3D4433B8-F9EB-49A5-ADEB-F593AA877EB2}" destId="{41F42746-2059-409A-AC0A-171EBAB86BB3}" srcOrd="1" destOrd="0" presId="urn:microsoft.com/office/officeart/2005/8/layout/hChevron3"/>
    <dgm:cxn modelId="{4541B0BD-4A56-4076-BB5A-FC7FA8505F30}" type="presParOf" srcId="{3D4433B8-F9EB-49A5-ADEB-F593AA877EB2}" destId="{D4F4D1D7-8FEC-4D50-9117-DE04DFCA5EF0}" srcOrd="2" destOrd="0" presId="urn:microsoft.com/office/officeart/2005/8/layout/hChevron3"/>
    <dgm:cxn modelId="{F6ABEA8A-0EFF-4B18-B27F-9D100731769E}" type="presParOf" srcId="{3D4433B8-F9EB-49A5-ADEB-F593AA877EB2}" destId="{EF793BAD-D2D3-44CF-96E1-1F5F73C1515D}" srcOrd="3" destOrd="0" presId="urn:microsoft.com/office/officeart/2005/8/layout/hChevron3"/>
    <dgm:cxn modelId="{AC38C56D-5DE2-41D7-8A02-D07DBC864303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7" qsCatId="simple" csTypeId="urn:microsoft.com/office/officeart/2005/8/colors/accent1_2#20" csCatId="accent1" phldr="1"/>
      <dgm:spPr/>
    </dgm:pt>
    <dgm:pt modelId="{B56C4000-5AB5-46F7-B72D-BCD02CEAFCAD}">
      <dgm:prSet phldrT="[Text]" custT="1"/>
      <dgm:spPr/>
      <dgm:t>
        <a:bodyPr/>
        <a:lstStyle/>
        <a:p>
          <a:r>
            <a:rPr lang="en-GB" sz="18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Learning Before</a:t>
          </a:r>
          <a:endParaRPr lang="en-GB" sz="1800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chemeClr val="accent1">
            <a:hueOff val="0"/>
            <a:satOff val="0"/>
            <a:lumOff val="0"/>
            <a:alpha val="29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39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7387AAF6-E87A-4DD9-833A-704E932A8782}" type="presOf" srcId="{3DE00EB7-7101-4B7C-AB72-1C8F1EB979AF}" destId="{D4F4D1D7-8FEC-4D50-9117-DE04DFCA5EF0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BF44441C-BF2E-48F5-B7E5-62F70BE77393}" type="presOf" srcId="{6E4A748C-F99D-4436-A651-2370BA96E239}" destId="{20C99B3F-DC08-4406-A5DC-42288AB3B1A8}" srcOrd="0" destOrd="0" presId="urn:microsoft.com/office/officeart/2005/8/layout/hChevron3"/>
    <dgm:cxn modelId="{FC13E17C-DC6E-4DFD-B910-4A9C2E1461E5}" type="presOf" srcId="{B56C4000-5AB5-46F7-B72D-BCD02CEAFCAD}" destId="{E815E721-3DF8-489E-B73C-0452AFB2FF4C}" srcOrd="0" destOrd="0" presId="urn:microsoft.com/office/officeart/2005/8/layout/hChevron3"/>
    <dgm:cxn modelId="{4CE33EB3-2B89-42B0-A637-26F00651A0F2}" type="presOf" srcId="{EF41B0AC-1276-4FF2-AAEE-2D26D6922588}" destId="{3D4433B8-F9EB-49A5-ADEB-F593AA877EB2}" srcOrd="0" destOrd="0" presId="urn:microsoft.com/office/officeart/2005/8/layout/hChevron3"/>
    <dgm:cxn modelId="{77F5999D-A2A6-407D-98B6-591AC2783AF9}" type="presParOf" srcId="{3D4433B8-F9EB-49A5-ADEB-F593AA877EB2}" destId="{E815E721-3DF8-489E-B73C-0452AFB2FF4C}" srcOrd="0" destOrd="0" presId="urn:microsoft.com/office/officeart/2005/8/layout/hChevron3"/>
    <dgm:cxn modelId="{311D38D0-21F2-42DD-9A82-0523DDF266FC}" type="presParOf" srcId="{3D4433B8-F9EB-49A5-ADEB-F593AA877EB2}" destId="{41F42746-2059-409A-AC0A-171EBAB86BB3}" srcOrd="1" destOrd="0" presId="urn:microsoft.com/office/officeart/2005/8/layout/hChevron3"/>
    <dgm:cxn modelId="{A8792A2A-9525-401D-9F7D-7D82AD79EC9B}" type="presParOf" srcId="{3D4433B8-F9EB-49A5-ADEB-F593AA877EB2}" destId="{D4F4D1D7-8FEC-4D50-9117-DE04DFCA5EF0}" srcOrd="2" destOrd="0" presId="urn:microsoft.com/office/officeart/2005/8/layout/hChevron3"/>
    <dgm:cxn modelId="{5F55CEF6-76A0-4FAA-9890-BE581AE95E8A}" type="presParOf" srcId="{3D4433B8-F9EB-49A5-ADEB-F593AA877EB2}" destId="{EF793BAD-D2D3-44CF-96E1-1F5F73C1515D}" srcOrd="3" destOrd="0" presId="urn:microsoft.com/office/officeart/2005/8/layout/hChevron3"/>
    <dgm:cxn modelId="{4B271081-7554-425C-B456-2C79AFE95579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8" qsCatId="simple" csTypeId="urn:microsoft.com/office/officeart/2005/8/colors/accent1_2#21" csCatId="accent1" phldr="1"/>
      <dgm:spPr/>
    </dgm:pt>
    <dgm:pt modelId="{B56C4000-5AB5-46F7-B72D-BCD02CEAFCAD}">
      <dgm:prSet phldrT="[Text]" custT="1"/>
      <dgm:spPr>
        <a:solidFill>
          <a:srgbClr val="00B09B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Before Action Review</a:t>
          </a:r>
        </a:p>
        <a:p>
          <a:r>
            <a:rPr lang="en-GB" sz="1200" dirty="0" smtClean="0">
              <a:solidFill>
                <a:schemeClr val="bg1"/>
              </a:solidFill>
            </a:rPr>
            <a:t>Peer Assist</a:t>
          </a:r>
          <a:endParaRPr lang="en-GB" sz="1200" dirty="0">
            <a:solidFill>
              <a:schemeClr val="bg1"/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E00EB7-7101-4B7C-AB72-1C8F1EB979AF}">
      <dgm:prSet phldrT="[Text]" custT="1"/>
      <dgm:spPr>
        <a:solidFill>
          <a:srgbClr val="00B09B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After Action Review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E4A748C-F99D-4436-A651-2370BA96E239}">
      <dgm:prSet phldrT="[Text]" custT="1"/>
      <dgm:spPr>
        <a:solidFill>
          <a:srgbClr val="00B09B">
            <a:alpha val="29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Retrospect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01BA8AA-41FA-409B-AB84-7B1363B0C5F4}" type="presOf" srcId="{6E4A748C-F99D-4436-A651-2370BA96E239}" destId="{20C99B3F-DC08-4406-A5DC-42288AB3B1A8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F44506B1-B2E8-484C-97DA-A10F2084E951}" type="presOf" srcId="{B56C4000-5AB5-46F7-B72D-BCD02CEAFCAD}" destId="{E815E721-3DF8-489E-B73C-0452AFB2FF4C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8B2FD7B1-E44C-4C46-895F-9142C6070848}" type="presOf" srcId="{EF41B0AC-1276-4FF2-AAEE-2D26D6922588}" destId="{3D4433B8-F9EB-49A5-ADEB-F593AA877EB2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06881B75-C1B0-4465-B7B9-BA19099FD6BA}" type="presOf" srcId="{3DE00EB7-7101-4B7C-AB72-1C8F1EB979AF}" destId="{D4F4D1D7-8FEC-4D50-9117-DE04DFCA5EF0}" srcOrd="0" destOrd="0" presId="urn:microsoft.com/office/officeart/2005/8/layout/hChevron3"/>
    <dgm:cxn modelId="{13BE2684-4BE0-4B68-A5EC-00A1E7BC35BE}" type="presParOf" srcId="{3D4433B8-F9EB-49A5-ADEB-F593AA877EB2}" destId="{E815E721-3DF8-489E-B73C-0452AFB2FF4C}" srcOrd="0" destOrd="0" presId="urn:microsoft.com/office/officeart/2005/8/layout/hChevron3"/>
    <dgm:cxn modelId="{E6CEFB0C-DFE0-4671-A89B-933648A75536}" type="presParOf" srcId="{3D4433B8-F9EB-49A5-ADEB-F593AA877EB2}" destId="{41F42746-2059-409A-AC0A-171EBAB86BB3}" srcOrd="1" destOrd="0" presId="urn:microsoft.com/office/officeart/2005/8/layout/hChevron3"/>
    <dgm:cxn modelId="{1011305A-0503-420E-8EAD-A8AEF521B22C}" type="presParOf" srcId="{3D4433B8-F9EB-49A5-ADEB-F593AA877EB2}" destId="{D4F4D1D7-8FEC-4D50-9117-DE04DFCA5EF0}" srcOrd="2" destOrd="0" presId="urn:microsoft.com/office/officeart/2005/8/layout/hChevron3"/>
    <dgm:cxn modelId="{AFC18E69-A0B7-4523-92FA-F6F5BBFC86C5}" type="presParOf" srcId="{3D4433B8-F9EB-49A5-ADEB-F593AA877EB2}" destId="{EF793BAD-D2D3-44CF-96E1-1F5F73C1515D}" srcOrd="3" destOrd="0" presId="urn:microsoft.com/office/officeart/2005/8/layout/hChevron3"/>
    <dgm:cxn modelId="{93491A2A-1C70-4AA2-AF75-6D58BA525925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19" qsCatId="simple" csTypeId="urn:microsoft.com/office/officeart/2005/8/colors/accent1_2#22" csCatId="accent1" phldr="1"/>
      <dgm:spPr/>
    </dgm:pt>
    <dgm:pt modelId="{B56C4000-5AB5-46F7-B72D-BCD02CEAFCAD}">
      <dgm:prSet phldrT="[Text]" custT="1"/>
      <dgm:spPr>
        <a:solidFill>
          <a:srgbClr val="8E2344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Join a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endParaRPr lang="en-GB" sz="1200" dirty="0" smtClean="0">
            <a:solidFill>
              <a:schemeClr val="bg1"/>
            </a:solidFill>
          </a:endParaRPr>
        </a:p>
        <a:p>
          <a:r>
            <a:rPr lang="en-GB" sz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dirty="0" err="1" smtClean="0">
              <a:solidFill>
                <a:schemeClr val="bg1"/>
              </a:solidFill>
            </a:rPr>
            <a:t>SMEs</a:t>
          </a:r>
          <a:r>
            <a:rPr lang="en-GB" sz="1200" dirty="0" smtClean="0">
              <a:solidFill>
                <a:schemeClr val="bg1"/>
              </a:solidFill>
            </a:rPr>
            <a:t>)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8E2344">
            <a:alpha val="29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8E2344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Contribute learning to the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r>
            <a:rPr lang="en-GB" sz="1200" dirty="0" smtClean="0">
              <a:solidFill>
                <a:schemeClr val="bg1"/>
              </a:solidFill>
            </a:rPr>
            <a:t> or network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156C8DD1-6238-4624-AA8A-7C0B958DC348}" type="presOf" srcId="{3DE00EB7-7101-4B7C-AB72-1C8F1EB979AF}" destId="{D4F4D1D7-8FEC-4D50-9117-DE04DFCA5EF0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026C03E1-D14A-4BDF-BC3D-F5D8C43997AD}" type="presOf" srcId="{EF41B0AC-1276-4FF2-AAEE-2D26D6922588}" destId="{3D4433B8-F9EB-49A5-ADEB-F593AA877EB2}" srcOrd="0" destOrd="0" presId="urn:microsoft.com/office/officeart/2005/8/layout/hChevron3"/>
    <dgm:cxn modelId="{F968718D-0391-40F1-8B97-4E17AF3779D0}" type="presOf" srcId="{B56C4000-5AB5-46F7-B72D-BCD02CEAFCAD}" destId="{E815E721-3DF8-489E-B73C-0452AFB2FF4C}" srcOrd="0" destOrd="0" presId="urn:microsoft.com/office/officeart/2005/8/layout/hChevron3"/>
    <dgm:cxn modelId="{4B77B0A9-BC28-4A92-AF15-9EA1852D6E6B}" type="presOf" srcId="{6E4A748C-F99D-4436-A651-2370BA96E239}" destId="{20C99B3F-DC08-4406-A5DC-42288AB3B1A8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57921EF9-0792-46EE-BC6D-8E8863F33391}" type="presParOf" srcId="{3D4433B8-F9EB-49A5-ADEB-F593AA877EB2}" destId="{E815E721-3DF8-489E-B73C-0452AFB2FF4C}" srcOrd="0" destOrd="0" presId="urn:microsoft.com/office/officeart/2005/8/layout/hChevron3"/>
    <dgm:cxn modelId="{CA4C75D0-17B7-49B5-A8B5-ED9AD16FDBD4}" type="presParOf" srcId="{3D4433B8-F9EB-49A5-ADEB-F593AA877EB2}" destId="{41F42746-2059-409A-AC0A-171EBAB86BB3}" srcOrd="1" destOrd="0" presId="urn:microsoft.com/office/officeart/2005/8/layout/hChevron3"/>
    <dgm:cxn modelId="{8D641E05-05DB-43D3-BB55-7E85C9C405C9}" type="presParOf" srcId="{3D4433B8-F9EB-49A5-ADEB-F593AA877EB2}" destId="{D4F4D1D7-8FEC-4D50-9117-DE04DFCA5EF0}" srcOrd="2" destOrd="0" presId="urn:microsoft.com/office/officeart/2005/8/layout/hChevron3"/>
    <dgm:cxn modelId="{EFDB8070-3768-45D5-B6AB-A505D9992251}" type="presParOf" srcId="{3D4433B8-F9EB-49A5-ADEB-F593AA877EB2}" destId="{EF793BAD-D2D3-44CF-96E1-1F5F73C1515D}" srcOrd="3" destOrd="0" presId="urn:microsoft.com/office/officeart/2005/8/layout/hChevron3"/>
    <dgm:cxn modelId="{5A9CE30E-B689-4BF5-B60D-94E76ECF344B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20" qsCatId="simple" csTypeId="urn:microsoft.com/office/officeart/2005/8/colors/accent1_2#23" csCatId="accent1" phldr="1"/>
      <dgm:spPr/>
    </dgm:pt>
    <dgm:pt modelId="{B56C4000-5AB5-46F7-B72D-BCD02CEAFCAD}">
      <dgm:prSet phldrT="[Text]" custT="1"/>
      <dgm:spPr>
        <a:solidFill>
          <a:srgbClr val="AA47BA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 or relevant information sources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AA47BA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</a:t>
          </a:r>
        </a:p>
        <a:p>
          <a:r>
            <a:rPr lang="en-GB" sz="1200" dirty="0" smtClean="0">
              <a:solidFill>
                <a:schemeClr val="bg1"/>
              </a:solidFill>
            </a:rPr>
            <a:t>Plan build of knowledge assets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AA47BA">
            <a:alpha val="30000"/>
          </a:srgbClr>
        </a:solidFill>
      </dgm:spPr>
      <dgm:t>
        <a:bodyPr/>
        <a:lstStyle/>
        <a:p>
          <a:r>
            <a:rPr lang="en-GB" sz="1200" b="0" dirty="0" smtClean="0">
              <a:solidFill>
                <a:schemeClr val="bg1"/>
              </a:solidFill>
            </a:rPr>
            <a:t>Build and share knowledge asset</a:t>
          </a:r>
          <a:endParaRPr lang="en-GB" sz="1200" b="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270302D4-1A99-4142-A153-1A9864524B40}" type="presOf" srcId="{B56C4000-5AB5-46F7-B72D-BCD02CEAFCAD}" destId="{E815E721-3DF8-489E-B73C-0452AFB2FF4C}" srcOrd="0" destOrd="0" presId="urn:microsoft.com/office/officeart/2005/8/layout/hChevron3"/>
    <dgm:cxn modelId="{040331FB-AD56-48E6-A58F-5DF798032C54}" type="presOf" srcId="{EF41B0AC-1276-4FF2-AAEE-2D26D6922588}" destId="{3D4433B8-F9EB-49A5-ADEB-F593AA877EB2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2FCE124F-599B-45AF-B086-664B2B54731F}" type="presOf" srcId="{6E4A748C-F99D-4436-A651-2370BA96E239}" destId="{20C99B3F-DC08-4406-A5DC-42288AB3B1A8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4B1EA7CE-DB93-4E42-A0E8-506331418DEA}" type="presOf" srcId="{3DE00EB7-7101-4B7C-AB72-1C8F1EB979AF}" destId="{D4F4D1D7-8FEC-4D50-9117-DE04DFCA5EF0}" srcOrd="0" destOrd="0" presId="urn:microsoft.com/office/officeart/2005/8/layout/hChevron3"/>
    <dgm:cxn modelId="{28C49320-1E35-499C-8107-08FD568A635F}" type="presParOf" srcId="{3D4433B8-F9EB-49A5-ADEB-F593AA877EB2}" destId="{E815E721-3DF8-489E-B73C-0452AFB2FF4C}" srcOrd="0" destOrd="0" presId="urn:microsoft.com/office/officeart/2005/8/layout/hChevron3"/>
    <dgm:cxn modelId="{C47D4107-C7AB-40A0-870E-5DA030575773}" type="presParOf" srcId="{3D4433B8-F9EB-49A5-ADEB-F593AA877EB2}" destId="{41F42746-2059-409A-AC0A-171EBAB86BB3}" srcOrd="1" destOrd="0" presId="urn:microsoft.com/office/officeart/2005/8/layout/hChevron3"/>
    <dgm:cxn modelId="{790924C8-9B97-40B6-89EC-2F819B338092}" type="presParOf" srcId="{3D4433B8-F9EB-49A5-ADEB-F593AA877EB2}" destId="{D4F4D1D7-8FEC-4D50-9117-DE04DFCA5EF0}" srcOrd="2" destOrd="0" presId="urn:microsoft.com/office/officeart/2005/8/layout/hChevron3"/>
    <dgm:cxn modelId="{C9175E89-E220-4197-B1E3-CEC03E293738}" type="presParOf" srcId="{3D4433B8-F9EB-49A5-ADEB-F593AA877EB2}" destId="{EF793BAD-D2D3-44CF-96E1-1F5F73C1515D}" srcOrd="3" destOrd="0" presId="urn:microsoft.com/office/officeart/2005/8/layout/hChevron3"/>
    <dgm:cxn modelId="{46B47FF8-53E0-4725-A1F3-C6B095A2DCDE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21" qsCatId="simple" csTypeId="urn:microsoft.com/office/officeart/2005/8/colors/accent1_2#24" csCatId="accent1" phldr="1"/>
      <dgm:spPr/>
    </dgm:pt>
    <dgm:pt modelId="{B56C4000-5AB5-46F7-B72D-BCD02CEAFCAD}">
      <dgm:prSet phldrT="[Text]" custT="1"/>
      <dgm:spPr>
        <a:solidFill>
          <a:schemeClr val="accent1">
            <a:hueOff val="0"/>
            <a:satOff val="0"/>
            <a:lumOff val="0"/>
            <a:alpha val="29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Before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chemeClr val="accent1">
            <a:hueOff val="0"/>
            <a:satOff val="0"/>
            <a:lumOff val="0"/>
            <a:alpha val="29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39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C7D19A8C-4F53-41AF-AC26-EE7571CD9D4D}" type="presOf" srcId="{B56C4000-5AB5-46F7-B72D-BCD02CEAFCAD}" destId="{E815E721-3DF8-489E-B73C-0452AFB2FF4C}" srcOrd="0" destOrd="0" presId="urn:microsoft.com/office/officeart/2005/8/layout/hChevron3"/>
    <dgm:cxn modelId="{01B2D9F7-6184-4EC1-870D-F169D9FAE3F2}" type="presOf" srcId="{6E4A748C-F99D-4436-A651-2370BA96E239}" destId="{20C99B3F-DC08-4406-A5DC-42288AB3B1A8}" srcOrd="0" destOrd="0" presId="urn:microsoft.com/office/officeart/2005/8/layout/hChevron3"/>
    <dgm:cxn modelId="{FDBFE678-6CC4-45F6-B789-330601A840B2}" type="presOf" srcId="{3DE00EB7-7101-4B7C-AB72-1C8F1EB979AF}" destId="{D4F4D1D7-8FEC-4D50-9117-DE04DFCA5EF0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60F2B455-A437-46FF-8CE6-9F11CEAB7F24}" type="presOf" srcId="{EF41B0AC-1276-4FF2-AAEE-2D26D6922588}" destId="{3D4433B8-F9EB-49A5-ADEB-F593AA877EB2}" srcOrd="0" destOrd="0" presId="urn:microsoft.com/office/officeart/2005/8/layout/hChevron3"/>
    <dgm:cxn modelId="{67FD21D1-6197-4E09-9322-A0775F68CBF9}" type="presParOf" srcId="{3D4433B8-F9EB-49A5-ADEB-F593AA877EB2}" destId="{E815E721-3DF8-489E-B73C-0452AFB2FF4C}" srcOrd="0" destOrd="0" presId="urn:microsoft.com/office/officeart/2005/8/layout/hChevron3"/>
    <dgm:cxn modelId="{CBE13B46-F319-4F39-903C-8E1176C5D034}" type="presParOf" srcId="{3D4433B8-F9EB-49A5-ADEB-F593AA877EB2}" destId="{41F42746-2059-409A-AC0A-171EBAB86BB3}" srcOrd="1" destOrd="0" presId="urn:microsoft.com/office/officeart/2005/8/layout/hChevron3"/>
    <dgm:cxn modelId="{B6F3D1B2-13E2-48D6-8538-3AE28EDB1EF4}" type="presParOf" srcId="{3D4433B8-F9EB-49A5-ADEB-F593AA877EB2}" destId="{D4F4D1D7-8FEC-4D50-9117-DE04DFCA5EF0}" srcOrd="2" destOrd="0" presId="urn:microsoft.com/office/officeart/2005/8/layout/hChevron3"/>
    <dgm:cxn modelId="{730EECD7-7FB2-4E13-A41C-A25C57FC7D81}" type="presParOf" srcId="{3D4433B8-F9EB-49A5-ADEB-F593AA877EB2}" destId="{EF793BAD-D2D3-44CF-96E1-1F5F73C1515D}" srcOrd="3" destOrd="0" presId="urn:microsoft.com/office/officeart/2005/8/layout/hChevron3"/>
    <dgm:cxn modelId="{C9535801-5568-426C-AFA3-9A25318A146B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22" qsCatId="simple" csTypeId="urn:microsoft.com/office/officeart/2005/8/colors/accent1_2#25" csCatId="accent1" phldr="1"/>
      <dgm:spPr/>
    </dgm:pt>
    <dgm:pt modelId="{B56C4000-5AB5-46F7-B72D-BCD02CEAFCAD}">
      <dgm:prSet phldrT="[Text]" custT="1"/>
      <dgm:spPr>
        <a:solidFill>
          <a:srgbClr val="00B09B">
            <a:alpha val="31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Before Action Review</a:t>
          </a:r>
        </a:p>
        <a:p>
          <a:r>
            <a:rPr lang="en-GB" sz="1200" dirty="0" smtClean="0">
              <a:solidFill>
                <a:schemeClr val="bg1"/>
              </a:solidFill>
            </a:rPr>
            <a:t>Peer Assist</a:t>
          </a:r>
          <a:endParaRPr lang="en-GB" sz="1200" dirty="0">
            <a:solidFill>
              <a:schemeClr val="bg1"/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E00EB7-7101-4B7C-AB72-1C8F1EB979AF}">
      <dgm:prSet phldrT="[Text]" custT="1"/>
      <dgm:spPr>
        <a:solidFill>
          <a:srgbClr val="00B09B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After Action Review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E4A748C-F99D-4436-A651-2370BA96E239}">
      <dgm:prSet phldrT="[Text]" custT="1"/>
      <dgm:spPr>
        <a:solidFill>
          <a:srgbClr val="00B09B">
            <a:alpha val="29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Retrospect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1916607-B6DB-4089-B19D-4825903E3CE0}" type="presOf" srcId="{6E4A748C-F99D-4436-A651-2370BA96E239}" destId="{20C99B3F-DC08-4406-A5DC-42288AB3B1A8}" srcOrd="0" destOrd="0" presId="urn:microsoft.com/office/officeart/2005/8/layout/hChevron3"/>
    <dgm:cxn modelId="{AFC7EF04-DE89-422B-B749-BEDDED48C159}" type="presOf" srcId="{EF41B0AC-1276-4FF2-AAEE-2D26D6922588}" destId="{3D4433B8-F9EB-49A5-ADEB-F593AA877EB2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E7ADD20D-9FBD-45EC-94CA-BA5FF366235C}" type="presOf" srcId="{B56C4000-5AB5-46F7-B72D-BCD02CEAFCAD}" destId="{E815E721-3DF8-489E-B73C-0452AFB2FF4C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60D6A44F-4DBF-4308-99A6-746350673BD9}" type="presOf" srcId="{3DE00EB7-7101-4B7C-AB72-1C8F1EB979AF}" destId="{D4F4D1D7-8FEC-4D50-9117-DE04DFCA5EF0}" srcOrd="0" destOrd="0" presId="urn:microsoft.com/office/officeart/2005/8/layout/hChevron3"/>
    <dgm:cxn modelId="{78B97D20-383C-4E97-AA01-427BFB7B3649}" type="presParOf" srcId="{3D4433B8-F9EB-49A5-ADEB-F593AA877EB2}" destId="{E815E721-3DF8-489E-B73C-0452AFB2FF4C}" srcOrd="0" destOrd="0" presId="urn:microsoft.com/office/officeart/2005/8/layout/hChevron3"/>
    <dgm:cxn modelId="{34227D05-B649-4276-9826-27047D181BD2}" type="presParOf" srcId="{3D4433B8-F9EB-49A5-ADEB-F593AA877EB2}" destId="{41F42746-2059-409A-AC0A-171EBAB86BB3}" srcOrd="1" destOrd="0" presId="urn:microsoft.com/office/officeart/2005/8/layout/hChevron3"/>
    <dgm:cxn modelId="{BDE0DBDC-41B0-4F20-9B95-3F3D1B1D098A}" type="presParOf" srcId="{3D4433B8-F9EB-49A5-ADEB-F593AA877EB2}" destId="{D4F4D1D7-8FEC-4D50-9117-DE04DFCA5EF0}" srcOrd="2" destOrd="0" presId="urn:microsoft.com/office/officeart/2005/8/layout/hChevron3"/>
    <dgm:cxn modelId="{D1C06021-AF6A-4FC3-B97D-DEE937F85FE5}" type="presParOf" srcId="{3D4433B8-F9EB-49A5-ADEB-F593AA877EB2}" destId="{EF793BAD-D2D3-44CF-96E1-1F5F73C1515D}" srcOrd="3" destOrd="0" presId="urn:microsoft.com/office/officeart/2005/8/layout/hChevron3"/>
    <dgm:cxn modelId="{E529CD9B-EEF7-4DC8-8943-FAE6AAA770BF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23" qsCatId="simple" csTypeId="urn:microsoft.com/office/officeart/2005/8/colors/accent1_2#26" csCatId="accent1" phldr="1"/>
      <dgm:spPr/>
    </dgm:pt>
    <dgm:pt modelId="{B56C4000-5AB5-46F7-B72D-BCD02CEAFCAD}">
      <dgm:prSet phldrT="[Text]" custT="1"/>
      <dgm:spPr>
        <a:solidFill>
          <a:srgbClr val="8E2344">
            <a:alpha val="29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Join a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endParaRPr lang="en-GB" sz="1200" dirty="0" smtClean="0">
            <a:solidFill>
              <a:schemeClr val="bg1"/>
            </a:solidFill>
          </a:endParaRPr>
        </a:p>
        <a:p>
          <a:r>
            <a:rPr lang="en-GB" sz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dirty="0" err="1" smtClean="0">
              <a:solidFill>
                <a:schemeClr val="bg1"/>
              </a:solidFill>
            </a:rPr>
            <a:t>SMEs</a:t>
          </a:r>
          <a:r>
            <a:rPr lang="en-GB" sz="1200" dirty="0" smtClean="0">
              <a:solidFill>
                <a:schemeClr val="bg1"/>
              </a:solidFill>
            </a:rPr>
            <a:t>)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8E2344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8E2344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Contribute learning to the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r>
            <a:rPr lang="en-GB" sz="1200" dirty="0" smtClean="0">
              <a:solidFill>
                <a:schemeClr val="bg1"/>
              </a:solidFill>
            </a:rPr>
            <a:t> or network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C73DCD3-1846-4303-8F07-94C176B3A93A}" type="presOf" srcId="{6E4A748C-F99D-4436-A651-2370BA96E239}" destId="{20C99B3F-DC08-4406-A5DC-42288AB3B1A8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76F9DFC6-F1DE-41B6-AB81-0103494EE07E}" type="presOf" srcId="{EF41B0AC-1276-4FF2-AAEE-2D26D6922588}" destId="{3D4433B8-F9EB-49A5-ADEB-F593AA877EB2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3B6D97AE-3BB2-463F-B69E-E425288FCF6F}" type="presOf" srcId="{B56C4000-5AB5-46F7-B72D-BCD02CEAFCAD}" destId="{E815E721-3DF8-489E-B73C-0452AFB2FF4C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886B8EB9-B743-46C2-8B25-8499CF82CBCB}" type="presOf" srcId="{3DE00EB7-7101-4B7C-AB72-1C8F1EB979AF}" destId="{D4F4D1D7-8FEC-4D50-9117-DE04DFCA5EF0}" srcOrd="0" destOrd="0" presId="urn:microsoft.com/office/officeart/2005/8/layout/hChevron3"/>
    <dgm:cxn modelId="{29959318-73D9-42CA-B1AD-D6AF0C36185F}" type="presParOf" srcId="{3D4433B8-F9EB-49A5-ADEB-F593AA877EB2}" destId="{E815E721-3DF8-489E-B73C-0452AFB2FF4C}" srcOrd="0" destOrd="0" presId="urn:microsoft.com/office/officeart/2005/8/layout/hChevron3"/>
    <dgm:cxn modelId="{6B5E8BCD-E1F6-4135-82E6-7659C7F1263D}" type="presParOf" srcId="{3D4433B8-F9EB-49A5-ADEB-F593AA877EB2}" destId="{41F42746-2059-409A-AC0A-171EBAB86BB3}" srcOrd="1" destOrd="0" presId="urn:microsoft.com/office/officeart/2005/8/layout/hChevron3"/>
    <dgm:cxn modelId="{E22D7A6E-40FF-46B9-B433-B93DEAC145A5}" type="presParOf" srcId="{3D4433B8-F9EB-49A5-ADEB-F593AA877EB2}" destId="{D4F4D1D7-8FEC-4D50-9117-DE04DFCA5EF0}" srcOrd="2" destOrd="0" presId="urn:microsoft.com/office/officeart/2005/8/layout/hChevron3"/>
    <dgm:cxn modelId="{600DE7BF-95AB-4D99-AA46-1FBCE8EBE651}" type="presParOf" srcId="{3D4433B8-F9EB-49A5-ADEB-F593AA877EB2}" destId="{EF793BAD-D2D3-44CF-96E1-1F5F73C1515D}" srcOrd="3" destOrd="0" presId="urn:microsoft.com/office/officeart/2005/8/layout/hChevron3"/>
    <dgm:cxn modelId="{2CAD9AE8-5C40-442F-B598-206CDFD98DAE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24" qsCatId="simple" csTypeId="urn:microsoft.com/office/officeart/2005/8/colors/accent1_2#27" csCatId="accent1" phldr="1"/>
      <dgm:spPr/>
    </dgm:pt>
    <dgm:pt modelId="{B56C4000-5AB5-46F7-B72D-BCD02CEAFCAD}">
      <dgm:prSet phldrT="[Text]" custT="1"/>
      <dgm:spPr>
        <a:solidFill>
          <a:srgbClr val="AA47BA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 or relevant information sources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AA47BA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</a:t>
          </a:r>
        </a:p>
        <a:p>
          <a:r>
            <a:rPr lang="en-GB" sz="1200" dirty="0" smtClean="0">
              <a:solidFill>
                <a:schemeClr val="bg1"/>
              </a:solidFill>
            </a:rPr>
            <a:t>Plan build of knowledge assets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AA47BA">
            <a:alpha val="30000"/>
          </a:srgbClr>
        </a:solidFill>
      </dgm:spPr>
      <dgm:t>
        <a:bodyPr/>
        <a:lstStyle/>
        <a:p>
          <a:r>
            <a:rPr lang="en-GB" sz="1200" b="0" dirty="0" smtClean="0">
              <a:solidFill>
                <a:schemeClr val="bg1"/>
              </a:solidFill>
            </a:rPr>
            <a:t>Build and share knowledge asset</a:t>
          </a:r>
          <a:endParaRPr lang="en-GB" sz="1200" b="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BA3F7E0D-D06B-42D5-B41A-3DE3DAB8462E}" type="presOf" srcId="{3DE00EB7-7101-4B7C-AB72-1C8F1EB979AF}" destId="{D4F4D1D7-8FEC-4D50-9117-DE04DFCA5EF0}" srcOrd="0" destOrd="0" presId="urn:microsoft.com/office/officeart/2005/8/layout/hChevron3"/>
    <dgm:cxn modelId="{5E457852-2BCC-4FE8-B5DD-728B8D97D138}" type="presOf" srcId="{6E4A748C-F99D-4436-A651-2370BA96E239}" destId="{20C99B3F-DC08-4406-A5DC-42288AB3B1A8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CC40ECA6-B47F-4FEC-8C67-07CE3E379146}" type="presOf" srcId="{B56C4000-5AB5-46F7-B72D-BCD02CEAFCAD}" destId="{E815E721-3DF8-489E-B73C-0452AFB2FF4C}" srcOrd="0" destOrd="0" presId="urn:microsoft.com/office/officeart/2005/8/layout/hChevron3"/>
    <dgm:cxn modelId="{3FA0F072-1B83-472E-922B-53A998E737C1}" type="presOf" srcId="{EF41B0AC-1276-4FF2-AAEE-2D26D6922588}" destId="{3D4433B8-F9EB-49A5-ADEB-F593AA877EB2}" srcOrd="0" destOrd="0" presId="urn:microsoft.com/office/officeart/2005/8/layout/hChevron3"/>
    <dgm:cxn modelId="{66A09C61-6968-41DA-999C-E7EBF154F43F}" type="presParOf" srcId="{3D4433B8-F9EB-49A5-ADEB-F593AA877EB2}" destId="{E815E721-3DF8-489E-B73C-0452AFB2FF4C}" srcOrd="0" destOrd="0" presId="urn:microsoft.com/office/officeart/2005/8/layout/hChevron3"/>
    <dgm:cxn modelId="{7D87221A-99DD-433C-A03D-31BFF028E75D}" type="presParOf" srcId="{3D4433B8-F9EB-49A5-ADEB-F593AA877EB2}" destId="{41F42746-2059-409A-AC0A-171EBAB86BB3}" srcOrd="1" destOrd="0" presId="urn:microsoft.com/office/officeart/2005/8/layout/hChevron3"/>
    <dgm:cxn modelId="{6EEEBAB2-93EA-4E0A-9CAA-5F8958B2DED3}" type="presParOf" srcId="{3D4433B8-F9EB-49A5-ADEB-F593AA877EB2}" destId="{D4F4D1D7-8FEC-4D50-9117-DE04DFCA5EF0}" srcOrd="2" destOrd="0" presId="urn:microsoft.com/office/officeart/2005/8/layout/hChevron3"/>
    <dgm:cxn modelId="{658BDF19-6FBB-4B11-B3DC-72F065624F1F}" type="presParOf" srcId="{3D4433B8-F9EB-49A5-ADEB-F593AA877EB2}" destId="{EF793BAD-D2D3-44CF-96E1-1F5F73C1515D}" srcOrd="3" destOrd="0" presId="urn:microsoft.com/office/officeart/2005/8/layout/hChevron3"/>
    <dgm:cxn modelId="{153256DB-FAA0-4E69-86FB-C8A1D462ABB1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25" qsCatId="simple" csTypeId="urn:microsoft.com/office/officeart/2005/8/colors/accent1_2#28" csCatId="accent1" phldr="1"/>
      <dgm:spPr/>
    </dgm:pt>
    <dgm:pt modelId="{B56C4000-5AB5-46F7-B72D-BCD02CEAFCAD}">
      <dgm:prSet phldrT="[Text]" custT="1"/>
      <dgm:spPr>
        <a:solidFill>
          <a:schemeClr val="accent1">
            <a:hueOff val="0"/>
            <a:satOff val="0"/>
            <a:lumOff val="0"/>
            <a:alpha val="31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Before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39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22A6274-B2D2-4710-9C43-97F1D2F8F989}" type="presOf" srcId="{EF41B0AC-1276-4FF2-AAEE-2D26D6922588}" destId="{3D4433B8-F9EB-49A5-ADEB-F593AA877EB2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9BB5DB97-6771-410A-AD77-8C05187BAE26}" type="presOf" srcId="{3DE00EB7-7101-4B7C-AB72-1C8F1EB979AF}" destId="{D4F4D1D7-8FEC-4D50-9117-DE04DFCA5EF0}" srcOrd="0" destOrd="0" presId="urn:microsoft.com/office/officeart/2005/8/layout/hChevron3"/>
    <dgm:cxn modelId="{EEE81EBD-B8E6-41B1-885E-49E514DF9B6E}" type="presOf" srcId="{B56C4000-5AB5-46F7-B72D-BCD02CEAFCAD}" destId="{E815E721-3DF8-489E-B73C-0452AFB2FF4C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FFA34E15-F685-415D-96FC-56219A486BA5}" type="presOf" srcId="{6E4A748C-F99D-4436-A651-2370BA96E239}" destId="{20C99B3F-DC08-4406-A5DC-42288AB3B1A8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710390AF-62E3-4C76-A0D3-1DBD8F050D00}" type="presParOf" srcId="{3D4433B8-F9EB-49A5-ADEB-F593AA877EB2}" destId="{E815E721-3DF8-489E-B73C-0452AFB2FF4C}" srcOrd="0" destOrd="0" presId="urn:microsoft.com/office/officeart/2005/8/layout/hChevron3"/>
    <dgm:cxn modelId="{E9AB869E-D3BB-4DDD-BA11-6C23F0D97B97}" type="presParOf" srcId="{3D4433B8-F9EB-49A5-ADEB-F593AA877EB2}" destId="{41F42746-2059-409A-AC0A-171EBAB86BB3}" srcOrd="1" destOrd="0" presId="urn:microsoft.com/office/officeart/2005/8/layout/hChevron3"/>
    <dgm:cxn modelId="{2AEE6F6E-B0B3-45EE-B6A4-3003D5DCB80C}" type="presParOf" srcId="{3D4433B8-F9EB-49A5-ADEB-F593AA877EB2}" destId="{D4F4D1D7-8FEC-4D50-9117-DE04DFCA5EF0}" srcOrd="2" destOrd="0" presId="urn:microsoft.com/office/officeart/2005/8/layout/hChevron3"/>
    <dgm:cxn modelId="{73F7B322-89E5-42BF-9545-ACD8757A4856}" type="presParOf" srcId="{3D4433B8-F9EB-49A5-ADEB-F593AA877EB2}" destId="{EF793BAD-D2D3-44CF-96E1-1F5F73C1515D}" srcOrd="3" destOrd="0" presId="urn:microsoft.com/office/officeart/2005/8/layout/hChevron3"/>
    <dgm:cxn modelId="{2FD79CC8-3601-4D36-9AC0-26B0508B0CCB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26" qsCatId="simple" csTypeId="urn:microsoft.com/office/officeart/2005/8/colors/accent1_2#29" csCatId="accent1" phldr="1"/>
      <dgm:spPr/>
    </dgm:pt>
    <dgm:pt modelId="{B56C4000-5AB5-46F7-B72D-BCD02CEAFCAD}">
      <dgm:prSet phldrT="[Text]" custT="1"/>
      <dgm:spPr>
        <a:solidFill>
          <a:srgbClr val="00B09B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Before Action Review</a:t>
          </a:r>
        </a:p>
        <a:p>
          <a:r>
            <a:rPr lang="en-GB" sz="1200" dirty="0" smtClean="0">
              <a:solidFill>
                <a:schemeClr val="bg1"/>
              </a:solidFill>
            </a:rPr>
            <a:t>Peer Assist</a:t>
          </a:r>
          <a:endParaRPr lang="en-GB" sz="1200" dirty="0">
            <a:solidFill>
              <a:schemeClr val="bg1"/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E00EB7-7101-4B7C-AB72-1C8F1EB979AF}">
      <dgm:prSet phldrT="[Text]" custT="1"/>
      <dgm:spPr>
        <a:solidFill>
          <a:srgbClr val="00B09B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After Action Review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E4A748C-F99D-4436-A651-2370BA96E239}">
      <dgm:prSet phldrT="[Text]" custT="1"/>
      <dgm:spPr>
        <a:solidFill>
          <a:srgbClr val="00B09B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Retrospect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AB19ED8-AC54-4FA2-B9B0-0B22E75013AE}" type="presOf" srcId="{B56C4000-5AB5-46F7-B72D-BCD02CEAFCAD}" destId="{E815E721-3DF8-489E-B73C-0452AFB2FF4C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6307024B-20B9-4973-881D-62E83B694DF4}" type="presOf" srcId="{3DE00EB7-7101-4B7C-AB72-1C8F1EB979AF}" destId="{D4F4D1D7-8FEC-4D50-9117-DE04DFCA5EF0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88990E45-F831-44D0-8CE4-A97502AF5563}" type="presOf" srcId="{6E4A748C-F99D-4436-A651-2370BA96E239}" destId="{20C99B3F-DC08-4406-A5DC-42288AB3B1A8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7A7A4321-B508-4EAA-BC02-CE40AE42AE81}" type="presOf" srcId="{EF41B0AC-1276-4FF2-AAEE-2D26D6922588}" destId="{3D4433B8-F9EB-49A5-ADEB-F593AA877EB2}" srcOrd="0" destOrd="0" presId="urn:microsoft.com/office/officeart/2005/8/layout/hChevron3"/>
    <dgm:cxn modelId="{C35642F5-F8C5-4045-8A07-320046350D69}" type="presParOf" srcId="{3D4433B8-F9EB-49A5-ADEB-F593AA877EB2}" destId="{E815E721-3DF8-489E-B73C-0452AFB2FF4C}" srcOrd="0" destOrd="0" presId="urn:microsoft.com/office/officeart/2005/8/layout/hChevron3"/>
    <dgm:cxn modelId="{D6AF876A-C9B9-4ABA-9F30-AB4ACFBE31D1}" type="presParOf" srcId="{3D4433B8-F9EB-49A5-ADEB-F593AA877EB2}" destId="{41F42746-2059-409A-AC0A-171EBAB86BB3}" srcOrd="1" destOrd="0" presId="urn:microsoft.com/office/officeart/2005/8/layout/hChevron3"/>
    <dgm:cxn modelId="{47AC3DDB-2F5E-4DDE-97C1-3EE7D32379AF}" type="presParOf" srcId="{3D4433B8-F9EB-49A5-ADEB-F593AA877EB2}" destId="{D4F4D1D7-8FEC-4D50-9117-DE04DFCA5EF0}" srcOrd="2" destOrd="0" presId="urn:microsoft.com/office/officeart/2005/8/layout/hChevron3"/>
    <dgm:cxn modelId="{8FF86692-269A-4D27-A6B4-25FE95E9FA50}" type="presParOf" srcId="{3D4433B8-F9EB-49A5-ADEB-F593AA877EB2}" destId="{EF793BAD-D2D3-44CF-96E1-1F5F73C1515D}" srcOrd="3" destOrd="0" presId="urn:microsoft.com/office/officeart/2005/8/layout/hChevron3"/>
    <dgm:cxn modelId="{9629BD88-6B31-447E-9FE7-91AC3E924B87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3" qsCatId="simple" csTypeId="urn:microsoft.com/office/officeart/2005/8/colors/accent1_2#3" csCatId="accent1" phldr="1"/>
      <dgm:spPr/>
    </dgm:pt>
    <dgm:pt modelId="{B56C4000-5AB5-46F7-B72D-BCD02CEAFCAD}">
      <dgm:prSet phldrT="[Text]" custT="1"/>
      <dgm:spPr>
        <a:solidFill>
          <a:srgbClr val="8E2344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Join a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endParaRPr lang="en-GB" sz="1200" dirty="0" smtClean="0">
            <a:solidFill>
              <a:schemeClr val="bg1"/>
            </a:solidFill>
          </a:endParaRPr>
        </a:p>
        <a:p>
          <a:r>
            <a:rPr lang="en-GB" sz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dirty="0" err="1" smtClean="0">
              <a:solidFill>
                <a:schemeClr val="bg1"/>
              </a:solidFill>
            </a:rPr>
            <a:t>SMEs</a:t>
          </a:r>
          <a:r>
            <a:rPr lang="en-GB" sz="1200" dirty="0" smtClean="0">
              <a:solidFill>
                <a:schemeClr val="bg1"/>
              </a:solidFill>
            </a:rPr>
            <a:t>)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8E2344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8E2344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Contribute learning to the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r>
            <a:rPr lang="en-GB" sz="1200" dirty="0" smtClean="0">
              <a:solidFill>
                <a:schemeClr val="bg1"/>
              </a:solidFill>
            </a:rPr>
            <a:t> or network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DEF72E5D-E491-4481-976A-C073B9436A69}" type="presOf" srcId="{3DE00EB7-7101-4B7C-AB72-1C8F1EB979AF}" destId="{D4F4D1D7-8FEC-4D50-9117-DE04DFCA5EF0}" srcOrd="0" destOrd="0" presId="urn:microsoft.com/office/officeart/2005/8/layout/hChevron3"/>
    <dgm:cxn modelId="{FEC4A3D4-AAC5-4BCF-9465-87E628A46A42}" type="presOf" srcId="{B56C4000-5AB5-46F7-B72D-BCD02CEAFCAD}" destId="{E815E721-3DF8-489E-B73C-0452AFB2FF4C}" srcOrd="0" destOrd="0" presId="urn:microsoft.com/office/officeart/2005/8/layout/hChevron3"/>
    <dgm:cxn modelId="{5D13A0BA-A777-4FD7-B10B-8A394796C93A}" type="presOf" srcId="{6E4A748C-F99D-4436-A651-2370BA96E239}" destId="{20C99B3F-DC08-4406-A5DC-42288AB3B1A8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FF5FA0C2-875E-4715-8BAF-B53B2D0913F1}" type="presOf" srcId="{EF41B0AC-1276-4FF2-AAEE-2D26D6922588}" destId="{3D4433B8-F9EB-49A5-ADEB-F593AA877EB2}" srcOrd="0" destOrd="0" presId="urn:microsoft.com/office/officeart/2005/8/layout/hChevron3"/>
    <dgm:cxn modelId="{8971DC0D-08B6-44A9-823C-7B53F94A3FD7}" type="presParOf" srcId="{3D4433B8-F9EB-49A5-ADEB-F593AA877EB2}" destId="{E815E721-3DF8-489E-B73C-0452AFB2FF4C}" srcOrd="0" destOrd="0" presId="urn:microsoft.com/office/officeart/2005/8/layout/hChevron3"/>
    <dgm:cxn modelId="{FDACC66A-7DCD-4F98-943F-0A33F96ABD91}" type="presParOf" srcId="{3D4433B8-F9EB-49A5-ADEB-F593AA877EB2}" destId="{41F42746-2059-409A-AC0A-171EBAB86BB3}" srcOrd="1" destOrd="0" presId="urn:microsoft.com/office/officeart/2005/8/layout/hChevron3"/>
    <dgm:cxn modelId="{FC277421-42B1-4B0D-898D-EAE9DD5A5A76}" type="presParOf" srcId="{3D4433B8-F9EB-49A5-ADEB-F593AA877EB2}" destId="{D4F4D1D7-8FEC-4D50-9117-DE04DFCA5EF0}" srcOrd="2" destOrd="0" presId="urn:microsoft.com/office/officeart/2005/8/layout/hChevron3"/>
    <dgm:cxn modelId="{12FE505C-7DF5-4E08-BA27-E899D1524B49}" type="presParOf" srcId="{3D4433B8-F9EB-49A5-ADEB-F593AA877EB2}" destId="{EF793BAD-D2D3-44CF-96E1-1F5F73C1515D}" srcOrd="3" destOrd="0" presId="urn:microsoft.com/office/officeart/2005/8/layout/hChevron3"/>
    <dgm:cxn modelId="{D3DA891D-A248-4F1F-824A-C45461CF5728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27" qsCatId="simple" csTypeId="urn:microsoft.com/office/officeart/2005/8/colors/accent1_2#30" csCatId="accent1" phldr="1"/>
      <dgm:spPr/>
    </dgm:pt>
    <dgm:pt modelId="{B56C4000-5AB5-46F7-B72D-BCD02CEAFCAD}">
      <dgm:prSet phldrT="[Text]" custT="1"/>
      <dgm:spPr>
        <a:solidFill>
          <a:srgbClr val="8E2344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Join a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endParaRPr lang="en-GB" sz="1200" dirty="0" smtClean="0">
            <a:solidFill>
              <a:schemeClr val="bg1"/>
            </a:solidFill>
          </a:endParaRPr>
        </a:p>
        <a:p>
          <a:r>
            <a:rPr lang="en-GB" sz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dirty="0" err="1" smtClean="0">
              <a:solidFill>
                <a:schemeClr val="bg1"/>
              </a:solidFill>
            </a:rPr>
            <a:t>SMEs</a:t>
          </a:r>
          <a:r>
            <a:rPr lang="en-GB" sz="1200" dirty="0" smtClean="0">
              <a:solidFill>
                <a:schemeClr val="bg1"/>
              </a:solidFill>
            </a:rPr>
            <a:t>)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8E2344">
            <a:alpha val="29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8E2344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Contribute learning to the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r>
            <a:rPr lang="en-GB" sz="1200" dirty="0" smtClean="0">
              <a:solidFill>
                <a:schemeClr val="bg1"/>
              </a:solidFill>
            </a:rPr>
            <a:t> or network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C460A7D-236B-4BDB-92FD-D64DD2171AEE}" type="presOf" srcId="{EF41B0AC-1276-4FF2-AAEE-2D26D6922588}" destId="{3D4433B8-F9EB-49A5-ADEB-F593AA877EB2}" srcOrd="0" destOrd="0" presId="urn:microsoft.com/office/officeart/2005/8/layout/hChevron3"/>
    <dgm:cxn modelId="{2EE080A4-668F-48BB-A686-F76EAA21362D}" type="presOf" srcId="{B56C4000-5AB5-46F7-B72D-BCD02CEAFCAD}" destId="{E815E721-3DF8-489E-B73C-0452AFB2FF4C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92883596-87E0-4A0B-BFE5-312C888ED6F1}" type="presOf" srcId="{3DE00EB7-7101-4B7C-AB72-1C8F1EB979AF}" destId="{D4F4D1D7-8FEC-4D50-9117-DE04DFCA5EF0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B910F1DA-2C31-411D-AED9-29D086A80A9F}" type="presOf" srcId="{6E4A748C-F99D-4436-A651-2370BA96E239}" destId="{20C99B3F-DC08-4406-A5DC-42288AB3B1A8}" srcOrd="0" destOrd="0" presId="urn:microsoft.com/office/officeart/2005/8/layout/hChevron3"/>
    <dgm:cxn modelId="{FDA2A30F-0861-47F3-BB1A-12F725FF435B}" type="presParOf" srcId="{3D4433B8-F9EB-49A5-ADEB-F593AA877EB2}" destId="{E815E721-3DF8-489E-B73C-0452AFB2FF4C}" srcOrd="0" destOrd="0" presId="urn:microsoft.com/office/officeart/2005/8/layout/hChevron3"/>
    <dgm:cxn modelId="{12342776-CEE8-4078-AAC3-F233C93F6AE1}" type="presParOf" srcId="{3D4433B8-F9EB-49A5-ADEB-F593AA877EB2}" destId="{41F42746-2059-409A-AC0A-171EBAB86BB3}" srcOrd="1" destOrd="0" presId="urn:microsoft.com/office/officeart/2005/8/layout/hChevron3"/>
    <dgm:cxn modelId="{F022162B-747C-4B10-8915-626ADA59CF8E}" type="presParOf" srcId="{3D4433B8-F9EB-49A5-ADEB-F593AA877EB2}" destId="{D4F4D1D7-8FEC-4D50-9117-DE04DFCA5EF0}" srcOrd="2" destOrd="0" presId="urn:microsoft.com/office/officeart/2005/8/layout/hChevron3"/>
    <dgm:cxn modelId="{0ED32AA4-CC72-4A8B-ADA8-9667E72B81CD}" type="presParOf" srcId="{3D4433B8-F9EB-49A5-ADEB-F593AA877EB2}" destId="{EF793BAD-D2D3-44CF-96E1-1F5F73C1515D}" srcOrd="3" destOrd="0" presId="urn:microsoft.com/office/officeart/2005/8/layout/hChevron3"/>
    <dgm:cxn modelId="{E04DCBBF-5F59-43F9-BDDE-D0B676C9548E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28" qsCatId="simple" csTypeId="urn:microsoft.com/office/officeart/2005/8/colors/accent1_2#31" csCatId="accent1" phldr="1"/>
      <dgm:spPr/>
    </dgm:pt>
    <dgm:pt modelId="{B56C4000-5AB5-46F7-B72D-BCD02CEAFCAD}">
      <dgm:prSet phldrT="[Text]" custT="1"/>
      <dgm:spPr>
        <a:solidFill>
          <a:srgbClr val="AA47BA">
            <a:alpha val="31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 or relevant information sources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AA47BA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</a:t>
          </a:r>
        </a:p>
        <a:p>
          <a:r>
            <a:rPr lang="en-GB" sz="1200" dirty="0" smtClean="0">
              <a:solidFill>
                <a:schemeClr val="bg1"/>
              </a:solidFill>
            </a:rPr>
            <a:t>Plan build of knowledge assets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AA47BA"/>
        </a:solidFill>
      </dgm:spPr>
      <dgm:t>
        <a:bodyPr/>
        <a:lstStyle/>
        <a:p>
          <a:r>
            <a:rPr lang="en-GB" sz="1200" b="0" dirty="0" smtClean="0">
              <a:solidFill>
                <a:schemeClr val="bg1"/>
              </a:solidFill>
            </a:rPr>
            <a:t>Build and share knowledge asset</a:t>
          </a:r>
          <a:endParaRPr lang="en-GB" sz="1200" b="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B2A51C08-BB58-465C-AD73-EA21627736B3}" type="presOf" srcId="{3DE00EB7-7101-4B7C-AB72-1C8F1EB979AF}" destId="{D4F4D1D7-8FEC-4D50-9117-DE04DFCA5EF0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F1362FE6-5E05-4646-85E8-C12E89CFAB58}" type="presOf" srcId="{B56C4000-5AB5-46F7-B72D-BCD02CEAFCAD}" destId="{E815E721-3DF8-489E-B73C-0452AFB2FF4C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B4A8E21A-0905-4E4C-9819-F385E85DCDB7}" type="presOf" srcId="{EF41B0AC-1276-4FF2-AAEE-2D26D6922588}" destId="{3D4433B8-F9EB-49A5-ADEB-F593AA877EB2}" srcOrd="0" destOrd="0" presId="urn:microsoft.com/office/officeart/2005/8/layout/hChevron3"/>
    <dgm:cxn modelId="{9034B313-1FB2-4C01-B0D4-68C10C94BD9D}" type="presOf" srcId="{6E4A748C-F99D-4436-A651-2370BA96E239}" destId="{20C99B3F-DC08-4406-A5DC-42288AB3B1A8}" srcOrd="0" destOrd="0" presId="urn:microsoft.com/office/officeart/2005/8/layout/hChevron3"/>
    <dgm:cxn modelId="{213C01FB-A0EE-4E15-B172-90779B53EE7A}" type="presParOf" srcId="{3D4433B8-F9EB-49A5-ADEB-F593AA877EB2}" destId="{E815E721-3DF8-489E-B73C-0452AFB2FF4C}" srcOrd="0" destOrd="0" presId="urn:microsoft.com/office/officeart/2005/8/layout/hChevron3"/>
    <dgm:cxn modelId="{CB51E1C5-455D-4FB7-80DA-4F5F62146E65}" type="presParOf" srcId="{3D4433B8-F9EB-49A5-ADEB-F593AA877EB2}" destId="{41F42746-2059-409A-AC0A-171EBAB86BB3}" srcOrd="1" destOrd="0" presId="urn:microsoft.com/office/officeart/2005/8/layout/hChevron3"/>
    <dgm:cxn modelId="{CF503F2A-B6D7-4CFC-A221-DEB0FF773C2D}" type="presParOf" srcId="{3D4433B8-F9EB-49A5-ADEB-F593AA877EB2}" destId="{D4F4D1D7-8FEC-4D50-9117-DE04DFCA5EF0}" srcOrd="2" destOrd="0" presId="urn:microsoft.com/office/officeart/2005/8/layout/hChevron3"/>
    <dgm:cxn modelId="{97EBD6A4-B310-4E70-89BD-9C34D72939D9}" type="presParOf" srcId="{3D4433B8-F9EB-49A5-ADEB-F593AA877EB2}" destId="{EF793BAD-D2D3-44CF-96E1-1F5F73C1515D}" srcOrd="3" destOrd="0" presId="urn:microsoft.com/office/officeart/2005/8/layout/hChevron3"/>
    <dgm:cxn modelId="{0A5B06CA-23BC-4DFC-9137-70C1A2867B72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2718F9D9-EA76-4826-B9AD-3C1F7D5DA8B7}" type="doc">
      <dgm:prSet loTypeId="urn:microsoft.com/office/officeart/2005/8/layout/arrow2" loCatId="process" qsTypeId="urn:microsoft.com/office/officeart/2005/8/quickstyle/simple2" qsCatId="simple" csTypeId="urn:microsoft.com/office/officeart/2005/8/colors/accent1_2#32" csCatId="accent1" phldr="1"/>
      <dgm:spPr/>
      <dgm:t>
        <a:bodyPr/>
        <a:lstStyle/>
        <a:p>
          <a:endParaRPr lang="en-GB"/>
        </a:p>
      </dgm:t>
    </dgm:pt>
    <dgm:pt modelId="{3B53E15F-FDC6-40DD-92F3-8A6A024B2801}">
      <dgm:prSet phldrT="[Text]" custT="1"/>
      <dgm:spPr/>
      <dgm:t>
        <a:bodyPr/>
        <a:lstStyle/>
        <a:p>
          <a:r>
            <a:rPr lang="en-GB" sz="1100" dirty="0" smtClean="0"/>
            <a:t>Learning Before</a:t>
          </a:r>
          <a:endParaRPr lang="en-GB" sz="1100" dirty="0"/>
        </a:p>
      </dgm:t>
    </dgm:pt>
    <dgm:pt modelId="{D826ABF4-FFCA-425F-98CD-93B6774BA6E6}" type="parTrans" cxnId="{9625CD6C-2B7B-4DE0-A080-1635E546E0E1}">
      <dgm:prSet/>
      <dgm:spPr/>
      <dgm:t>
        <a:bodyPr/>
        <a:lstStyle/>
        <a:p>
          <a:endParaRPr lang="en-GB"/>
        </a:p>
      </dgm:t>
    </dgm:pt>
    <dgm:pt modelId="{56452F36-BAD9-42FB-B66B-A4F5688C392D}" type="sibTrans" cxnId="{9625CD6C-2B7B-4DE0-A080-1635E546E0E1}">
      <dgm:prSet/>
      <dgm:spPr/>
      <dgm:t>
        <a:bodyPr/>
        <a:lstStyle/>
        <a:p>
          <a:endParaRPr lang="en-GB"/>
        </a:p>
      </dgm:t>
    </dgm:pt>
    <dgm:pt modelId="{E3DF9D23-501A-4A68-866C-A14CA07E7AEC}">
      <dgm:prSet phldrT="[Text]" custT="1"/>
      <dgm:spPr/>
      <dgm:t>
        <a:bodyPr/>
        <a:lstStyle/>
        <a:p>
          <a:pPr algn="ctr"/>
          <a:r>
            <a:rPr lang="en-GB" sz="1100" dirty="0" smtClean="0"/>
            <a:t>Learning During</a:t>
          </a:r>
          <a:endParaRPr lang="en-GB" sz="1100" dirty="0"/>
        </a:p>
      </dgm:t>
    </dgm:pt>
    <dgm:pt modelId="{8A98F124-B8E8-4681-A9D0-3F73C7BDB5D9}" type="parTrans" cxnId="{4C46FB83-AAAB-4695-9630-AA323031C5F6}">
      <dgm:prSet/>
      <dgm:spPr/>
      <dgm:t>
        <a:bodyPr/>
        <a:lstStyle/>
        <a:p>
          <a:endParaRPr lang="en-GB"/>
        </a:p>
      </dgm:t>
    </dgm:pt>
    <dgm:pt modelId="{D1E49EE3-0428-44FC-B058-15A73CFAE997}" type="sibTrans" cxnId="{4C46FB83-AAAB-4695-9630-AA323031C5F6}">
      <dgm:prSet/>
      <dgm:spPr/>
      <dgm:t>
        <a:bodyPr/>
        <a:lstStyle/>
        <a:p>
          <a:endParaRPr lang="en-GB"/>
        </a:p>
      </dgm:t>
    </dgm:pt>
    <dgm:pt modelId="{F2A2861B-F949-43E7-9E40-46DDB5C07F85}">
      <dgm:prSet phldrT="[Text]" custT="1"/>
      <dgm:spPr/>
      <dgm:t>
        <a:bodyPr/>
        <a:lstStyle/>
        <a:p>
          <a:pPr algn="ctr"/>
          <a:r>
            <a:rPr lang="en-GB" sz="1100" dirty="0" smtClean="0"/>
            <a:t>Learning After</a:t>
          </a:r>
          <a:endParaRPr lang="en-GB" sz="1100" dirty="0"/>
        </a:p>
      </dgm:t>
    </dgm:pt>
    <dgm:pt modelId="{44AC52DB-911D-4C5D-8C20-102DCE347DC1}" type="parTrans" cxnId="{74B24DBB-470B-4899-8794-3885B346E719}">
      <dgm:prSet/>
      <dgm:spPr/>
      <dgm:t>
        <a:bodyPr/>
        <a:lstStyle/>
        <a:p>
          <a:endParaRPr lang="en-GB"/>
        </a:p>
      </dgm:t>
    </dgm:pt>
    <dgm:pt modelId="{7B1E7447-F013-4160-BB52-C30A794DEC9D}" type="sibTrans" cxnId="{74B24DBB-470B-4899-8794-3885B346E719}">
      <dgm:prSet/>
      <dgm:spPr/>
      <dgm:t>
        <a:bodyPr/>
        <a:lstStyle/>
        <a:p>
          <a:endParaRPr lang="en-GB"/>
        </a:p>
      </dgm:t>
    </dgm:pt>
    <dgm:pt modelId="{E05E0F4B-FDED-437D-9BA7-4A7EAE0CCF3D}" type="pres">
      <dgm:prSet presAssocID="{2718F9D9-EA76-4826-B9AD-3C1F7D5DA8B7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FD18A13-8153-46EA-9E53-1C7C88320D71}" type="pres">
      <dgm:prSet presAssocID="{2718F9D9-EA76-4826-B9AD-3C1F7D5DA8B7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77BAABD3-A943-4F24-9EA3-58375098D5FD}" type="pres">
      <dgm:prSet presAssocID="{2718F9D9-EA76-4826-B9AD-3C1F7D5DA8B7}" presName="arrowDiagram3" presStyleCnt="0"/>
      <dgm:spPr/>
    </dgm:pt>
    <dgm:pt modelId="{E41446DE-9DB9-4836-9659-3C71D817DE89}" type="pres">
      <dgm:prSet presAssocID="{3B53E15F-FDC6-40DD-92F3-8A6A024B2801}" presName="bullet3a" presStyleLbl="node1" presStyleIdx="0" presStyleCnt="3"/>
      <dgm:spPr/>
    </dgm:pt>
    <dgm:pt modelId="{72F65ED0-83F4-4929-9FAE-BA7FB73E1C11}" type="pres">
      <dgm:prSet presAssocID="{3B53E15F-FDC6-40DD-92F3-8A6A024B2801}" presName="textBox3a" presStyleLbl="revTx" presStyleIdx="0" presStyleCnt="3" custScaleX="16094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9371D3-C796-433D-ADAE-A897C188B5FF}" type="pres">
      <dgm:prSet presAssocID="{E3DF9D23-501A-4A68-866C-A14CA07E7AEC}" presName="bullet3b" presStyleLbl="node1" presStyleIdx="1" presStyleCnt="3"/>
      <dgm:spPr/>
    </dgm:pt>
    <dgm:pt modelId="{D0832D2E-292E-47BE-8CF8-E65DA8FE16E9}" type="pres">
      <dgm:prSet presAssocID="{E3DF9D23-501A-4A68-866C-A14CA07E7AEC}" presName="textBox3b" presStyleLbl="revTx" presStyleIdx="1" presStyleCnt="3" custScaleX="16369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1B69FB-AA31-418E-8688-02D9EDC9096F}" type="pres">
      <dgm:prSet presAssocID="{F2A2861B-F949-43E7-9E40-46DDB5C07F85}" presName="bullet3c" presStyleLbl="node1" presStyleIdx="2" presStyleCnt="3"/>
      <dgm:spPr/>
    </dgm:pt>
    <dgm:pt modelId="{F7535BE0-7D3F-4E60-9186-DAF94A9128C9}" type="pres">
      <dgm:prSet presAssocID="{F2A2861B-F949-43E7-9E40-46DDB5C07F85}" presName="textBox3c" presStyleLbl="revTx" presStyleIdx="2" presStyleCnt="3" custScaleX="1642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46FB83-AAAB-4695-9630-AA323031C5F6}" srcId="{2718F9D9-EA76-4826-B9AD-3C1F7D5DA8B7}" destId="{E3DF9D23-501A-4A68-866C-A14CA07E7AEC}" srcOrd="1" destOrd="0" parTransId="{8A98F124-B8E8-4681-A9D0-3F73C7BDB5D9}" sibTransId="{D1E49EE3-0428-44FC-B058-15A73CFAE997}"/>
    <dgm:cxn modelId="{EA1C943B-F156-450E-981C-BD3B3AD1B092}" type="presOf" srcId="{E3DF9D23-501A-4A68-866C-A14CA07E7AEC}" destId="{D0832D2E-292E-47BE-8CF8-E65DA8FE16E9}" srcOrd="0" destOrd="0" presId="urn:microsoft.com/office/officeart/2005/8/layout/arrow2"/>
    <dgm:cxn modelId="{0C4C7DA8-73A9-4F9B-BA0D-6CAB0B06B957}" type="presOf" srcId="{2718F9D9-EA76-4826-B9AD-3C1F7D5DA8B7}" destId="{E05E0F4B-FDED-437D-9BA7-4A7EAE0CCF3D}" srcOrd="0" destOrd="0" presId="urn:microsoft.com/office/officeart/2005/8/layout/arrow2"/>
    <dgm:cxn modelId="{6BC859F4-6613-44B6-9012-6F649C6D56E8}" type="presOf" srcId="{3B53E15F-FDC6-40DD-92F3-8A6A024B2801}" destId="{72F65ED0-83F4-4929-9FAE-BA7FB73E1C11}" srcOrd="0" destOrd="0" presId="urn:microsoft.com/office/officeart/2005/8/layout/arrow2"/>
    <dgm:cxn modelId="{6E32FC1D-E645-4BA0-90EA-902425712C25}" type="presOf" srcId="{F2A2861B-F949-43E7-9E40-46DDB5C07F85}" destId="{F7535BE0-7D3F-4E60-9186-DAF94A9128C9}" srcOrd="0" destOrd="0" presId="urn:microsoft.com/office/officeart/2005/8/layout/arrow2"/>
    <dgm:cxn modelId="{74B24DBB-470B-4899-8794-3885B346E719}" srcId="{2718F9D9-EA76-4826-B9AD-3C1F7D5DA8B7}" destId="{F2A2861B-F949-43E7-9E40-46DDB5C07F85}" srcOrd="2" destOrd="0" parTransId="{44AC52DB-911D-4C5D-8C20-102DCE347DC1}" sibTransId="{7B1E7447-F013-4160-BB52-C30A794DEC9D}"/>
    <dgm:cxn modelId="{9625CD6C-2B7B-4DE0-A080-1635E546E0E1}" srcId="{2718F9D9-EA76-4826-B9AD-3C1F7D5DA8B7}" destId="{3B53E15F-FDC6-40DD-92F3-8A6A024B2801}" srcOrd="0" destOrd="0" parTransId="{D826ABF4-FFCA-425F-98CD-93B6774BA6E6}" sibTransId="{56452F36-BAD9-42FB-B66B-A4F5688C392D}"/>
    <dgm:cxn modelId="{CED86A50-3FED-4008-A6B3-915E97752194}" type="presParOf" srcId="{E05E0F4B-FDED-437D-9BA7-4A7EAE0CCF3D}" destId="{5FD18A13-8153-46EA-9E53-1C7C88320D71}" srcOrd="0" destOrd="0" presId="urn:microsoft.com/office/officeart/2005/8/layout/arrow2"/>
    <dgm:cxn modelId="{7A664731-3F8A-4514-B80B-535010ECAADD}" type="presParOf" srcId="{E05E0F4B-FDED-437D-9BA7-4A7EAE0CCF3D}" destId="{77BAABD3-A943-4F24-9EA3-58375098D5FD}" srcOrd="1" destOrd="0" presId="urn:microsoft.com/office/officeart/2005/8/layout/arrow2"/>
    <dgm:cxn modelId="{2F080019-FE21-4430-B4A7-B1DBD6A5BC8E}" type="presParOf" srcId="{77BAABD3-A943-4F24-9EA3-58375098D5FD}" destId="{E41446DE-9DB9-4836-9659-3C71D817DE89}" srcOrd="0" destOrd="0" presId="urn:microsoft.com/office/officeart/2005/8/layout/arrow2"/>
    <dgm:cxn modelId="{59D2BFF3-C2E2-4D7A-8C99-1F23B6ED9369}" type="presParOf" srcId="{77BAABD3-A943-4F24-9EA3-58375098D5FD}" destId="{72F65ED0-83F4-4929-9FAE-BA7FB73E1C11}" srcOrd="1" destOrd="0" presId="urn:microsoft.com/office/officeart/2005/8/layout/arrow2"/>
    <dgm:cxn modelId="{48E0CA29-7CF6-4832-810D-B6D509FC1692}" type="presParOf" srcId="{77BAABD3-A943-4F24-9EA3-58375098D5FD}" destId="{379371D3-C796-433D-ADAE-A897C188B5FF}" srcOrd="2" destOrd="0" presId="urn:microsoft.com/office/officeart/2005/8/layout/arrow2"/>
    <dgm:cxn modelId="{77003F8E-89AA-4AE9-8882-B3B355ECABC9}" type="presParOf" srcId="{77BAABD3-A943-4F24-9EA3-58375098D5FD}" destId="{D0832D2E-292E-47BE-8CF8-E65DA8FE16E9}" srcOrd="3" destOrd="0" presId="urn:microsoft.com/office/officeart/2005/8/layout/arrow2"/>
    <dgm:cxn modelId="{72370002-CCF8-44FA-BAF6-7A976B4D69BC}" type="presParOf" srcId="{77BAABD3-A943-4F24-9EA3-58375098D5FD}" destId="{921B69FB-AA31-418E-8688-02D9EDC9096F}" srcOrd="4" destOrd="0" presId="urn:microsoft.com/office/officeart/2005/8/layout/arrow2"/>
    <dgm:cxn modelId="{06A4C480-34BF-4046-ADC5-FD3CFB113489}" type="presParOf" srcId="{77BAABD3-A943-4F24-9EA3-58375098D5FD}" destId="{F7535BE0-7D3F-4E60-9186-DAF94A9128C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718F9D9-EA76-4826-B9AD-3C1F7D5DA8B7}" type="doc">
      <dgm:prSet loTypeId="urn:microsoft.com/office/officeart/2005/8/layout/arrow2" loCatId="process" qsTypeId="urn:microsoft.com/office/officeart/2005/8/quickstyle/simple2" qsCatId="simple" csTypeId="urn:microsoft.com/office/officeart/2005/8/colors/accent1_2#33" csCatId="accent1" phldr="1"/>
      <dgm:spPr/>
      <dgm:t>
        <a:bodyPr/>
        <a:lstStyle/>
        <a:p>
          <a:endParaRPr lang="en-GB"/>
        </a:p>
      </dgm:t>
    </dgm:pt>
    <dgm:pt modelId="{3B53E15F-FDC6-40DD-92F3-8A6A024B2801}">
      <dgm:prSet phldrT="[Text]" custT="1"/>
      <dgm:spPr/>
      <dgm:t>
        <a:bodyPr/>
        <a:lstStyle/>
        <a:p>
          <a:pPr algn="l"/>
          <a:r>
            <a:rPr lang="en-GB" sz="1100" dirty="0" smtClean="0"/>
            <a:t>Learning Before</a:t>
          </a:r>
          <a:endParaRPr lang="en-GB" sz="1100" dirty="0"/>
        </a:p>
      </dgm:t>
    </dgm:pt>
    <dgm:pt modelId="{D826ABF4-FFCA-425F-98CD-93B6774BA6E6}" type="parTrans" cxnId="{9625CD6C-2B7B-4DE0-A080-1635E546E0E1}">
      <dgm:prSet/>
      <dgm:spPr/>
      <dgm:t>
        <a:bodyPr/>
        <a:lstStyle/>
        <a:p>
          <a:endParaRPr lang="en-GB"/>
        </a:p>
      </dgm:t>
    </dgm:pt>
    <dgm:pt modelId="{56452F36-BAD9-42FB-B66B-A4F5688C392D}" type="sibTrans" cxnId="{9625CD6C-2B7B-4DE0-A080-1635E546E0E1}">
      <dgm:prSet/>
      <dgm:spPr/>
      <dgm:t>
        <a:bodyPr/>
        <a:lstStyle/>
        <a:p>
          <a:endParaRPr lang="en-GB"/>
        </a:p>
      </dgm:t>
    </dgm:pt>
    <dgm:pt modelId="{E3DF9D23-501A-4A68-866C-A14CA07E7AEC}">
      <dgm:prSet phldrT="[Text]" custT="1"/>
      <dgm:spPr/>
      <dgm:t>
        <a:bodyPr/>
        <a:lstStyle/>
        <a:p>
          <a:pPr algn="ctr"/>
          <a:r>
            <a:rPr lang="en-GB" sz="1100" dirty="0" smtClean="0"/>
            <a:t>Learning During</a:t>
          </a:r>
          <a:endParaRPr lang="en-GB" sz="1100" dirty="0"/>
        </a:p>
      </dgm:t>
    </dgm:pt>
    <dgm:pt modelId="{8A98F124-B8E8-4681-A9D0-3F73C7BDB5D9}" type="parTrans" cxnId="{4C46FB83-AAAB-4695-9630-AA323031C5F6}">
      <dgm:prSet/>
      <dgm:spPr/>
      <dgm:t>
        <a:bodyPr/>
        <a:lstStyle/>
        <a:p>
          <a:endParaRPr lang="en-GB"/>
        </a:p>
      </dgm:t>
    </dgm:pt>
    <dgm:pt modelId="{D1E49EE3-0428-44FC-B058-15A73CFAE997}" type="sibTrans" cxnId="{4C46FB83-AAAB-4695-9630-AA323031C5F6}">
      <dgm:prSet/>
      <dgm:spPr/>
      <dgm:t>
        <a:bodyPr/>
        <a:lstStyle/>
        <a:p>
          <a:endParaRPr lang="en-GB"/>
        </a:p>
      </dgm:t>
    </dgm:pt>
    <dgm:pt modelId="{F2A2861B-F949-43E7-9E40-46DDB5C07F85}">
      <dgm:prSet phldrT="[Text]" custT="1"/>
      <dgm:spPr/>
      <dgm:t>
        <a:bodyPr/>
        <a:lstStyle/>
        <a:p>
          <a:pPr algn="ctr"/>
          <a:r>
            <a:rPr lang="en-GB" sz="1100" dirty="0" smtClean="0"/>
            <a:t>Learning After</a:t>
          </a:r>
          <a:endParaRPr lang="en-GB" sz="1100" dirty="0"/>
        </a:p>
      </dgm:t>
    </dgm:pt>
    <dgm:pt modelId="{44AC52DB-911D-4C5D-8C20-102DCE347DC1}" type="parTrans" cxnId="{74B24DBB-470B-4899-8794-3885B346E719}">
      <dgm:prSet/>
      <dgm:spPr/>
      <dgm:t>
        <a:bodyPr/>
        <a:lstStyle/>
        <a:p>
          <a:endParaRPr lang="en-GB"/>
        </a:p>
      </dgm:t>
    </dgm:pt>
    <dgm:pt modelId="{7B1E7447-F013-4160-BB52-C30A794DEC9D}" type="sibTrans" cxnId="{74B24DBB-470B-4899-8794-3885B346E719}">
      <dgm:prSet/>
      <dgm:spPr/>
      <dgm:t>
        <a:bodyPr/>
        <a:lstStyle/>
        <a:p>
          <a:endParaRPr lang="en-GB"/>
        </a:p>
      </dgm:t>
    </dgm:pt>
    <dgm:pt modelId="{E05E0F4B-FDED-437D-9BA7-4A7EAE0CCF3D}" type="pres">
      <dgm:prSet presAssocID="{2718F9D9-EA76-4826-B9AD-3C1F7D5DA8B7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FD18A13-8153-46EA-9E53-1C7C88320D71}" type="pres">
      <dgm:prSet presAssocID="{2718F9D9-EA76-4826-B9AD-3C1F7D5DA8B7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77BAABD3-A943-4F24-9EA3-58375098D5FD}" type="pres">
      <dgm:prSet presAssocID="{2718F9D9-EA76-4826-B9AD-3C1F7D5DA8B7}" presName="arrowDiagram3" presStyleCnt="0"/>
      <dgm:spPr/>
    </dgm:pt>
    <dgm:pt modelId="{E41446DE-9DB9-4836-9659-3C71D817DE89}" type="pres">
      <dgm:prSet presAssocID="{3B53E15F-FDC6-40DD-92F3-8A6A024B2801}" presName="bullet3a" presStyleLbl="node1" presStyleIdx="0" presStyleCnt="3"/>
      <dgm:spPr/>
    </dgm:pt>
    <dgm:pt modelId="{72F65ED0-83F4-4929-9FAE-BA7FB73E1C11}" type="pres">
      <dgm:prSet presAssocID="{3B53E15F-FDC6-40DD-92F3-8A6A024B2801}" presName="textBox3a" presStyleLbl="revTx" presStyleIdx="0" presStyleCnt="3" custScaleX="19368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9371D3-C796-433D-ADAE-A897C188B5FF}" type="pres">
      <dgm:prSet presAssocID="{E3DF9D23-501A-4A68-866C-A14CA07E7AEC}" presName="bullet3b" presStyleLbl="node1" presStyleIdx="1" presStyleCnt="3"/>
      <dgm:spPr/>
    </dgm:pt>
    <dgm:pt modelId="{D0832D2E-292E-47BE-8CF8-E65DA8FE16E9}" type="pres">
      <dgm:prSet presAssocID="{E3DF9D23-501A-4A68-866C-A14CA07E7AEC}" presName="textBox3b" presStyleLbl="revTx" presStyleIdx="1" presStyleCnt="3" custScaleX="13392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1B69FB-AA31-418E-8688-02D9EDC9096F}" type="pres">
      <dgm:prSet presAssocID="{F2A2861B-F949-43E7-9E40-46DDB5C07F85}" presName="bullet3c" presStyleLbl="node1" presStyleIdx="2" presStyleCnt="3"/>
      <dgm:spPr/>
    </dgm:pt>
    <dgm:pt modelId="{F7535BE0-7D3F-4E60-9186-DAF94A9128C9}" type="pres">
      <dgm:prSet presAssocID="{F2A2861B-F949-43E7-9E40-46DDB5C07F85}" presName="textBox3c" presStyleLbl="revTx" presStyleIdx="2" presStyleCnt="3" custScaleX="1642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46FB83-AAAB-4695-9630-AA323031C5F6}" srcId="{2718F9D9-EA76-4826-B9AD-3C1F7D5DA8B7}" destId="{E3DF9D23-501A-4A68-866C-A14CA07E7AEC}" srcOrd="1" destOrd="0" parTransId="{8A98F124-B8E8-4681-A9D0-3F73C7BDB5D9}" sibTransId="{D1E49EE3-0428-44FC-B058-15A73CFAE997}"/>
    <dgm:cxn modelId="{F4341CFD-BCB6-4F6C-BB36-097DFAB04FAC}" type="presOf" srcId="{E3DF9D23-501A-4A68-866C-A14CA07E7AEC}" destId="{D0832D2E-292E-47BE-8CF8-E65DA8FE16E9}" srcOrd="0" destOrd="0" presId="urn:microsoft.com/office/officeart/2005/8/layout/arrow2"/>
    <dgm:cxn modelId="{85C8F62A-7828-4F40-82DB-1AD0286FCCD5}" type="presOf" srcId="{3B53E15F-FDC6-40DD-92F3-8A6A024B2801}" destId="{72F65ED0-83F4-4929-9FAE-BA7FB73E1C11}" srcOrd="0" destOrd="0" presId="urn:microsoft.com/office/officeart/2005/8/layout/arrow2"/>
    <dgm:cxn modelId="{8D13B79B-AB1C-448B-8682-0533539B8440}" type="presOf" srcId="{F2A2861B-F949-43E7-9E40-46DDB5C07F85}" destId="{F7535BE0-7D3F-4E60-9186-DAF94A9128C9}" srcOrd="0" destOrd="0" presId="urn:microsoft.com/office/officeart/2005/8/layout/arrow2"/>
    <dgm:cxn modelId="{74B24DBB-470B-4899-8794-3885B346E719}" srcId="{2718F9D9-EA76-4826-B9AD-3C1F7D5DA8B7}" destId="{F2A2861B-F949-43E7-9E40-46DDB5C07F85}" srcOrd="2" destOrd="0" parTransId="{44AC52DB-911D-4C5D-8C20-102DCE347DC1}" sibTransId="{7B1E7447-F013-4160-BB52-C30A794DEC9D}"/>
    <dgm:cxn modelId="{9625CD6C-2B7B-4DE0-A080-1635E546E0E1}" srcId="{2718F9D9-EA76-4826-B9AD-3C1F7D5DA8B7}" destId="{3B53E15F-FDC6-40DD-92F3-8A6A024B2801}" srcOrd="0" destOrd="0" parTransId="{D826ABF4-FFCA-425F-98CD-93B6774BA6E6}" sibTransId="{56452F36-BAD9-42FB-B66B-A4F5688C392D}"/>
    <dgm:cxn modelId="{EAB5EFA1-4074-44E2-AADC-C8761D9F2596}" type="presOf" srcId="{2718F9D9-EA76-4826-B9AD-3C1F7D5DA8B7}" destId="{E05E0F4B-FDED-437D-9BA7-4A7EAE0CCF3D}" srcOrd="0" destOrd="0" presId="urn:microsoft.com/office/officeart/2005/8/layout/arrow2"/>
    <dgm:cxn modelId="{69A123FD-75EF-44FC-A387-F12C71918852}" type="presParOf" srcId="{E05E0F4B-FDED-437D-9BA7-4A7EAE0CCF3D}" destId="{5FD18A13-8153-46EA-9E53-1C7C88320D71}" srcOrd="0" destOrd="0" presId="urn:microsoft.com/office/officeart/2005/8/layout/arrow2"/>
    <dgm:cxn modelId="{8C5EA16A-FA29-4BF3-BD25-2B18F8E9B095}" type="presParOf" srcId="{E05E0F4B-FDED-437D-9BA7-4A7EAE0CCF3D}" destId="{77BAABD3-A943-4F24-9EA3-58375098D5FD}" srcOrd="1" destOrd="0" presId="urn:microsoft.com/office/officeart/2005/8/layout/arrow2"/>
    <dgm:cxn modelId="{ACFECB1E-3822-475F-B9F4-A4471A00AD73}" type="presParOf" srcId="{77BAABD3-A943-4F24-9EA3-58375098D5FD}" destId="{E41446DE-9DB9-4836-9659-3C71D817DE89}" srcOrd="0" destOrd="0" presId="urn:microsoft.com/office/officeart/2005/8/layout/arrow2"/>
    <dgm:cxn modelId="{2360A87C-8E12-41F5-ADA1-8F6EE6EB264E}" type="presParOf" srcId="{77BAABD3-A943-4F24-9EA3-58375098D5FD}" destId="{72F65ED0-83F4-4929-9FAE-BA7FB73E1C11}" srcOrd="1" destOrd="0" presId="urn:microsoft.com/office/officeart/2005/8/layout/arrow2"/>
    <dgm:cxn modelId="{77B81260-D38C-4E3E-992C-E239EF205879}" type="presParOf" srcId="{77BAABD3-A943-4F24-9EA3-58375098D5FD}" destId="{379371D3-C796-433D-ADAE-A897C188B5FF}" srcOrd="2" destOrd="0" presId="urn:microsoft.com/office/officeart/2005/8/layout/arrow2"/>
    <dgm:cxn modelId="{0A06813C-C9F9-47DC-9BCE-C4B293DF6C97}" type="presParOf" srcId="{77BAABD3-A943-4F24-9EA3-58375098D5FD}" destId="{D0832D2E-292E-47BE-8CF8-E65DA8FE16E9}" srcOrd="3" destOrd="0" presId="urn:microsoft.com/office/officeart/2005/8/layout/arrow2"/>
    <dgm:cxn modelId="{DE93F55B-D38D-433B-82AE-9E7246E6102F}" type="presParOf" srcId="{77BAABD3-A943-4F24-9EA3-58375098D5FD}" destId="{921B69FB-AA31-418E-8688-02D9EDC9096F}" srcOrd="4" destOrd="0" presId="urn:microsoft.com/office/officeart/2005/8/layout/arrow2"/>
    <dgm:cxn modelId="{78BB946C-5CC2-4FDE-ABBF-507F971D6519}" type="presParOf" srcId="{77BAABD3-A943-4F24-9EA3-58375098D5FD}" destId="{F7535BE0-7D3F-4E60-9186-DAF94A9128C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718F9D9-EA76-4826-B9AD-3C1F7D5DA8B7}" type="doc">
      <dgm:prSet loTypeId="urn:microsoft.com/office/officeart/2005/8/layout/arrow2" loCatId="process" qsTypeId="urn:microsoft.com/office/officeart/2005/8/quickstyle/simple2" qsCatId="simple" csTypeId="urn:microsoft.com/office/officeart/2005/8/colors/accent1_2#34" csCatId="accent1" phldr="1"/>
      <dgm:spPr/>
      <dgm:t>
        <a:bodyPr/>
        <a:lstStyle/>
        <a:p>
          <a:endParaRPr lang="en-GB"/>
        </a:p>
      </dgm:t>
    </dgm:pt>
    <dgm:pt modelId="{3B53E15F-FDC6-40DD-92F3-8A6A024B2801}">
      <dgm:prSet phldrT="[Text]" custT="1"/>
      <dgm:spPr/>
      <dgm:t>
        <a:bodyPr/>
        <a:lstStyle/>
        <a:p>
          <a:r>
            <a:rPr lang="en-GB" sz="1100" dirty="0" smtClean="0"/>
            <a:t>Learning Before</a:t>
          </a:r>
          <a:endParaRPr lang="en-GB" sz="1100" dirty="0"/>
        </a:p>
      </dgm:t>
    </dgm:pt>
    <dgm:pt modelId="{D826ABF4-FFCA-425F-98CD-93B6774BA6E6}" type="parTrans" cxnId="{9625CD6C-2B7B-4DE0-A080-1635E546E0E1}">
      <dgm:prSet/>
      <dgm:spPr/>
      <dgm:t>
        <a:bodyPr/>
        <a:lstStyle/>
        <a:p>
          <a:endParaRPr lang="en-GB"/>
        </a:p>
      </dgm:t>
    </dgm:pt>
    <dgm:pt modelId="{56452F36-BAD9-42FB-B66B-A4F5688C392D}" type="sibTrans" cxnId="{9625CD6C-2B7B-4DE0-A080-1635E546E0E1}">
      <dgm:prSet/>
      <dgm:spPr/>
      <dgm:t>
        <a:bodyPr/>
        <a:lstStyle/>
        <a:p>
          <a:endParaRPr lang="en-GB"/>
        </a:p>
      </dgm:t>
    </dgm:pt>
    <dgm:pt modelId="{E3DF9D23-501A-4A68-866C-A14CA07E7AEC}">
      <dgm:prSet phldrT="[Text]" custT="1"/>
      <dgm:spPr/>
      <dgm:t>
        <a:bodyPr/>
        <a:lstStyle/>
        <a:p>
          <a:r>
            <a:rPr lang="en-GB" sz="1100" dirty="0" smtClean="0"/>
            <a:t>Learning During</a:t>
          </a:r>
          <a:endParaRPr lang="en-GB" sz="1100" dirty="0"/>
        </a:p>
      </dgm:t>
    </dgm:pt>
    <dgm:pt modelId="{8A98F124-B8E8-4681-A9D0-3F73C7BDB5D9}" type="parTrans" cxnId="{4C46FB83-AAAB-4695-9630-AA323031C5F6}">
      <dgm:prSet/>
      <dgm:spPr/>
      <dgm:t>
        <a:bodyPr/>
        <a:lstStyle/>
        <a:p>
          <a:endParaRPr lang="en-GB"/>
        </a:p>
      </dgm:t>
    </dgm:pt>
    <dgm:pt modelId="{D1E49EE3-0428-44FC-B058-15A73CFAE997}" type="sibTrans" cxnId="{4C46FB83-AAAB-4695-9630-AA323031C5F6}">
      <dgm:prSet/>
      <dgm:spPr/>
      <dgm:t>
        <a:bodyPr/>
        <a:lstStyle/>
        <a:p>
          <a:endParaRPr lang="en-GB"/>
        </a:p>
      </dgm:t>
    </dgm:pt>
    <dgm:pt modelId="{F2A2861B-F949-43E7-9E40-46DDB5C07F85}">
      <dgm:prSet phldrT="[Text]" custT="1"/>
      <dgm:spPr/>
      <dgm:t>
        <a:bodyPr/>
        <a:lstStyle/>
        <a:p>
          <a:pPr algn="ctr"/>
          <a:r>
            <a:rPr lang="en-GB" sz="1100" dirty="0" smtClean="0"/>
            <a:t>Learning During</a:t>
          </a:r>
          <a:endParaRPr lang="en-GB" sz="1100" dirty="0"/>
        </a:p>
      </dgm:t>
    </dgm:pt>
    <dgm:pt modelId="{44AC52DB-911D-4C5D-8C20-102DCE347DC1}" type="parTrans" cxnId="{74B24DBB-470B-4899-8794-3885B346E719}">
      <dgm:prSet/>
      <dgm:spPr/>
      <dgm:t>
        <a:bodyPr/>
        <a:lstStyle/>
        <a:p>
          <a:endParaRPr lang="en-GB"/>
        </a:p>
      </dgm:t>
    </dgm:pt>
    <dgm:pt modelId="{7B1E7447-F013-4160-BB52-C30A794DEC9D}" type="sibTrans" cxnId="{74B24DBB-470B-4899-8794-3885B346E719}">
      <dgm:prSet/>
      <dgm:spPr/>
      <dgm:t>
        <a:bodyPr/>
        <a:lstStyle/>
        <a:p>
          <a:endParaRPr lang="en-GB"/>
        </a:p>
      </dgm:t>
    </dgm:pt>
    <dgm:pt modelId="{E05E0F4B-FDED-437D-9BA7-4A7EAE0CCF3D}" type="pres">
      <dgm:prSet presAssocID="{2718F9D9-EA76-4826-B9AD-3C1F7D5DA8B7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FD18A13-8153-46EA-9E53-1C7C88320D71}" type="pres">
      <dgm:prSet presAssocID="{2718F9D9-EA76-4826-B9AD-3C1F7D5DA8B7}" presName="arrow" presStyleLbl="bgShp" presStyleIdx="0" presStyleCnt="1" custLinFactNeighborY="-716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77BAABD3-A943-4F24-9EA3-58375098D5FD}" type="pres">
      <dgm:prSet presAssocID="{2718F9D9-EA76-4826-B9AD-3C1F7D5DA8B7}" presName="arrowDiagram3" presStyleCnt="0"/>
      <dgm:spPr/>
    </dgm:pt>
    <dgm:pt modelId="{E41446DE-9DB9-4836-9659-3C71D817DE89}" type="pres">
      <dgm:prSet presAssocID="{3B53E15F-FDC6-40DD-92F3-8A6A024B2801}" presName="bullet3a" presStyleLbl="node1" presStyleIdx="0" presStyleCnt="3"/>
      <dgm:spPr/>
    </dgm:pt>
    <dgm:pt modelId="{72F65ED0-83F4-4929-9FAE-BA7FB73E1C11}" type="pres">
      <dgm:prSet presAssocID="{3B53E15F-FDC6-40DD-92F3-8A6A024B2801}" presName="textBox3a" presStyleLbl="revTx" presStyleIdx="0" presStyleCnt="3" custScaleX="19368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9371D3-C796-433D-ADAE-A897C188B5FF}" type="pres">
      <dgm:prSet presAssocID="{E3DF9D23-501A-4A68-866C-A14CA07E7AEC}" presName="bullet3b" presStyleLbl="node1" presStyleIdx="1" presStyleCnt="3"/>
      <dgm:spPr/>
    </dgm:pt>
    <dgm:pt modelId="{D0832D2E-292E-47BE-8CF8-E65DA8FE16E9}" type="pres">
      <dgm:prSet presAssocID="{E3DF9D23-501A-4A68-866C-A14CA07E7AEC}" presName="textBox3b" presStyleLbl="revTx" presStyleIdx="1" presStyleCnt="3" custScaleX="19345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1B69FB-AA31-418E-8688-02D9EDC9096F}" type="pres">
      <dgm:prSet presAssocID="{F2A2861B-F949-43E7-9E40-46DDB5C07F85}" presName="bullet3c" presStyleLbl="node1" presStyleIdx="2" presStyleCnt="3"/>
      <dgm:spPr/>
    </dgm:pt>
    <dgm:pt modelId="{F7535BE0-7D3F-4E60-9186-DAF94A9128C9}" type="pres">
      <dgm:prSet presAssocID="{F2A2861B-F949-43E7-9E40-46DDB5C07F85}" presName="textBox3c" presStyleLbl="revTx" presStyleIdx="2" presStyleCnt="3" custScaleX="16428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46FB83-AAAB-4695-9630-AA323031C5F6}" srcId="{2718F9D9-EA76-4826-B9AD-3C1F7D5DA8B7}" destId="{E3DF9D23-501A-4A68-866C-A14CA07E7AEC}" srcOrd="1" destOrd="0" parTransId="{8A98F124-B8E8-4681-A9D0-3F73C7BDB5D9}" sibTransId="{D1E49EE3-0428-44FC-B058-15A73CFAE997}"/>
    <dgm:cxn modelId="{C100EA99-1727-4C7F-888E-7675C7E2689F}" type="presOf" srcId="{E3DF9D23-501A-4A68-866C-A14CA07E7AEC}" destId="{D0832D2E-292E-47BE-8CF8-E65DA8FE16E9}" srcOrd="0" destOrd="0" presId="urn:microsoft.com/office/officeart/2005/8/layout/arrow2"/>
    <dgm:cxn modelId="{AB9D207D-AE60-4882-91CC-A8ACF12B3906}" type="presOf" srcId="{F2A2861B-F949-43E7-9E40-46DDB5C07F85}" destId="{F7535BE0-7D3F-4E60-9186-DAF94A9128C9}" srcOrd="0" destOrd="0" presId="urn:microsoft.com/office/officeart/2005/8/layout/arrow2"/>
    <dgm:cxn modelId="{74B24DBB-470B-4899-8794-3885B346E719}" srcId="{2718F9D9-EA76-4826-B9AD-3C1F7D5DA8B7}" destId="{F2A2861B-F949-43E7-9E40-46DDB5C07F85}" srcOrd="2" destOrd="0" parTransId="{44AC52DB-911D-4C5D-8C20-102DCE347DC1}" sibTransId="{7B1E7447-F013-4160-BB52-C30A794DEC9D}"/>
    <dgm:cxn modelId="{9625CD6C-2B7B-4DE0-A080-1635E546E0E1}" srcId="{2718F9D9-EA76-4826-B9AD-3C1F7D5DA8B7}" destId="{3B53E15F-FDC6-40DD-92F3-8A6A024B2801}" srcOrd="0" destOrd="0" parTransId="{D826ABF4-FFCA-425F-98CD-93B6774BA6E6}" sibTransId="{56452F36-BAD9-42FB-B66B-A4F5688C392D}"/>
    <dgm:cxn modelId="{69E3F89D-BE63-44A1-8E1C-60B3A848CE81}" type="presOf" srcId="{2718F9D9-EA76-4826-B9AD-3C1F7D5DA8B7}" destId="{E05E0F4B-FDED-437D-9BA7-4A7EAE0CCF3D}" srcOrd="0" destOrd="0" presId="urn:microsoft.com/office/officeart/2005/8/layout/arrow2"/>
    <dgm:cxn modelId="{D34A0D17-D815-4E6B-8D1B-017EAA396CD8}" type="presOf" srcId="{3B53E15F-FDC6-40DD-92F3-8A6A024B2801}" destId="{72F65ED0-83F4-4929-9FAE-BA7FB73E1C11}" srcOrd="0" destOrd="0" presId="urn:microsoft.com/office/officeart/2005/8/layout/arrow2"/>
    <dgm:cxn modelId="{254111C3-C5B9-41F9-B107-78E9B531E18E}" type="presParOf" srcId="{E05E0F4B-FDED-437D-9BA7-4A7EAE0CCF3D}" destId="{5FD18A13-8153-46EA-9E53-1C7C88320D71}" srcOrd="0" destOrd="0" presId="urn:microsoft.com/office/officeart/2005/8/layout/arrow2"/>
    <dgm:cxn modelId="{23F15B6E-7E17-4A21-A488-7C7FDF00D99A}" type="presParOf" srcId="{E05E0F4B-FDED-437D-9BA7-4A7EAE0CCF3D}" destId="{77BAABD3-A943-4F24-9EA3-58375098D5FD}" srcOrd="1" destOrd="0" presId="urn:microsoft.com/office/officeart/2005/8/layout/arrow2"/>
    <dgm:cxn modelId="{D8A37C7B-D979-41A7-8C1F-D1507CB6625B}" type="presParOf" srcId="{77BAABD3-A943-4F24-9EA3-58375098D5FD}" destId="{E41446DE-9DB9-4836-9659-3C71D817DE89}" srcOrd="0" destOrd="0" presId="urn:microsoft.com/office/officeart/2005/8/layout/arrow2"/>
    <dgm:cxn modelId="{2DCD6AE0-EB3E-42C1-B91B-CFAF3CAEE7B9}" type="presParOf" srcId="{77BAABD3-A943-4F24-9EA3-58375098D5FD}" destId="{72F65ED0-83F4-4929-9FAE-BA7FB73E1C11}" srcOrd="1" destOrd="0" presId="urn:microsoft.com/office/officeart/2005/8/layout/arrow2"/>
    <dgm:cxn modelId="{5783A679-8661-44D1-9F07-8719C2C09A7A}" type="presParOf" srcId="{77BAABD3-A943-4F24-9EA3-58375098D5FD}" destId="{379371D3-C796-433D-ADAE-A897C188B5FF}" srcOrd="2" destOrd="0" presId="urn:microsoft.com/office/officeart/2005/8/layout/arrow2"/>
    <dgm:cxn modelId="{C18E7D68-4A38-45C5-A366-B9F6DAE8493B}" type="presParOf" srcId="{77BAABD3-A943-4F24-9EA3-58375098D5FD}" destId="{D0832D2E-292E-47BE-8CF8-E65DA8FE16E9}" srcOrd="3" destOrd="0" presId="urn:microsoft.com/office/officeart/2005/8/layout/arrow2"/>
    <dgm:cxn modelId="{A4B7A38E-9509-4BF4-996B-000B08385D85}" type="presParOf" srcId="{77BAABD3-A943-4F24-9EA3-58375098D5FD}" destId="{921B69FB-AA31-418E-8688-02D9EDC9096F}" srcOrd="4" destOrd="0" presId="urn:microsoft.com/office/officeart/2005/8/layout/arrow2"/>
    <dgm:cxn modelId="{B32A1B57-D7BB-4284-A4F5-1EE52B43E1F0}" type="presParOf" srcId="{77BAABD3-A943-4F24-9EA3-58375098D5FD}" destId="{F7535BE0-7D3F-4E60-9186-DAF94A9128C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4" qsCatId="simple" csTypeId="urn:microsoft.com/office/officeart/2005/8/colors/accent1_2#4" csCatId="accent1" phldr="1"/>
      <dgm:spPr/>
    </dgm:pt>
    <dgm:pt modelId="{B56C4000-5AB5-46F7-B72D-BCD02CEAFCAD}">
      <dgm:prSet phldrT="[Text]" custT="1"/>
      <dgm:spPr>
        <a:solidFill>
          <a:srgbClr val="AA47BA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 or relevant information sources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AA47BA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</a:t>
          </a:r>
        </a:p>
        <a:p>
          <a:r>
            <a:rPr lang="en-GB" sz="1200" dirty="0" smtClean="0">
              <a:solidFill>
                <a:schemeClr val="bg1"/>
              </a:solidFill>
            </a:rPr>
            <a:t>Plan build of knowledge assets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AA47BA"/>
        </a:solidFill>
      </dgm:spPr>
      <dgm:t>
        <a:bodyPr/>
        <a:lstStyle/>
        <a:p>
          <a:r>
            <a:rPr lang="en-GB" sz="1200" b="0" dirty="0" smtClean="0">
              <a:solidFill>
                <a:schemeClr val="bg1"/>
              </a:solidFill>
            </a:rPr>
            <a:t>Build and share knowledge asset</a:t>
          </a:r>
          <a:endParaRPr lang="en-GB" sz="1200" b="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F50E12D8-CD2E-4442-9FFC-582BD56D4F81}" type="presOf" srcId="{B56C4000-5AB5-46F7-B72D-BCD02CEAFCAD}" destId="{E815E721-3DF8-489E-B73C-0452AFB2FF4C}" srcOrd="0" destOrd="0" presId="urn:microsoft.com/office/officeart/2005/8/layout/hChevron3"/>
    <dgm:cxn modelId="{222E503C-6892-4056-9BDE-B14F9C7B459C}" type="presOf" srcId="{EF41B0AC-1276-4FF2-AAEE-2D26D6922588}" destId="{3D4433B8-F9EB-49A5-ADEB-F593AA877EB2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80B008CF-BEB0-42DC-841C-A4A293958643}" type="presOf" srcId="{6E4A748C-F99D-4436-A651-2370BA96E239}" destId="{20C99B3F-DC08-4406-A5DC-42288AB3B1A8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F9720E9A-FA85-4693-AC40-7EEA1EDFAAD1}" type="presOf" srcId="{3DE00EB7-7101-4B7C-AB72-1C8F1EB979AF}" destId="{D4F4D1D7-8FEC-4D50-9117-DE04DFCA5EF0}" srcOrd="0" destOrd="0" presId="urn:microsoft.com/office/officeart/2005/8/layout/hChevron3"/>
    <dgm:cxn modelId="{D2495B88-1E83-4F18-8D3A-FB155B4B6D80}" type="presParOf" srcId="{3D4433B8-F9EB-49A5-ADEB-F593AA877EB2}" destId="{E815E721-3DF8-489E-B73C-0452AFB2FF4C}" srcOrd="0" destOrd="0" presId="urn:microsoft.com/office/officeart/2005/8/layout/hChevron3"/>
    <dgm:cxn modelId="{AB0B0EDF-B99C-4B8A-BB86-9B7D4E97F280}" type="presParOf" srcId="{3D4433B8-F9EB-49A5-ADEB-F593AA877EB2}" destId="{41F42746-2059-409A-AC0A-171EBAB86BB3}" srcOrd="1" destOrd="0" presId="urn:microsoft.com/office/officeart/2005/8/layout/hChevron3"/>
    <dgm:cxn modelId="{6A6E5B85-94BF-477D-844E-E231716BA868}" type="presParOf" srcId="{3D4433B8-F9EB-49A5-ADEB-F593AA877EB2}" destId="{D4F4D1D7-8FEC-4D50-9117-DE04DFCA5EF0}" srcOrd="2" destOrd="0" presId="urn:microsoft.com/office/officeart/2005/8/layout/hChevron3"/>
    <dgm:cxn modelId="{D8B08D6E-CCC9-48AD-816E-8DDBF4126220}" type="presParOf" srcId="{3D4433B8-F9EB-49A5-ADEB-F593AA877EB2}" destId="{EF793BAD-D2D3-44CF-96E1-1F5F73C1515D}" srcOrd="3" destOrd="0" presId="urn:microsoft.com/office/officeart/2005/8/layout/hChevron3"/>
    <dgm:cxn modelId="{06D7C673-7B5D-4470-9539-6BCEFB6ADF56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5" qsCatId="simple" csTypeId="urn:microsoft.com/office/officeart/2005/8/colors/accent1_2#5" csCatId="accent1" phldr="1"/>
      <dgm:spPr/>
    </dgm:pt>
    <dgm:pt modelId="{B56C4000-5AB5-46F7-B72D-BCD02CEAFCAD}">
      <dgm:prSet phldrT="[Text]" custT="1"/>
      <dgm:spPr/>
      <dgm:t>
        <a:bodyPr/>
        <a:lstStyle/>
        <a:p>
          <a:r>
            <a:rPr lang="en-GB" sz="18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Learning Before</a:t>
          </a:r>
          <a:endParaRPr lang="en-GB" sz="1800" dirty="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chemeClr val="accent1">
            <a:hueOff val="0"/>
            <a:satOff val="0"/>
            <a:lumOff val="0"/>
            <a:alpha val="30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chemeClr val="accent1">
            <a:hueOff val="0"/>
            <a:satOff val="0"/>
            <a:lumOff val="0"/>
            <a:alpha val="29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39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9E895C6-7E85-41CA-8707-5C880A3678F1}" type="presOf" srcId="{3DE00EB7-7101-4B7C-AB72-1C8F1EB979AF}" destId="{D4F4D1D7-8FEC-4D50-9117-DE04DFCA5EF0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D1E01EAA-C180-41A2-8907-FAF3D3566067}" type="presOf" srcId="{EF41B0AC-1276-4FF2-AAEE-2D26D6922588}" destId="{3D4433B8-F9EB-49A5-ADEB-F593AA877EB2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ED9F438C-76A2-4EBC-8171-0100B87716F2}" type="presOf" srcId="{6E4A748C-F99D-4436-A651-2370BA96E239}" destId="{20C99B3F-DC08-4406-A5DC-42288AB3B1A8}" srcOrd="0" destOrd="0" presId="urn:microsoft.com/office/officeart/2005/8/layout/hChevron3"/>
    <dgm:cxn modelId="{3E03AA21-332D-457F-9BC8-906F4BD97EE7}" type="presOf" srcId="{B56C4000-5AB5-46F7-B72D-BCD02CEAFCAD}" destId="{E815E721-3DF8-489E-B73C-0452AFB2FF4C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740006E4-77CF-4C38-B9E3-CFB062532320}" type="presParOf" srcId="{3D4433B8-F9EB-49A5-ADEB-F593AA877EB2}" destId="{E815E721-3DF8-489E-B73C-0452AFB2FF4C}" srcOrd="0" destOrd="0" presId="urn:microsoft.com/office/officeart/2005/8/layout/hChevron3"/>
    <dgm:cxn modelId="{F4369BE6-A807-452D-9AA0-DD5698B76668}" type="presParOf" srcId="{3D4433B8-F9EB-49A5-ADEB-F593AA877EB2}" destId="{41F42746-2059-409A-AC0A-171EBAB86BB3}" srcOrd="1" destOrd="0" presId="urn:microsoft.com/office/officeart/2005/8/layout/hChevron3"/>
    <dgm:cxn modelId="{BA9DD302-4ED6-4C8D-A39E-6FCA939C8428}" type="presParOf" srcId="{3D4433B8-F9EB-49A5-ADEB-F593AA877EB2}" destId="{D4F4D1D7-8FEC-4D50-9117-DE04DFCA5EF0}" srcOrd="2" destOrd="0" presId="urn:microsoft.com/office/officeart/2005/8/layout/hChevron3"/>
    <dgm:cxn modelId="{63506C48-B861-4E3F-960C-C82193FAF5EA}" type="presParOf" srcId="{3D4433B8-F9EB-49A5-ADEB-F593AA877EB2}" destId="{EF793BAD-D2D3-44CF-96E1-1F5F73C1515D}" srcOrd="3" destOrd="0" presId="urn:microsoft.com/office/officeart/2005/8/layout/hChevron3"/>
    <dgm:cxn modelId="{711A5F31-5C1A-4DE3-9802-7FAED1B3E32F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6" qsCatId="simple" csTypeId="urn:microsoft.com/office/officeart/2005/8/colors/accent1_2#6" csCatId="accent1" phldr="1"/>
      <dgm:spPr/>
    </dgm:pt>
    <dgm:pt modelId="{B56C4000-5AB5-46F7-B72D-BCD02CEAFCAD}">
      <dgm:prSet phldrT="[Text]" custT="1"/>
      <dgm:spPr>
        <a:solidFill>
          <a:srgbClr val="00B09B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Before Action Review</a:t>
          </a:r>
        </a:p>
        <a:p>
          <a:r>
            <a:rPr lang="en-GB" sz="1200" dirty="0" smtClean="0">
              <a:solidFill>
                <a:schemeClr val="bg1"/>
              </a:solidFill>
            </a:rPr>
            <a:t>Peer Assist</a:t>
          </a:r>
          <a:endParaRPr lang="en-GB" sz="1200" dirty="0">
            <a:solidFill>
              <a:schemeClr val="bg1"/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E00EB7-7101-4B7C-AB72-1C8F1EB979AF}">
      <dgm:prSet phldrT="[Text]" custT="1"/>
      <dgm:spPr>
        <a:solidFill>
          <a:srgbClr val="00B09B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After Action Review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6E4A748C-F99D-4436-A651-2370BA96E239}">
      <dgm:prSet phldrT="[Text]" custT="1"/>
      <dgm:spPr>
        <a:solidFill>
          <a:srgbClr val="00B09B">
            <a:alpha val="29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Retrospect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rgbClr val="009A46"/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3233ACDA-86AC-409A-8921-8349B52A6E94}" type="presOf" srcId="{B56C4000-5AB5-46F7-B72D-BCD02CEAFCAD}" destId="{E815E721-3DF8-489E-B73C-0452AFB2FF4C}" srcOrd="0" destOrd="0" presId="urn:microsoft.com/office/officeart/2005/8/layout/hChevron3"/>
    <dgm:cxn modelId="{D1FEAC93-20C1-4825-92B6-5EBBFFE990A9}" type="presOf" srcId="{EF41B0AC-1276-4FF2-AAEE-2D26D6922588}" destId="{3D4433B8-F9EB-49A5-ADEB-F593AA877EB2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D70D915D-80DD-4218-8273-EABF717C7F0E}" type="presOf" srcId="{6E4A748C-F99D-4436-A651-2370BA96E239}" destId="{20C99B3F-DC08-4406-A5DC-42288AB3B1A8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9BF0AB67-74B5-4CC7-8891-B30D35618078}" type="presOf" srcId="{3DE00EB7-7101-4B7C-AB72-1C8F1EB979AF}" destId="{D4F4D1D7-8FEC-4D50-9117-DE04DFCA5EF0}" srcOrd="0" destOrd="0" presId="urn:microsoft.com/office/officeart/2005/8/layout/hChevron3"/>
    <dgm:cxn modelId="{CA829B08-07D8-49BC-A2BE-47EAE020A36E}" type="presParOf" srcId="{3D4433B8-F9EB-49A5-ADEB-F593AA877EB2}" destId="{E815E721-3DF8-489E-B73C-0452AFB2FF4C}" srcOrd="0" destOrd="0" presId="urn:microsoft.com/office/officeart/2005/8/layout/hChevron3"/>
    <dgm:cxn modelId="{04E75EF7-CB69-41F5-BCD8-0896A5C2226E}" type="presParOf" srcId="{3D4433B8-F9EB-49A5-ADEB-F593AA877EB2}" destId="{41F42746-2059-409A-AC0A-171EBAB86BB3}" srcOrd="1" destOrd="0" presId="urn:microsoft.com/office/officeart/2005/8/layout/hChevron3"/>
    <dgm:cxn modelId="{BF4DCF94-FB21-4E30-B778-8BCBE29B52DD}" type="presParOf" srcId="{3D4433B8-F9EB-49A5-ADEB-F593AA877EB2}" destId="{D4F4D1D7-8FEC-4D50-9117-DE04DFCA5EF0}" srcOrd="2" destOrd="0" presId="urn:microsoft.com/office/officeart/2005/8/layout/hChevron3"/>
    <dgm:cxn modelId="{46FA1DFD-5DF6-41C6-BC72-1DCF134AE65F}" type="presParOf" srcId="{3D4433B8-F9EB-49A5-ADEB-F593AA877EB2}" destId="{EF793BAD-D2D3-44CF-96E1-1F5F73C1515D}" srcOrd="3" destOrd="0" presId="urn:microsoft.com/office/officeart/2005/8/layout/hChevron3"/>
    <dgm:cxn modelId="{4867D931-0B97-473E-BC27-DA83DBAB5187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7" qsCatId="simple" csTypeId="urn:microsoft.com/office/officeart/2005/8/colors/accent1_2#7" csCatId="accent1" phldr="1"/>
      <dgm:spPr/>
    </dgm:pt>
    <dgm:pt modelId="{B56C4000-5AB5-46F7-B72D-BCD02CEAFCAD}">
      <dgm:prSet phldrT="[Text]" custT="1"/>
      <dgm:spPr>
        <a:solidFill>
          <a:srgbClr val="8E2344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Join a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endParaRPr lang="en-GB" sz="1200" dirty="0" smtClean="0">
            <a:solidFill>
              <a:schemeClr val="bg1"/>
            </a:solidFill>
          </a:endParaRPr>
        </a:p>
        <a:p>
          <a:r>
            <a:rPr lang="en-GB" sz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dirty="0" err="1" smtClean="0">
              <a:solidFill>
                <a:schemeClr val="bg1"/>
              </a:solidFill>
            </a:rPr>
            <a:t>SMEs</a:t>
          </a:r>
          <a:r>
            <a:rPr lang="en-GB" sz="1200" dirty="0" smtClean="0">
              <a:solidFill>
                <a:schemeClr val="bg1"/>
              </a:solidFill>
            </a:rPr>
            <a:t>)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8E2344">
            <a:alpha val="29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8E2344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Contribute learning to the </a:t>
          </a:r>
          <a:r>
            <a:rPr lang="en-GB" sz="1200" dirty="0" err="1" smtClean="0">
              <a:solidFill>
                <a:schemeClr val="bg1"/>
              </a:solidFill>
            </a:rPr>
            <a:t>CoP</a:t>
          </a:r>
          <a:r>
            <a:rPr lang="en-GB" sz="1200" dirty="0" smtClean="0">
              <a:solidFill>
                <a:schemeClr val="bg1"/>
              </a:solidFill>
            </a:rPr>
            <a:t> or network</a:t>
          </a:r>
          <a:endParaRPr lang="en-GB" sz="120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EE10694-296F-4853-80A6-7559FA8E5771}" type="presOf" srcId="{B56C4000-5AB5-46F7-B72D-BCD02CEAFCAD}" destId="{E815E721-3DF8-489E-B73C-0452AFB2FF4C}" srcOrd="0" destOrd="0" presId="urn:microsoft.com/office/officeart/2005/8/layout/hChevron3"/>
    <dgm:cxn modelId="{0D65C9E3-9ACF-416E-A7F9-B294569F4295}" type="presOf" srcId="{EF41B0AC-1276-4FF2-AAEE-2D26D6922588}" destId="{3D4433B8-F9EB-49A5-ADEB-F593AA877EB2}" srcOrd="0" destOrd="0" presId="urn:microsoft.com/office/officeart/2005/8/layout/hChevron3"/>
    <dgm:cxn modelId="{AF012A1B-7330-40C1-AD1D-73DACE15ACF0}" type="presOf" srcId="{3DE00EB7-7101-4B7C-AB72-1C8F1EB979AF}" destId="{D4F4D1D7-8FEC-4D50-9117-DE04DFCA5EF0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28E1CF58-0A14-4B1D-AE05-16CB9A0AFE9A}" type="presOf" srcId="{6E4A748C-F99D-4436-A651-2370BA96E239}" destId="{20C99B3F-DC08-4406-A5DC-42288AB3B1A8}" srcOrd="0" destOrd="0" presId="urn:microsoft.com/office/officeart/2005/8/layout/hChevron3"/>
    <dgm:cxn modelId="{68F756FF-D3D6-4B4E-A8F1-2F33DC6780B4}" type="presParOf" srcId="{3D4433B8-F9EB-49A5-ADEB-F593AA877EB2}" destId="{E815E721-3DF8-489E-B73C-0452AFB2FF4C}" srcOrd="0" destOrd="0" presId="urn:microsoft.com/office/officeart/2005/8/layout/hChevron3"/>
    <dgm:cxn modelId="{89459F4D-AE17-4A87-85F2-6EBD8DC55C99}" type="presParOf" srcId="{3D4433B8-F9EB-49A5-ADEB-F593AA877EB2}" destId="{41F42746-2059-409A-AC0A-171EBAB86BB3}" srcOrd="1" destOrd="0" presId="urn:microsoft.com/office/officeart/2005/8/layout/hChevron3"/>
    <dgm:cxn modelId="{34C3D347-8B6B-4B18-B19E-214C074CB201}" type="presParOf" srcId="{3D4433B8-F9EB-49A5-ADEB-F593AA877EB2}" destId="{D4F4D1D7-8FEC-4D50-9117-DE04DFCA5EF0}" srcOrd="2" destOrd="0" presId="urn:microsoft.com/office/officeart/2005/8/layout/hChevron3"/>
    <dgm:cxn modelId="{5A0AF169-4651-4624-92B4-8A8DE3E7B255}" type="presParOf" srcId="{3D4433B8-F9EB-49A5-ADEB-F593AA877EB2}" destId="{EF793BAD-D2D3-44CF-96E1-1F5F73C1515D}" srcOrd="3" destOrd="0" presId="urn:microsoft.com/office/officeart/2005/8/layout/hChevron3"/>
    <dgm:cxn modelId="{F82335E9-8A96-424F-A437-BA63B3F591DE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8" qsCatId="simple" csTypeId="urn:microsoft.com/office/officeart/2005/8/colors/accent1_2#8" csCatId="accent1" phldr="1"/>
      <dgm:spPr/>
    </dgm:pt>
    <dgm:pt modelId="{B56C4000-5AB5-46F7-B72D-BCD02CEAFCAD}">
      <dgm:prSet phldrT="[Text]" custT="1"/>
      <dgm:spPr>
        <a:solidFill>
          <a:srgbClr val="AA47BA"/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 or relevant information sources</a:t>
          </a: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rgbClr val="AA47BA">
            <a:alpha val="30000"/>
          </a:srgbClr>
        </a:solidFill>
      </dgm:spPr>
      <dgm:t>
        <a:bodyPr/>
        <a:lstStyle/>
        <a:p>
          <a:r>
            <a:rPr lang="en-GB" sz="1200" dirty="0" smtClean="0">
              <a:solidFill>
                <a:schemeClr val="bg1"/>
              </a:solidFill>
            </a:rPr>
            <a:t>Access knowledge assets</a:t>
          </a:r>
        </a:p>
        <a:p>
          <a:r>
            <a:rPr lang="en-GB" sz="1200" dirty="0" smtClean="0">
              <a:solidFill>
                <a:schemeClr val="bg1"/>
              </a:solidFill>
            </a:rPr>
            <a:t>Plan build of knowledge assets</a:t>
          </a:r>
          <a:endParaRPr lang="en-GB" sz="1200" dirty="0">
            <a:solidFill>
              <a:schemeClr val="bg1"/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rgbClr val="AA47BA">
            <a:alpha val="30000"/>
          </a:srgbClr>
        </a:solidFill>
      </dgm:spPr>
      <dgm:t>
        <a:bodyPr/>
        <a:lstStyle/>
        <a:p>
          <a:r>
            <a:rPr lang="en-GB" sz="1200" b="0" dirty="0" smtClean="0">
              <a:solidFill>
                <a:schemeClr val="bg1"/>
              </a:solidFill>
            </a:rPr>
            <a:t>Build and share knowledge asset</a:t>
          </a:r>
          <a:endParaRPr lang="en-GB" sz="1200" b="0" dirty="0">
            <a:solidFill>
              <a:schemeClr val="bg1"/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276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55FCC4F-AF4E-44D0-8F06-47C6B36DC5EF}" type="presOf" srcId="{6E4A748C-F99D-4436-A651-2370BA96E239}" destId="{20C99B3F-DC08-4406-A5DC-42288AB3B1A8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4C8FBA31-BCDE-4878-8D00-388AC815C554}" type="presOf" srcId="{EF41B0AC-1276-4FF2-AAEE-2D26D6922588}" destId="{3D4433B8-F9EB-49A5-ADEB-F593AA877EB2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0D453421-9D24-4ACD-BCD7-9A5DC180112B}" type="presOf" srcId="{3DE00EB7-7101-4B7C-AB72-1C8F1EB979AF}" destId="{D4F4D1D7-8FEC-4D50-9117-DE04DFCA5EF0}" srcOrd="0" destOrd="0" presId="urn:microsoft.com/office/officeart/2005/8/layout/hChevron3"/>
    <dgm:cxn modelId="{729915AB-6507-45A9-96AF-F7E2F1F3030F}" type="presOf" srcId="{B56C4000-5AB5-46F7-B72D-BCD02CEAFCAD}" destId="{E815E721-3DF8-489E-B73C-0452AFB2FF4C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703DD321-C25F-47DA-86BB-362C4FC906B9}" type="presParOf" srcId="{3D4433B8-F9EB-49A5-ADEB-F593AA877EB2}" destId="{E815E721-3DF8-489E-B73C-0452AFB2FF4C}" srcOrd="0" destOrd="0" presId="urn:microsoft.com/office/officeart/2005/8/layout/hChevron3"/>
    <dgm:cxn modelId="{019C7F84-18F5-472E-8026-2FF381D5F8A6}" type="presParOf" srcId="{3D4433B8-F9EB-49A5-ADEB-F593AA877EB2}" destId="{41F42746-2059-409A-AC0A-171EBAB86BB3}" srcOrd="1" destOrd="0" presId="urn:microsoft.com/office/officeart/2005/8/layout/hChevron3"/>
    <dgm:cxn modelId="{669543EE-A0A2-467F-A606-85DFE9947BA9}" type="presParOf" srcId="{3D4433B8-F9EB-49A5-ADEB-F593AA877EB2}" destId="{D4F4D1D7-8FEC-4D50-9117-DE04DFCA5EF0}" srcOrd="2" destOrd="0" presId="urn:microsoft.com/office/officeart/2005/8/layout/hChevron3"/>
    <dgm:cxn modelId="{911905D7-D55C-48B5-ABD3-353925D5DFAF}" type="presParOf" srcId="{3D4433B8-F9EB-49A5-ADEB-F593AA877EB2}" destId="{EF793BAD-D2D3-44CF-96E1-1F5F73C1515D}" srcOrd="3" destOrd="0" presId="urn:microsoft.com/office/officeart/2005/8/layout/hChevron3"/>
    <dgm:cxn modelId="{28130F26-52E4-490D-88C1-BE77DCB1FF38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F41B0AC-1276-4FF2-AAEE-2D26D6922588}" type="doc">
      <dgm:prSet loTypeId="urn:microsoft.com/office/officeart/2005/8/layout/hChevron3" loCatId="process" qsTypeId="urn:microsoft.com/office/officeart/2005/8/quickstyle/simple1#9" qsCatId="simple" csTypeId="urn:microsoft.com/office/officeart/2005/8/colors/accent1_2#9" csCatId="accent1" phldr="1"/>
      <dgm:spPr/>
    </dgm:pt>
    <dgm:pt modelId="{B56C4000-5AB5-46F7-B72D-BCD02CEAFCAD}">
      <dgm:prSet phldrT="[Text]" custT="1"/>
      <dgm:spPr>
        <a:solidFill>
          <a:schemeClr val="accent1">
            <a:hueOff val="0"/>
            <a:satOff val="0"/>
            <a:lumOff val="0"/>
            <a:alpha val="29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Before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9445D9AF-068F-4F28-9A9D-59D86B14DE66}" type="par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B088348-1F43-4FCF-A318-96C9846B80F9}" type="sibTrans" cxnId="{86C01A0B-0BEC-4CCF-A55D-8AA5E9D33F31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E00EB7-7101-4B7C-AB72-1C8F1EB979AF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C8422794-5F9C-41C2-91C0-ED4746EC9F3A}" type="par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1FBB0FA8-5D62-4BC2-AA9C-ABF0255947CE}" type="sibTrans" cxnId="{91BFA79D-D744-43E6-AB8B-3954D5212E00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6E4A748C-F99D-4436-A651-2370BA96E239}">
      <dgm:prSet phldrT="[Text]" custT="1"/>
      <dgm:spPr>
        <a:solidFill>
          <a:schemeClr val="accent1">
            <a:hueOff val="0"/>
            <a:satOff val="0"/>
            <a:lumOff val="0"/>
            <a:alpha val="29000"/>
          </a:schemeClr>
        </a:solidFill>
      </dgm:spPr>
      <dgm:t>
        <a:bodyPr/>
        <a:lstStyle/>
        <a:p>
          <a:r>
            <a:rPr lang="en-GB" sz="18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dirty="0">
            <a:solidFill>
              <a:schemeClr val="tx2">
                <a:lumMod val="40000"/>
                <a:lumOff val="60000"/>
              </a:schemeClr>
            </a:solidFill>
          </a:endParaRPr>
        </a:p>
      </dgm:t>
    </dgm:pt>
    <dgm:pt modelId="{A5E3E540-FACB-4F79-97B3-BB1252197E62}" type="par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52F72443-2A54-4CBC-A279-A5CA5D297D84}" type="sibTrans" cxnId="{B5CF898E-E4BA-4035-837E-051AAB341479}">
      <dgm:prSet/>
      <dgm:spPr/>
      <dgm:t>
        <a:bodyPr/>
        <a:lstStyle/>
        <a:p>
          <a:endParaRPr lang="en-GB" sz="1800">
            <a:solidFill>
              <a:schemeClr val="tx2">
                <a:lumMod val="20000"/>
                <a:lumOff val="80000"/>
              </a:schemeClr>
            </a:solidFill>
          </a:endParaRPr>
        </a:p>
      </dgm:t>
    </dgm:pt>
    <dgm:pt modelId="{3D4433B8-F9EB-49A5-ADEB-F593AA877EB2}" type="pres">
      <dgm:prSet presAssocID="{EF41B0AC-1276-4FF2-AAEE-2D26D6922588}" presName="Name0" presStyleCnt="0">
        <dgm:presLayoutVars>
          <dgm:dir/>
          <dgm:resizeHandles val="exact"/>
        </dgm:presLayoutVars>
      </dgm:prSet>
      <dgm:spPr/>
    </dgm:pt>
    <dgm:pt modelId="{E815E721-3DF8-489E-B73C-0452AFB2FF4C}" type="pres">
      <dgm:prSet presAssocID="{B56C4000-5AB5-46F7-B72D-BCD02CEAFCAD}" presName="parTxOnly" presStyleLbl="node1" presStyleIdx="0" presStyleCnt="3" custLinFactNeighborX="-391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F42746-2059-409A-AC0A-171EBAB86BB3}" type="pres">
      <dgm:prSet presAssocID="{6B088348-1F43-4FCF-A318-96C9846B80F9}" presName="parSpace" presStyleCnt="0"/>
      <dgm:spPr/>
    </dgm:pt>
    <dgm:pt modelId="{D4F4D1D7-8FEC-4D50-9117-DE04DFCA5EF0}" type="pres">
      <dgm:prSet presAssocID="{3DE00EB7-7101-4B7C-AB72-1C8F1EB979AF}" presName="parTxOnly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93BAD-D2D3-44CF-96E1-1F5F73C1515D}" type="pres">
      <dgm:prSet presAssocID="{1FBB0FA8-5D62-4BC2-AA9C-ABF0255947CE}" presName="parSpace" presStyleCnt="0"/>
      <dgm:spPr/>
    </dgm:pt>
    <dgm:pt modelId="{20C99B3F-DC08-4406-A5DC-42288AB3B1A8}" type="pres">
      <dgm:prSet presAssocID="{6E4A748C-F99D-4436-A651-2370BA96E239}" presName="parTxOnly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810CCE-E63C-401B-AA58-AE0EF9141994}" type="presOf" srcId="{B56C4000-5AB5-46F7-B72D-BCD02CEAFCAD}" destId="{E815E721-3DF8-489E-B73C-0452AFB2FF4C}" srcOrd="0" destOrd="0" presId="urn:microsoft.com/office/officeart/2005/8/layout/hChevron3"/>
    <dgm:cxn modelId="{F11FDF4E-17B3-4BF3-BCD0-44444C942C86}" type="presOf" srcId="{3DE00EB7-7101-4B7C-AB72-1C8F1EB979AF}" destId="{D4F4D1D7-8FEC-4D50-9117-DE04DFCA5EF0}" srcOrd="0" destOrd="0" presId="urn:microsoft.com/office/officeart/2005/8/layout/hChevron3"/>
    <dgm:cxn modelId="{91BFA79D-D744-43E6-AB8B-3954D5212E00}" srcId="{EF41B0AC-1276-4FF2-AAEE-2D26D6922588}" destId="{3DE00EB7-7101-4B7C-AB72-1C8F1EB979AF}" srcOrd="1" destOrd="0" parTransId="{C8422794-5F9C-41C2-91C0-ED4746EC9F3A}" sibTransId="{1FBB0FA8-5D62-4BC2-AA9C-ABF0255947CE}"/>
    <dgm:cxn modelId="{B585ECBE-5740-4817-89FD-595C396005CD}" type="presOf" srcId="{EF41B0AC-1276-4FF2-AAEE-2D26D6922588}" destId="{3D4433B8-F9EB-49A5-ADEB-F593AA877EB2}" srcOrd="0" destOrd="0" presId="urn:microsoft.com/office/officeart/2005/8/layout/hChevron3"/>
    <dgm:cxn modelId="{B5CF898E-E4BA-4035-837E-051AAB341479}" srcId="{EF41B0AC-1276-4FF2-AAEE-2D26D6922588}" destId="{6E4A748C-F99D-4436-A651-2370BA96E239}" srcOrd="2" destOrd="0" parTransId="{A5E3E540-FACB-4F79-97B3-BB1252197E62}" sibTransId="{52F72443-2A54-4CBC-A279-A5CA5D297D84}"/>
    <dgm:cxn modelId="{2209155C-0FE2-4353-BE5B-F92D565147F9}" type="presOf" srcId="{6E4A748C-F99D-4436-A651-2370BA96E239}" destId="{20C99B3F-DC08-4406-A5DC-42288AB3B1A8}" srcOrd="0" destOrd="0" presId="urn:microsoft.com/office/officeart/2005/8/layout/hChevron3"/>
    <dgm:cxn modelId="{86C01A0B-0BEC-4CCF-A55D-8AA5E9D33F31}" srcId="{EF41B0AC-1276-4FF2-AAEE-2D26D6922588}" destId="{B56C4000-5AB5-46F7-B72D-BCD02CEAFCAD}" srcOrd="0" destOrd="0" parTransId="{9445D9AF-068F-4F28-9A9D-59D86B14DE66}" sibTransId="{6B088348-1F43-4FCF-A318-96C9846B80F9}"/>
    <dgm:cxn modelId="{AED17BAB-B957-492B-9DF3-AF50250C8118}" type="presParOf" srcId="{3D4433B8-F9EB-49A5-ADEB-F593AA877EB2}" destId="{E815E721-3DF8-489E-B73C-0452AFB2FF4C}" srcOrd="0" destOrd="0" presId="urn:microsoft.com/office/officeart/2005/8/layout/hChevron3"/>
    <dgm:cxn modelId="{5479F37E-227A-4E24-83C4-894A0BDD0522}" type="presParOf" srcId="{3D4433B8-F9EB-49A5-ADEB-F593AA877EB2}" destId="{41F42746-2059-409A-AC0A-171EBAB86BB3}" srcOrd="1" destOrd="0" presId="urn:microsoft.com/office/officeart/2005/8/layout/hChevron3"/>
    <dgm:cxn modelId="{933D9CE1-6B3F-4283-9071-F5F96A692BAD}" type="presParOf" srcId="{3D4433B8-F9EB-49A5-ADEB-F593AA877EB2}" destId="{D4F4D1D7-8FEC-4D50-9117-DE04DFCA5EF0}" srcOrd="2" destOrd="0" presId="urn:microsoft.com/office/officeart/2005/8/layout/hChevron3"/>
    <dgm:cxn modelId="{553085EE-2E5E-413F-8EDB-6684371D188E}" type="presParOf" srcId="{3D4433B8-F9EB-49A5-ADEB-F593AA877EB2}" destId="{EF793BAD-D2D3-44CF-96E1-1F5F73C1515D}" srcOrd="3" destOrd="0" presId="urn:microsoft.com/office/officeart/2005/8/layout/hChevron3"/>
    <dgm:cxn modelId="{E2F5B85B-9333-405C-A777-A3634C6548D6}" type="presParOf" srcId="{3D4433B8-F9EB-49A5-ADEB-F593AA877EB2}" destId="{20C99B3F-DC08-4406-A5DC-42288AB3B1A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Learning Before</a:t>
          </a:r>
          <a:endParaRPr lang="en-GB" sz="18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Learning  During</a:t>
          </a:r>
          <a:endParaRPr lang="en-GB" sz="18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Learning After</a:t>
          </a:r>
          <a:endParaRPr lang="en-GB" sz="18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3"/>
        </a:xfrm>
        <a:prstGeom prst="homePlate">
          <a:avLst/>
        </a:prstGeom>
        <a:solidFill>
          <a:srgbClr val="00B09B">
            <a:alpha val="31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Before Action Review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Peer Assist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0" y="0"/>
        <a:ext cx="2411578" cy="785813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3"/>
        </a:xfrm>
        <a:prstGeom prst="chevron">
          <a:avLst/>
        </a:prstGeom>
        <a:solidFill>
          <a:srgbClr val="00B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After Action Review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5" y="0"/>
        <a:ext cx="1822218" cy="785813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3"/>
        </a:xfrm>
        <a:prstGeom prst="chevron">
          <a:avLst/>
        </a:prstGeom>
        <a:solidFill>
          <a:srgbClr val="00B09B">
            <a:alpha val="2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Retrospect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40" y="0"/>
        <a:ext cx="1822218" cy="7858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3"/>
        </a:xfrm>
        <a:prstGeom prst="homePlate">
          <a:avLst/>
        </a:prstGeom>
        <a:solidFill>
          <a:srgbClr val="8E2344">
            <a:alpha val="2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Join a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endParaRPr lang="en-GB" sz="1200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kern="1200" dirty="0" err="1" smtClean="0">
              <a:solidFill>
                <a:schemeClr val="bg1"/>
              </a:solidFill>
            </a:rPr>
            <a:t>SMEs</a:t>
          </a:r>
          <a:r>
            <a:rPr lang="en-GB" sz="1200" kern="1200" dirty="0" smtClean="0">
              <a:solidFill>
                <a:schemeClr val="bg1"/>
              </a:solidFill>
            </a:rPr>
            <a:t>)</a:t>
          </a:r>
        </a:p>
      </dsp:txBody>
      <dsp:txXfrm>
        <a:off x="0" y="0"/>
        <a:ext cx="2411578" cy="785813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3"/>
        </a:xfrm>
        <a:prstGeom prst="chevron">
          <a:avLst/>
        </a:prstGeom>
        <a:solidFill>
          <a:srgbClr val="8E23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5" y="0"/>
        <a:ext cx="1822218" cy="785813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3"/>
        </a:xfrm>
        <a:prstGeom prst="chevron">
          <a:avLst/>
        </a:prstGeom>
        <a:solidFill>
          <a:srgbClr val="8E2344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Contribute learning to the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r>
            <a:rPr lang="en-GB" sz="1200" kern="1200" dirty="0" smtClean="0">
              <a:solidFill>
                <a:schemeClr val="bg1"/>
              </a:solidFill>
            </a:rPr>
            <a:t> or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40" y="0"/>
        <a:ext cx="1822218" cy="7858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3"/>
        </a:xfrm>
        <a:prstGeom prst="homePlate">
          <a:avLst/>
        </a:prstGeom>
        <a:solidFill>
          <a:srgbClr val="AA47BA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 or relevant information sources</a:t>
          </a:r>
        </a:p>
      </dsp:txBody>
      <dsp:txXfrm>
        <a:off x="0" y="0"/>
        <a:ext cx="2411578" cy="785813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3"/>
        </a:xfrm>
        <a:prstGeom prst="chevron">
          <a:avLst/>
        </a:prstGeom>
        <a:solidFill>
          <a:srgbClr val="AA47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Plan build of knowledge assets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5" y="0"/>
        <a:ext cx="1822218" cy="785813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3"/>
        </a:xfrm>
        <a:prstGeom prst="chevron">
          <a:avLst/>
        </a:prstGeom>
        <a:solidFill>
          <a:srgbClr val="AA47BA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>
              <a:solidFill>
                <a:schemeClr val="bg1"/>
              </a:solidFill>
            </a:rPr>
            <a:t>Build and share knowledge asset</a:t>
          </a:r>
          <a:endParaRPr lang="en-GB" sz="1200" b="0" kern="1200" dirty="0">
            <a:solidFill>
              <a:schemeClr val="bg1"/>
            </a:solidFill>
          </a:endParaRPr>
        </a:p>
      </dsp:txBody>
      <dsp:txXfrm>
        <a:off x="4568740" y="0"/>
        <a:ext cx="1822218" cy="7858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3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Before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00B09B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Before Action Review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Peer Assist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00B09B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After Action Review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00B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Retrospect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8E2344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Join a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endParaRPr lang="en-GB" sz="1200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kern="1200" dirty="0" err="1" smtClean="0">
              <a:solidFill>
                <a:schemeClr val="bg1"/>
              </a:solidFill>
            </a:rPr>
            <a:t>SMEs</a:t>
          </a:r>
          <a:r>
            <a:rPr lang="en-GB" sz="1200" kern="1200" dirty="0" smtClean="0">
              <a:solidFill>
                <a:schemeClr val="bg1"/>
              </a:solidFill>
            </a:rPr>
            <a:t>)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8E2344">
            <a:alpha val="2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8E23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Contribute learning to the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r>
            <a:rPr lang="en-GB" sz="1200" kern="1200" dirty="0" smtClean="0">
              <a:solidFill>
                <a:schemeClr val="bg1"/>
              </a:solidFill>
            </a:rPr>
            <a:t> or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AA47BA">
            <a:alpha val="31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 or relevant information sources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AA47BA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Plan build of knowledge assets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AA47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>
              <a:solidFill>
                <a:schemeClr val="bg1"/>
              </a:solidFill>
            </a:rPr>
            <a:t>Build and share knowledge asset</a:t>
          </a:r>
          <a:endParaRPr lang="en-GB" sz="1200" b="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18A13-8153-46EA-9E53-1C7C88320D71}">
      <dsp:nvSpPr>
        <dsp:cNvPr id="0" name=""/>
        <dsp:cNvSpPr/>
      </dsp:nvSpPr>
      <dsp:spPr>
        <a:xfrm>
          <a:off x="0" y="234131"/>
          <a:ext cx="2016159" cy="1260099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46DE-9DB9-4836-9659-3C71D817DE89}">
      <dsp:nvSpPr>
        <dsp:cNvPr id="0" name=""/>
        <dsp:cNvSpPr/>
      </dsp:nvSpPr>
      <dsp:spPr>
        <a:xfrm>
          <a:off x="256052" y="1103851"/>
          <a:ext cx="52420" cy="52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F65ED0-83F4-4929-9FAE-BA7FB73E1C11}">
      <dsp:nvSpPr>
        <dsp:cNvPr id="0" name=""/>
        <dsp:cNvSpPr/>
      </dsp:nvSpPr>
      <dsp:spPr>
        <a:xfrm>
          <a:off x="282262" y="1130061"/>
          <a:ext cx="469765" cy="36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6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Learning After</a:t>
          </a:r>
          <a:endParaRPr lang="en-GB" sz="800" kern="1200" dirty="0"/>
        </a:p>
      </dsp:txBody>
      <dsp:txXfrm>
        <a:off x="282262" y="1130061"/>
        <a:ext cx="469765" cy="364168"/>
      </dsp:txXfrm>
    </dsp:sp>
    <dsp:sp modelId="{379371D3-C796-433D-ADAE-A897C188B5FF}">
      <dsp:nvSpPr>
        <dsp:cNvPr id="0" name=""/>
        <dsp:cNvSpPr/>
      </dsp:nvSpPr>
      <dsp:spPr>
        <a:xfrm>
          <a:off x="718760" y="761356"/>
          <a:ext cx="94759" cy="947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832D2E-292E-47BE-8CF8-E65DA8FE16E9}">
      <dsp:nvSpPr>
        <dsp:cNvPr id="0" name=""/>
        <dsp:cNvSpPr/>
      </dsp:nvSpPr>
      <dsp:spPr>
        <a:xfrm>
          <a:off x="766140" y="808736"/>
          <a:ext cx="483878" cy="68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11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Learning Before</a:t>
          </a:r>
          <a:endParaRPr lang="en-GB" sz="800" kern="1200" dirty="0"/>
        </a:p>
      </dsp:txBody>
      <dsp:txXfrm>
        <a:off x="766140" y="808736"/>
        <a:ext cx="483878" cy="685494"/>
      </dsp:txXfrm>
    </dsp:sp>
    <dsp:sp modelId="{921B69FB-AA31-418E-8688-02D9EDC9096F}">
      <dsp:nvSpPr>
        <dsp:cNvPr id="0" name=""/>
        <dsp:cNvSpPr/>
      </dsp:nvSpPr>
      <dsp:spPr>
        <a:xfrm>
          <a:off x="1275220" y="552936"/>
          <a:ext cx="131050" cy="131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535BE0-7D3F-4E60-9186-DAF94A9128C9}">
      <dsp:nvSpPr>
        <dsp:cNvPr id="0" name=""/>
        <dsp:cNvSpPr/>
      </dsp:nvSpPr>
      <dsp:spPr>
        <a:xfrm>
          <a:off x="1340745" y="618461"/>
          <a:ext cx="483878" cy="87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1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Learning During</a:t>
          </a:r>
          <a:endParaRPr lang="en-GB" sz="800" kern="1200" dirty="0"/>
        </a:p>
      </dsp:txBody>
      <dsp:txXfrm>
        <a:off x="1340745" y="618461"/>
        <a:ext cx="483878" cy="87576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18A13-8153-46EA-9E53-1C7C88320D71}">
      <dsp:nvSpPr>
        <dsp:cNvPr id="0" name=""/>
        <dsp:cNvSpPr/>
      </dsp:nvSpPr>
      <dsp:spPr>
        <a:xfrm>
          <a:off x="0" y="143908"/>
          <a:ext cx="2016159" cy="1260099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46DE-9DB9-4836-9659-3C71D817DE89}">
      <dsp:nvSpPr>
        <dsp:cNvPr id="0" name=""/>
        <dsp:cNvSpPr/>
      </dsp:nvSpPr>
      <dsp:spPr>
        <a:xfrm>
          <a:off x="256052" y="1103851"/>
          <a:ext cx="52420" cy="52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F65ED0-83F4-4929-9FAE-BA7FB73E1C11}">
      <dsp:nvSpPr>
        <dsp:cNvPr id="0" name=""/>
        <dsp:cNvSpPr/>
      </dsp:nvSpPr>
      <dsp:spPr>
        <a:xfrm>
          <a:off x="98215" y="1130061"/>
          <a:ext cx="837858" cy="36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6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Learning After</a:t>
          </a:r>
          <a:endParaRPr lang="en-GB" sz="800" kern="1200" dirty="0"/>
        </a:p>
      </dsp:txBody>
      <dsp:txXfrm>
        <a:off x="98215" y="1130061"/>
        <a:ext cx="837858" cy="364168"/>
      </dsp:txXfrm>
    </dsp:sp>
    <dsp:sp modelId="{379371D3-C796-433D-ADAE-A897C188B5FF}">
      <dsp:nvSpPr>
        <dsp:cNvPr id="0" name=""/>
        <dsp:cNvSpPr/>
      </dsp:nvSpPr>
      <dsp:spPr>
        <a:xfrm>
          <a:off x="718760" y="761356"/>
          <a:ext cx="94759" cy="947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832D2E-292E-47BE-8CF8-E65DA8FE16E9}">
      <dsp:nvSpPr>
        <dsp:cNvPr id="0" name=""/>
        <dsp:cNvSpPr/>
      </dsp:nvSpPr>
      <dsp:spPr>
        <a:xfrm>
          <a:off x="766140" y="808736"/>
          <a:ext cx="483878" cy="68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11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Learning Before</a:t>
          </a:r>
          <a:endParaRPr lang="en-GB" sz="800" kern="1200" dirty="0"/>
        </a:p>
      </dsp:txBody>
      <dsp:txXfrm>
        <a:off x="766140" y="808736"/>
        <a:ext cx="483878" cy="685494"/>
      </dsp:txXfrm>
    </dsp:sp>
    <dsp:sp modelId="{921B69FB-AA31-418E-8688-02D9EDC9096F}">
      <dsp:nvSpPr>
        <dsp:cNvPr id="0" name=""/>
        <dsp:cNvSpPr/>
      </dsp:nvSpPr>
      <dsp:spPr>
        <a:xfrm>
          <a:off x="1275220" y="552936"/>
          <a:ext cx="131050" cy="131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535BE0-7D3F-4E60-9186-DAF94A9128C9}">
      <dsp:nvSpPr>
        <dsp:cNvPr id="0" name=""/>
        <dsp:cNvSpPr/>
      </dsp:nvSpPr>
      <dsp:spPr>
        <a:xfrm>
          <a:off x="1340745" y="618461"/>
          <a:ext cx="483878" cy="87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1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Learning During</a:t>
          </a:r>
          <a:endParaRPr lang="en-GB" sz="800" kern="1200" dirty="0"/>
        </a:p>
      </dsp:txBody>
      <dsp:txXfrm>
        <a:off x="1340745" y="618461"/>
        <a:ext cx="483878" cy="87576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18A13-8153-46EA-9E53-1C7C88320D71}">
      <dsp:nvSpPr>
        <dsp:cNvPr id="0" name=""/>
        <dsp:cNvSpPr/>
      </dsp:nvSpPr>
      <dsp:spPr>
        <a:xfrm>
          <a:off x="0" y="234131"/>
          <a:ext cx="2016159" cy="1260099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46DE-9DB9-4836-9659-3C71D817DE89}">
      <dsp:nvSpPr>
        <dsp:cNvPr id="0" name=""/>
        <dsp:cNvSpPr/>
      </dsp:nvSpPr>
      <dsp:spPr>
        <a:xfrm>
          <a:off x="256052" y="1103851"/>
          <a:ext cx="52420" cy="52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F65ED0-83F4-4929-9FAE-BA7FB73E1C11}">
      <dsp:nvSpPr>
        <dsp:cNvPr id="0" name=""/>
        <dsp:cNvSpPr/>
      </dsp:nvSpPr>
      <dsp:spPr>
        <a:xfrm>
          <a:off x="282262" y="1130061"/>
          <a:ext cx="469765" cy="364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76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Learning After</a:t>
          </a:r>
          <a:endParaRPr lang="en-GB" sz="800" kern="1200" dirty="0"/>
        </a:p>
      </dsp:txBody>
      <dsp:txXfrm>
        <a:off x="282262" y="1130061"/>
        <a:ext cx="469765" cy="364168"/>
      </dsp:txXfrm>
    </dsp:sp>
    <dsp:sp modelId="{379371D3-C796-433D-ADAE-A897C188B5FF}">
      <dsp:nvSpPr>
        <dsp:cNvPr id="0" name=""/>
        <dsp:cNvSpPr/>
      </dsp:nvSpPr>
      <dsp:spPr>
        <a:xfrm>
          <a:off x="718760" y="761356"/>
          <a:ext cx="94759" cy="947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832D2E-292E-47BE-8CF8-E65DA8FE16E9}">
      <dsp:nvSpPr>
        <dsp:cNvPr id="0" name=""/>
        <dsp:cNvSpPr/>
      </dsp:nvSpPr>
      <dsp:spPr>
        <a:xfrm>
          <a:off x="766140" y="808736"/>
          <a:ext cx="483878" cy="685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11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Learning Before</a:t>
          </a:r>
          <a:endParaRPr lang="en-GB" sz="800" kern="1200" dirty="0"/>
        </a:p>
      </dsp:txBody>
      <dsp:txXfrm>
        <a:off x="766140" y="808736"/>
        <a:ext cx="483878" cy="685494"/>
      </dsp:txXfrm>
    </dsp:sp>
    <dsp:sp modelId="{921B69FB-AA31-418E-8688-02D9EDC9096F}">
      <dsp:nvSpPr>
        <dsp:cNvPr id="0" name=""/>
        <dsp:cNvSpPr/>
      </dsp:nvSpPr>
      <dsp:spPr>
        <a:xfrm>
          <a:off x="1275220" y="552936"/>
          <a:ext cx="131050" cy="131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535BE0-7D3F-4E60-9186-DAF94A9128C9}">
      <dsp:nvSpPr>
        <dsp:cNvPr id="0" name=""/>
        <dsp:cNvSpPr/>
      </dsp:nvSpPr>
      <dsp:spPr>
        <a:xfrm>
          <a:off x="1340745" y="618461"/>
          <a:ext cx="483878" cy="875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41" tIns="0" rIns="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kern="1200" dirty="0" smtClean="0"/>
            <a:t>Learning During</a:t>
          </a:r>
          <a:endParaRPr lang="en-GB" sz="800" kern="1200" dirty="0"/>
        </a:p>
      </dsp:txBody>
      <dsp:txXfrm>
        <a:off x="1340745" y="618461"/>
        <a:ext cx="483878" cy="875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00B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Before Action Review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Peer Assist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00B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After Action Review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00B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Retrospect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Learning Before</a:t>
          </a:r>
          <a:endParaRPr lang="en-GB" sz="18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00B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Before Action Review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Peer Assist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00B09B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After Action Review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00B09B">
            <a:alpha val="2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Retrospect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8E23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Join a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endParaRPr lang="en-GB" sz="1200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kern="1200" dirty="0" err="1" smtClean="0">
              <a:solidFill>
                <a:schemeClr val="bg1"/>
              </a:solidFill>
            </a:rPr>
            <a:t>SMEs</a:t>
          </a:r>
          <a:r>
            <a:rPr lang="en-GB" sz="1200" kern="1200" dirty="0" smtClean="0">
              <a:solidFill>
                <a:schemeClr val="bg1"/>
              </a:solidFill>
            </a:rPr>
            <a:t>)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8E2344">
            <a:alpha val="2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8E2344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Contribute learning to the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r>
            <a:rPr lang="en-GB" sz="1200" kern="1200" dirty="0" smtClean="0">
              <a:solidFill>
                <a:schemeClr val="bg1"/>
              </a:solidFill>
            </a:rPr>
            <a:t> or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AA47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 or relevant information sources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AA47BA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Plan build of knowledge assets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AA47BA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>
              <a:solidFill>
                <a:schemeClr val="bg1"/>
              </a:solidFill>
            </a:rPr>
            <a:t>Build and share knowledge asset</a:t>
          </a:r>
          <a:endParaRPr lang="en-GB" sz="1200" b="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2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Before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00B09B">
            <a:alpha val="31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Before Action Review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Peer Assist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00B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After Action Review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00B09B">
            <a:alpha val="2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Retrospect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8E2344">
            <a:alpha val="2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Join a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endParaRPr lang="en-GB" sz="1200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kern="1200" dirty="0" err="1" smtClean="0">
              <a:solidFill>
                <a:schemeClr val="bg1"/>
              </a:solidFill>
            </a:rPr>
            <a:t>SMEs</a:t>
          </a:r>
          <a:r>
            <a:rPr lang="en-GB" sz="1200" kern="1200" dirty="0" smtClean="0">
              <a:solidFill>
                <a:schemeClr val="bg1"/>
              </a:solidFill>
            </a:rPr>
            <a:t>)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8E23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8E2344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Contribute learning to the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r>
            <a:rPr lang="en-GB" sz="1200" kern="1200" dirty="0" smtClean="0">
              <a:solidFill>
                <a:schemeClr val="bg1"/>
              </a:solidFill>
            </a:rPr>
            <a:t> or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AA47BA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 or relevant information sources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AA47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Plan build of knowledge assets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AA47BA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>
              <a:solidFill>
                <a:schemeClr val="bg1"/>
              </a:solidFill>
            </a:rPr>
            <a:t>Build and share knowledge asset</a:t>
          </a:r>
          <a:endParaRPr lang="en-GB" sz="1200" b="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31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Before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00B09B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Before Action Review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Peer Assist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00B09B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After Action Review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00B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Retrospect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8E23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Join a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endParaRPr lang="en-GB" sz="1200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kern="1200" dirty="0" err="1" smtClean="0">
              <a:solidFill>
                <a:schemeClr val="bg1"/>
              </a:solidFill>
            </a:rPr>
            <a:t>SMEs</a:t>
          </a:r>
          <a:r>
            <a:rPr lang="en-GB" sz="1200" kern="1200" dirty="0" smtClean="0">
              <a:solidFill>
                <a:schemeClr val="bg1"/>
              </a:solidFill>
            </a:rPr>
            <a:t>)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8E23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8E23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Contribute learning to the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r>
            <a:rPr lang="en-GB" sz="1200" kern="1200" dirty="0" smtClean="0">
              <a:solidFill>
                <a:schemeClr val="bg1"/>
              </a:solidFill>
            </a:rPr>
            <a:t> or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8E2344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Join a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endParaRPr lang="en-GB" sz="1200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kern="1200" dirty="0" err="1" smtClean="0">
              <a:solidFill>
                <a:schemeClr val="bg1"/>
              </a:solidFill>
            </a:rPr>
            <a:t>SMEs</a:t>
          </a:r>
          <a:r>
            <a:rPr lang="en-GB" sz="1200" kern="1200" dirty="0" smtClean="0">
              <a:solidFill>
                <a:schemeClr val="bg1"/>
              </a:solidFill>
            </a:rPr>
            <a:t>)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8E2344">
            <a:alpha val="2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8E23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Contribute learning to the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r>
            <a:rPr lang="en-GB" sz="1200" kern="1200" dirty="0" smtClean="0">
              <a:solidFill>
                <a:schemeClr val="bg1"/>
              </a:solidFill>
            </a:rPr>
            <a:t> or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AA47BA">
            <a:alpha val="31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 or relevant information sources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AA47BA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Plan build of knowledge assets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AA47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>
              <a:solidFill>
                <a:schemeClr val="bg1"/>
              </a:solidFill>
            </a:rPr>
            <a:t>Build and share knowledge asset</a:t>
          </a:r>
          <a:endParaRPr lang="en-GB" sz="1200" b="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18A13-8153-46EA-9E53-1C7C88320D71}">
      <dsp:nvSpPr>
        <dsp:cNvPr id="0" name=""/>
        <dsp:cNvSpPr/>
      </dsp:nvSpPr>
      <dsp:spPr>
        <a:xfrm>
          <a:off x="0" y="234076"/>
          <a:ext cx="2016627" cy="1260391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46DE-9DB9-4836-9659-3C71D817DE89}">
      <dsp:nvSpPr>
        <dsp:cNvPr id="0" name=""/>
        <dsp:cNvSpPr/>
      </dsp:nvSpPr>
      <dsp:spPr>
        <a:xfrm>
          <a:off x="256111" y="1103999"/>
          <a:ext cx="52432" cy="52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F65ED0-83F4-4929-9FAE-BA7FB73E1C11}">
      <dsp:nvSpPr>
        <dsp:cNvPr id="0" name=""/>
        <dsp:cNvSpPr/>
      </dsp:nvSpPr>
      <dsp:spPr>
        <a:xfrm>
          <a:off x="139147" y="1130215"/>
          <a:ext cx="756234" cy="36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83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Learning Before</a:t>
          </a:r>
          <a:endParaRPr lang="en-GB" sz="1100" kern="1200" dirty="0"/>
        </a:p>
      </dsp:txBody>
      <dsp:txXfrm>
        <a:off x="139147" y="1130215"/>
        <a:ext cx="756234" cy="364253"/>
      </dsp:txXfrm>
    </dsp:sp>
    <dsp:sp modelId="{379371D3-C796-433D-ADAE-A897C188B5FF}">
      <dsp:nvSpPr>
        <dsp:cNvPr id="0" name=""/>
        <dsp:cNvSpPr/>
      </dsp:nvSpPr>
      <dsp:spPr>
        <a:xfrm>
          <a:off x="718927" y="761424"/>
          <a:ext cx="94781" cy="9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832D2E-292E-47BE-8CF8-E65DA8FE16E9}">
      <dsp:nvSpPr>
        <dsp:cNvPr id="0" name=""/>
        <dsp:cNvSpPr/>
      </dsp:nvSpPr>
      <dsp:spPr>
        <a:xfrm>
          <a:off x="612186" y="808815"/>
          <a:ext cx="792253" cy="68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23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Learning During</a:t>
          </a:r>
          <a:endParaRPr lang="en-GB" sz="1100" kern="1200" dirty="0"/>
        </a:p>
      </dsp:txBody>
      <dsp:txXfrm>
        <a:off x="612186" y="808815"/>
        <a:ext cx="792253" cy="685653"/>
      </dsp:txXfrm>
    </dsp:sp>
    <dsp:sp modelId="{921B69FB-AA31-418E-8688-02D9EDC9096F}">
      <dsp:nvSpPr>
        <dsp:cNvPr id="0" name=""/>
        <dsp:cNvSpPr/>
      </dsp:nvSpPr>
      <dsp:spPr>
        <a:xfrm>
          <a:off x="1275516" y="552955"/>
          <a:ext cx="131080" cy="131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535BE0-7D3F-4E60-9186-DAF94A9128C9}">
      <dsp:nvSpPr>
        <dsp:cNvPr id="0" name=""/>
        <dsp:cNvSpPr/>
      </dsp:nvSpPr>
      <dsp:spPr>
        <a:xfrm>
          <a:off x="1185485" y="618496"/>
          <a:ext cx="795133" cy="87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7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Learning After</a:t>
          </a:r>
          <a:endParaRPr lang="en-GB" sz="1100" kern="1200" dirty="0"/>
        </a:p>
      </dsp:txBody>
      <dsp:txXfrm>
        <a:off x="1185485" y="618496"/>
        <a:ext cx="795133" cy="87597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18A13-8153-46EA-9E53-1C7C88320D71}">
      <dsp:nvSpPr>
        <dsp:cNvPr id="0" name=""/>
        <dsp:cNvSpPr/>
      </dsp:nvSpPr>
      <dsp:spPr>
        <a:xfrm>
          <a:off x="0" y="234076"/>
          <a:ext cx="2016627" cy="1260391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46DE-9DB9-4836-9659-3C71D817DE89}">
      <dsp:nvSpPr>
        <dsp:cNvPr id="0" name=""/>
        <dsp:cNvSpPr/>
      </dsp:nvSpPr>
      <dsp:spPr>
        <a:xfrm>
          <a:off x="256111" y="1103999"/>
          <a:ext cx="52432" cy="52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F65ED0-83F4-4929-9FAE-BA7FB73E1C11}">
      <dsp:nvSpPr>
        <dsp:cNvPr id="0" name=""/>
        <dsp:cNvSpPr/>
      </dsp:nvSpPr>
      <dsp:spPr>
        <a:xfrm>
          <a:off x="62227" y="1130215"/>
          <a:ext cx="910075" cy="36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83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Learning Before</a:t>
          </a:r>
          <a:endParaRPr lang="en-GB" sz="1100" kern="1200" dirty="0"/>
        </a:p>
      </dsp:txBody>
      <dsp:txXfrm>
        <a:off x="62227" y="1130215"/>
        <a:ext cx="910075" cy="364253"/>
      </dsp:txXfrm>
    </dsp:sp>
    <dsp:sp modelId="{379371D3-C796-433D-ADAE-A897C188B5FF}">
      <dsp:nvSpPr>
        <dsp:cNvPr id="0" name=""/>
        <dsp:cNvSpPr/>
      </dsp:nvSpPr>
      <dsp:spPr>
        <a:xfrm>
          <a:off x="718927" y="761424"/>
          <a:ext cx="94781" cy="9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832D2E-292E-47BE-8CF8-E65DA8FE16E9}">
      <dsp:nvSpPr>
        <dsp:cNvPr id="0" name=""/>
        <dsp:cNvSpPr/>
      </dsp:nvSpPr>
      <dsp:spPr>
        <a:xfrm>
          <a:off x="684211" y="808815"/>
          <a:ext cx="648203" cy="68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23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Learning During</a:t>
          </a:r>
          <a:endParaRPr lang="en-GB" sz="1100" kern="1200" dirty="0"/>
        </a:p>
      </dsp:txBody>
      <dsp:txXfrm>
        <a:off x="684211" y="808815"/>
        <a:ext cx="648203" cy="685653"/>
      </dsp:txXfrm>
    </dsp:sp>
    <dsp:sp modelId="{921B69FB-AA31-418E-8688-02D9EDC9096F}">
      <dsp:nvSpPr>
        <dsp:cNvPr id="0" name=""/>
        <dsp:cNvSpPr/>
      </dsp:nvSpPr>
      <dsp:spPr>
        <a:xfrm>
          <a:off x="1275516" y="552955"/>
          <a:ext cx="131080" cy="131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535BE0-7D3F-4E60-9186-DAF94A9128C9}">
      <dsp:nvSpPr>
        <dsp:cNvPr id="0" name=""/>
        <dsp:cNvSpPr/>
      </dsp:nvSpPr>
      <dsp:spPr>
        <a:xfrm>
          <a:off x="1185485" y="618496"/>
          <a:ext cx="795133" cy="87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7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Learning After</a:t>
          </a:r>
          <a:endParaRPr lang="en-GB" sz="1100" kern="1200" dirty="0"/>
        </a:p>
      </dsp:txBody>
      <dsp:txXfrm>
        <a:off x="1185485" y="618496"/>
        <a:ext cx="795133" cy="87597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18A13-8153-46EA-9E53-1C7C88320D71}">
      <dsp:nvSpPr>
        <dsp:cNvPr id="0" name=""/>
        <dsp:cNvSpPr/>
      </dsp:nvSpPr>
      <dsp:spPr>
        <a:xfrm>
          <a:off x="0" y="143832"/>
          <a:ext cx="2016627" cy="1260391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446DE-9DB9-4836-9659-3C71D817DE89}">
      <dsp:nvSpPr>
        <dsp:cNvPr id="0" name=""/>
        <dsp:cNvSpPr/>
      </dsp:nvSpPr>
      <dsp:spPr>
        <a:xfrm>
          <a:off x="256111" y="1103999"/>
          <a:ext cx="52432" cy="52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F65ED0-83F4-4929-9FAE-BA7FB73E1C11}">
      <dsp:nvSpPr>
        <dsp:cNvPr id="0" name=""/>
        <dsp:cNvSpPr/>
      </dsp:nvSpPr>
      <dsp:spPr>
        <a:xfrm>
          <a:off x="62227" y="1130215"/>
          <a:ext cx="910075" cy="364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83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Learning Before</a:t>
          </a:r>
          <a:endParaRPr lang="en-GB" sz="1100" kern="1200" dirty="0"/>
        </a:p>
      </dsp:txBody>
      <dsp:txXfrm>
        <a:off x="62227" y="1130215"/>
        <a:ext cx="910075" cy="364253"/>
      </dsp:txXfrm>
    </dsp:sp>
    <dsp:sp modelId="{379371D3-C796-433D-ADAE-A897C188B5FF}">
      <dsp:nvSpPr>
        <dsp:cNvPr id="0" name=""/>
        <dsp:cNvSpPr/>
      </dsp:nvSpPr>
      <dsp:spPr>
        <a:xfrm>
          <a:off x="718927" y="761424"/>
          <a:ext cx="94781" cy="94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0832D2E-292E-47BE-8CF8-E65DA8FE16E9}">
      <dsp:nvSpPr>
        <dsp:cNvPr id="0" name=""/>
        <dsp:cNvSpPr/>
      </dsp:nvSpPr>
      <dsp:spPr>
        <a:xfrm>
          <a:off x="540166" y="808815"/>
          <a:ext cx="936294" cy="685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223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Learning During</a:t>
          </a:r>
          <a:endParaRPr lang="en-GB" sz="1100" kern="1200" dirty="0"/>
        </a:p>
      </dsp:txBody>
      <dsp:txXfrm>
        <a:off x="540166" y="808815"/>
        <a:ext cx="936294" cy="685653"/>
      </dsp:txXfrm>
    </dsp:sp>
    <dsp:sp modelId="{921B69FB-AA31-418E-8688-02D9EDC9096F}">
      <dsp:nvSpPr>
        <dsp:cNvPr id="0" name=""/>
        <dsp:cNvSpPr/>
      </dsp:nvSpPr>
      <dsp:spPr>
        <a:xfrm>
          <a:off x="1275516" y="552955"/>
          <a:ext cx="131080" cy="131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535BE0-7D3F-4E60-9186-DAF94A9128C9}">
      <dsp:nvSpPr>
        <dsp:cNvPr id="0" name=""/>
        <dsp:cNvSpPr/>
      </dsp:nvSpPr>
      <dsp:spPr>
        <a:xfrm>
          <a:off x="1185485" y="618496"/>
          <a:ext cx="795133" cy="875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57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Learning During</a:t>
          </a:r>
          <a:endParaRPr lang="en-GB" sz="1100" kern="1200" dirty="0"/>
        </a:p>
      </dsp:txBody>
      <dsp:txXfrm>
        <a:off x="1185485" y="618496"/>
        <a:ext cx="795133" cy="8759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AA47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 or relevant information sources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AA47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Plan build of knowledge assets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AA47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>
              <a:solidFill>
                <a:schemeClr val="bg1"/>
              </a:solidFill>
            </a:rPr>
            <a:t>Build and share knowledge asset</a:t>
          </a:r>
          <a:endParaRPr lang="en-GB" sz="1200" b="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20000"/>
                  <a:lumOff val="80000"/>
                </a:schemeClr>
              </a:solidFill>
            </a:rPr>
            <a:t>Learning Before</a:t>
          </a:r>
          <a:endParaRPr lang="en-GB" sz="1800" kern="1200" dirty="0">
            <a:solidFill>
              <a:schemeClr val="tx2">
                <a:lumMod val="20000"/>
                <a:lumOff val="80000"/>
              </a:schemeClr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00B09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Before Action Review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Peer Assist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00B09B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After Action Review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00B09B">
            <a:alpha val="2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Retrospect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8E23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Join a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endParaRPr lang="en-GB" sz="1200" kern="1200" dirty="0" smtClean="0">
            <a:solidFill>
              <a:schemeClr val="bg1"/>
            </a:solidFill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Identify and communicate with subject experts (</a:t>
          </a:r>
          <a:r>
            <a:rPr lang="en-GB" sz="1200" kern="1200" dirty="0" err="1" smtClean="0">
              <a:solidFill>
                <a:schemeClr val="bg1"/>
              </a:solidFill>
            </a:rPr>
            <a:t>SMEs</a:t>
          </a:r>
          <a:r>
            <a:rPr lang="en-GB" sz="1200" kern="1200" dirty="0" smtClean="0">
              <a:solidFill>
                <a:schemeClr val="bg1"/>
              </a:solidFill>
            </a:rPr>
            <a:t>)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8E2344">
            <a:alpha val="29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Interact with peer and subject expert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8E2344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Contribute learning to the </a:t>
          </a:r>
          <a:r>
            <a:rPr lang="en-GB" sz="1200" kern="1200" dirty="0" err="1" smtClean="0">
              <a:solidFill>
                <a:schemeClr val="bg1"/>
              </a:solidFill>
            </a:rPr>
            <a:t>CoP</a:t>
          </a:r>
          <a:r>
            <a:rPr lang="en-GB" sz="1200" kern="1200" dirty="0" smtClean="0">
              <a:solidFill>
                <a:schemeClr val="bg1"/>
              </a:solidFill>
            </a:rPr>
            <a:t> or network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1"/>
        </a:xfrm>
        <a:prstGeom prst="homePlate">
          <a:avLst/>
        </a:prstGeom>
        <a:solidFill>
          <a:srgbClr val="AA47B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 or relevant information sources</a:t>
          </a:r>
        </a:p>
      </dsp:txBody>
      <dsp:txXfrm>
        <a:off x="0" y="0"/>
        <a:ext cx="2411578" cy="785811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1"/>
        </a:xfrm>
        <a:prstGeom prst="chevron">
          <a:avLst/>
        </a:prstGeom>
        <a:solidFill>
          <a:srgbClr val="AA47BA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Access knowledge assets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solidFill>
                <a:schemeClr val="bg1"/>
              </a:solidFill>
            </a:rPr>
            <a:t>Plan build of knowledge assets</a:t>
          </a:r>
          <a:endParaRPr lang="en-GB" sz="1200" kern="1200" dirty="0">
            <a:solidFill>
              <a:schemeClr val="bg1"/>
            </a:solidFill>
          </a:endParaRPr>
        </a:p>
      </dsp:txBody>
      <dsp:txXfrm>
        <a:off x="2482314" y="0"/>
        <a:ext cx="1822220" cy="785811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1"/>
        </a:xfrm>
        <a:prstGeom prst="chevron">
          <a:avLst/>
        </a:prstGeom>
        <a:solidFill>
          <a:srgbClr val="AA47BA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kern="1200" dirty="0" smtClean="0">
              <a:solidFill>
                <a:schemeClr val="bg1"/>
              </a:solidFill>
            </a:rPr>
            <a:t>Build and share knowledge asset</a:t>
          </a:r>
          <a:endParaRPr lang="en-GB" sz="1200" b="0" kern="1200" dirty="0">
            <a:solidFill>
              <a:schemeClr val="bg1"/>
            </a:solidFill>
          </a:endParaRPr>
        </a:p>
      </dsp:txBody>
      <dsp:txXfrm>
        <a:off x="4568739" y="0"/>
        <a:ext cx="1822220" cy="785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5E721-3DF8-489E-B73C-0452AFB2FF4C}">
      <dsp:nvSpPr>
        <dsp:cNvPr id="0" name=""/>
        <dsp:cNvSpPr/>
      </dsp:nvSpPr>
      <dsp:spPr>
        <a:xfrm>
          <a:off x="0" y="0"/>
          <a:ext cx="2608031" cy="7858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 val="2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Before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0" y="0"/>
        <a:ext cx="2411578" cy="785813"/>
      </dsp:txXfrm>
    </dsp:sp>
    <dsp:sp modelId="{D4F4D1D7-8FEC-4D50-9117-DE04DFCA5EF0}">
      <dsp:nvSpPr>
        <dsp:cNvPr id="0" name=""/>
        <dsp:cNvSpPr/>
      </dsp:nvSpPr>
      <dsp:spPr>
        <a:xfrm>
          <a:off x="2089408" y="0"/>
          <a:ext cx="2608031" cy="785813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 During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2482315" y="0"/>
        <a:ext cx="1822218" cy="785813"/>
      </dsp:txXfrm>
    </dsp:sp>
    <dsp:sp modelId="{20C99B3F-DC08-4406-A5DC-42288AB3B1A8}">
      <dsp:nvSpPr>
        <dsp:cNvPr id="0" name=""/>
        <dsp:cNvSpPr/>
      </dsp:nvSpPr>
      <dsp:spPr>
        <a:xfrm>
          <a:off x="4175833" y="0"/>
          <a:ext cx="2608031" cy="785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29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2">
                  <a:lumMod val="40000"/>
                  <a:lumOff val="60000"/>
                </a:schemeClr>
              </a:solidFill>
            </a:rPr>
            <a:t>Learning After</a:t>
          </a:r>
          <a:endParaRPr lang="en-GB" sz="1800" kern="1200" dirty="0">
            <a:solidFill>
              <a:schemeClr val="tx2">
                <a:lumMod val="40000"/>
                <a:lumOff val="60000"/>
              </a:schemeClr>
            </a:solidFill>
          </a:endParaRPr>
        </a:p>
      </dsp:txBody>
      <dsp:txXfrm>
        <a:off x="4568740" y="0"/>
        <a:ext cx="1822218" cy="785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#1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#1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#1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#1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#1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#20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#2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#2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#2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#2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#2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#2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#2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#2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0F88548-952F-4E23-A201-1EA675AE06DA}" type="datetimeFigureOut">
              <a:rPr lang="en-GB"/>
              <a:pPr>
                <a:defRPr/>
              </a:pPr>
              <a:t>29/03/2017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59A0B38-A007-4B8F-83B7-D3DAF8202B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33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4B841BB-5E2C-4E42-B2B6-9CD4911D09EB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AFD444-9642-4249-B532-9FDE9120360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AD367-872D-4B78-9601-BC844C16E207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2A9ED-0C96-445F-A068-3BBD33CD4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A0D6E-2F49-439D-BE45-9DB26038FEFE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CDB1D-6992-4C94-AE0D-5330CCCAF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53A8B-8F25-4C56-8105-8E2AC662141A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EBCA6-067F-4B22-B1C1-FAE76AADB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3BC0E-D955-4027-AEF6-862FFFAD08BA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AF6AB-F9BD-43A6-86D6-856E54888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3075F-0DF7-4FF7-A934-E2ED762D9767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566A7-D891-44FD-A9D0-AAEEDE5E3B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B493F-9F36-4A4E-A235-E5D80E5A2B53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1EDB5-E6DA-4AD6-87DD-4FCD083A66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46904-9DB8-4E4B-89C9-9EAC5BECC3E9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E5F52-FD8A-4AD3-8376-060F7A05B6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CC01E-286C-4ACD-9FBD-857A51647983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7E5B7-34DA-4072-9CDE-8633917D41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1B1A8-890C-441C-8C4D-80DAAE53477E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744CB-AF9D-4CEF-B624-139A9AE4A0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5661C-6214-4243-AC9D-B6D22FC42B72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3473E-7704-4F51-B510-48E3C78572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A5634-EA39-4760-B155-75204514810D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2012C-F1EC-4D43-8681-8877ABA6A1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1CC1C-E2DB-49CA-BE1D-8F77F98CDECF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06513-315E-49A1-AC8F-BB9B423A6D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B8E9D1-3B00-484B-9CD1-8E07270A55BA}" type="datetimeFigureOut">
              <a:rPr lang="en-US"/>
              <a:pPr>
                <a:defRPr/>
              </a:pPr>
              <a:t>3/29/2017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FE492B-0EC0-4AFD-93B5-DF77A57DB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tiff"/><Relationship Id="rId7" Type="http://schemas.openxmlformats.org/officeDocument/2006/relationships/image" Target="../media/image7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8.jpeg"/><Relationship Id="rId5" Type="http://schemas.openxmlformats.org/officeDocument/2006/relationships/hyperlink" Target="http://nww.connectingforhealth.nhs.uk/km/resources/assets/eps-knowledge/index_html" TargetMode="External"/><Relationship Id="rId10" Type="http://schemas.openxmlformats.org/officeDocument/2006/relationships/hyperlink" Target="http://nww.connectingforhealth.nhs.uk/km/resources/presentations/videos/oconnor.wmv" TargetMode="External"/><Relationship Id="rId4" Type="http://schemas.openxmlformats.org/officeDocument/2006/relationships/image" Target="../media/image5.jpeg"/><Relationship Id="rId9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diagramQuickStyle" Target="../diagrams/quickStyle5.xml"/><Relationship Id="rId18" Type="http://schemas.openxmlformats.org/officeDocument/2006/relationships/diagramQuickStyle" Target="../diagrams/quickStyle6.xml"/><Relationship Id="rId26" Type="http://schemas.openxmlformats.org/officeDocument/2006/relationships/diagramData" Target="../diagrams/data8.xml"/><Relationship Id="rId39" Type="http://schemas.openxmlformats.org/officeDocument/2006/relationships/diagramColors" Target="../diagrams/colors10.xml"/><Relationship Id="rId21" Type="http://schemas.openxmlformats.org/officeDocument/2006/relationships/diagramData" Target="../diagrams/data7.xml"/><Relationship Id="rId34" Type="http://schemas.openxmlformats.org/officeDocument/2006/relationships/diagramColors" Target="../diagrams/colors9.xml"/><Relationship Id="rId42" Type="http://schemas.openxmlformats.org/officeDocument/2006/relationships/diagramLayout" Target="../diagrams/layout11.xml"/><Relationship Id="rId47" Type="http://schemas.openxmlformats.org/officeDocument/2006/relationships/diagramLayout" Target="../diagrams/layout12.xml"/><Relationship Id="rId50" Type="http://schemas.microsoft.com/office/2007/relationships/diagramDrawing" Target="../diagrams/drawing12.xml"/><Relationship Id="rId55" Type="http://schemas.microsoft.com/office/2007/relationships/diagramDrawing" Target="../diagrams/drawing13.xml"/><Relationship Id="rId63" Type="http://schemas.openxmlformats.org/officeDocument/2006/relationships/diagramQuickStyle" Target="../diagrams/quickStyle15.xml"/><Relationship Id="rId68" Type="http://schemas.openxmlformats.org/officeDocument/2006/relationships/diagramQuickStyle" Target="../diagrams/quickStyle16.xml"/><Relationship Id="rId76" Type="http://schemas.openxmlformats.org/officeDocument/2006/relationships/diagramData" Target="../diagrams/data18.xml"/><Relationship Id="rId84" Type="http://schemas.openxmlformats.org/officeDocument/2006/relationships/diagramColors" Target="../diagrams/colors19.xml"/><Relationship Id="rId7" Type="http://schemas.openxmlformats.org/officeDocument/2006/relationships/image" Target="../media/image7.tiff"/><Relationship Id="rId71" Type="http://schemas.openxmlformats.org/officeDocument/2006/relationships/diagramData" Target="../diagrams/data17.xml"/><Relationship Id="rId2" Type="http://schemas.openxmlformats.org/officeDocument/2006/relationships/hyperlink" Target="http://nww.connectingforhealth.nhs.uk/km/resources/presentations/videos/Rommel.wmv" TargetMode="External"/><Relationship Id="rId16" Type="http://schemas.openxmlformats.org/officeDocument/2006/relationships/diagramData" Target="../diagrams/data6.xml"/><Relationship Id="rId29" Type="http://schemas.openxmlformats.org/officeDocument/2006/relationships/diagramColors" Target="../diagrams/colors8.xml"/><Relationship Id="rId11" Type="http://schemas.openxmlformats.org/officeDocument/2006/relationships/diagramData" Target="../diagrams/data5.xml"/><Relationship Id="rId24" Type="http://schemas.openxmlformats.org/officeDocument/2006/relationships/diagramColors" Target="../diagrams/colors7.xml"/><Relationship Id="rId32" Type="http://schemas.openxmlformats.org/officeDocument/2006/relationships/diagramLayout" Target="../diagrams/layout9.xml"/><Relationship Id="rId37" Type="http://schemas.openxmlformats.org/officeDocument/2006/relationships/diagramLayout" Target="../diagrams/layout10.xml"/><Relationship Id="rId40" Type="http://schemas.microsoft.com/office/2007/relationships/diagramDrawing" Target="../diagrams/drawing10.xml"/><Relationship Id="rId45" Type="http://schemas.microsoft.com/office/2007/relationships/diagramDrawing" Target="../diagrams/drawing11.xml"/><Relationship Id="rId53" Type="http://schemas.openxmlformats.org/officeDocument/2006/relationships/diagramQuickStyle" Target="../diagrams/quickStyle13.xml"/><Relationship Id="rId58" Type="http://schemas.openxmlformats.org/officeDocument/2006/relationships/diagramQuickStyle" Target="../diagrams/quickStyle14.xml"/><Relationship Id="rId66" Type="http://schemas.openxmlformats.org/officeDocument/2006/relationships/diagramData" Target="../diagrams/data16.xml"/><Relationship Id="rId74" Type="http://schemas.openxmlformats.org/officeDocument/2006/relationships/diagramColors" Target="../diagrams/colors17.xml"/><Relationship Id="rId79" Type="http://schemas.openxmlformats.org/officeDocument/2006/relationships/diagramColors" Target="../diagrams/colors18.xml"/><Relationship Id="rId5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Relationship Id="rId61" Type="http://schemas.openxmlformats.org/officeDocument/2006/relationships/diagramData" Target="../diagrams/data15.xml"/><Relationship Id="rId82" Type="http://schemas.openxmlformats.org/officeDocument/2006/relationships/diagramLayout" Target="../diagrams/layout19.xml"/><Relationship Id="rId19" Type="http://schemas.openxmlformats.org/officeDocument/2006/relationships/diagramColors" Target="../diagrams/colors6.xml"/><Relationship Id="rId4" Type="http://schemas.openxmlformats.org/officeDocument/2006/relationships/image" Target="../media/image1.png"/><Relationship Id="rId9" Type="http://schemas.openxmlformats.org/officeDocument/2006/relationships/image" Target="../media/image11.tiff"/><Relationship Id="rId14" Type="http://schemas.openxmlformats.org/officeDocument/2006/relationships/diagramColors" Target="../diagrams/colors5.xml"/><Relationship Id="rId22" Type="http://schemas.openxmlformats.org/officeDocument/2006/relationships/diagramLayout" Target="../diagrams/layout7.xml"/><Relationship Id="rId27" Type="http://schemas.openxmlformats.org/officeDocument/2006/relationships/diagramLayout" Target="../diagrams/layout8.xml"/><Relationship Id="rId30" Type="http://schemas.microsoft.com/office/2007/relationships/diagramDrawing" Target="../diagrams/drawing8.xml"/><Relationship Id="rId35" Type="http://schemas.microsoft.com/office/2007/relationships/diagramDrawing" Target="../diagrams/drawing9.xml"/><Relationship Id="rId43" Type="http://schemas.openxmlformats.org/officeDocument/2006/relationships/diagramQuickStyle" Target="../diagrams/quickStyle11.xml"/><Relationship Id="rId48" Type="http://schemas.openxmlformats.org/officeDocument/2006/relationships/diagramQuickStyle" Target="../diagrams/quickStyle12.xml"/><Relationship Id="rId56" Type="http://schemas.openxmlformats.org/officeDocument/2006/relationships/diagramData" Target="../diagrams/data14.xml"/><Relationship Id="rId64" Type="http://schemas.openxmlformats.org/officeDocument/2006/relationships/diagramColors" Target="../diagrams/colors15.xml"/><Relationship Id="rId69" Type="http://schemas.openxmlformats.org/officeDocument/2006/relationships/diagramColors" Target="../diagrams/colors16.xml"/><Relationship Id="rId77" Type="http://schemas.openxmlformats.org/officeDocument/2006/relationships/diagramLayout" Target="../diagrams/layout18.xml"/><Relationship Id="rId8" Type="http://schemas.openxmlformats.org/officeDocument/2006/relationships/image" Target="../media/image10.gif"/><Relationship Id="rId51" Type="http://schemas.openxmlformats.org/officeDocument/2006/relationships/diagramData" Target="../diagrams/data13.xml"/><Relationship Id="rId72" Type="http://schemas.openxmlformats.org/officeDocument/2006/relationships/diagramLayout" Target="../diagrams/layout17.xml"/><Relationship Id="rId80" Type="http://schemas.microsoft.com/office/2007/relationships/diagramDrawing" Target="../diagrams/drawing18.xml"/><Relationship Id="rId85" Type="http://schemas.microsoft.com/office/2007/relationships/diagramDrawing" Target="../diagrams/drawing19.xml"/><Relationship Id="rId3" Type="http://schemas.openxmlformats.org/officeDocument/2006/relationships/image" Target="../media/image9.jpeg"/><Relationship Id="rId12" Type="http://schemas.openxmlformats.org/officeDocument/2006/relationships/diagramLayout" Target="../diagrams/layout5.xml"/><Relationship Id="rId17" Type="http://schemas.openxmlformats.org/officeDocument/2006/relationships/diagramLayout" Target="../diagrams/layout6.xml"/><Relationship Id="rId25" Type="http://schemas.microsoft.com/office/2007/relationships/diagramDrawing" Target="../diagrams/drawing7.xml"/><Relationship Id="rId33" Type="http://schemas.openxmlformats.org/officeDocument/2006/relationships/diagramQuickStyle" Target="../diagrams/quickStyle9.xml"/><Relationship Id="rId38" Type="http://schemas.openxmlformats.org/officeDocument/2006/relationships/diagramQuickStyle" Target="../diagrams/quickStyle10.xml"/><Relationship Id="rId46" Type="http://schemas.openxmlformats.org/officeDocument/2006/relationships/diagramData" Target="../diagrams/data12.xml"/><Relationship Id="rId59" Type="http://schemas.openxmlformats.org/officeDocument/2006/relationships/diagramColors" Target="../diagrams/colors14.xml"/><Relationship Id="rId67" Type="http://schemas.openxmlformats.org/officeDocument/2006/relationships/diagramLayout" Target="../diagrams/layout16.xml"/><Relationship Id="rId20" Type="http://schemas.microsoft.com/office/2007/relationships/diagramDrawing" Target="../diagrams/drawing6.xml"/><Relationship Id="rId41" Type="http://schemas.openxmlformats.org/officeDocument/2006/relationships/diagramData" Target="../diagrams/data11.xml"/><Relationship Id="rId54" Type="http://schemas.openxmlformats.org/officeDocument/2006/relationships/diagramColors" Target="../diagrams/colors13.xml"/><Relationship Id="rId62" Type="http://schemas.openxmlformats.org/officeDocument/2006/relationships/diagramLayout" Target="../diagrams/layout15.xml"/><Relationship Id="rId70" Type="http://schemas.microsoft.com/office/2007/relationships/diagramDrawing" Target="../diagrams/drawing16.xml"/><Relationship Id="rId75" Type="http://schemas.microsoft.com/office/2007/relationships/diagramDrawing" Target="../diagrams/drawing17.xml"/><Relationship Id="rId83" Type="http://schemas.openxmlformats.org/officeDocument/2006/relationships/diagramQuickStyle" Target="../diagrams/quickStyl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15" Type="http://schemas.microsoft.com/office/2007/relationships/diagramDrawing" Target="../diagrams/drawing5.xml"/><Relationship Id="rId23" Type="http://schemas.openxmlformats.org/officeDocument/2006/relationships/diagramQuickStyle" Target="../diagrams/quickStyle7.xml"/><Relationship Id="rId28" Type="http://schemas.openxmlformats.org/officeDocument/2006/relationships/diagramQuickStyle" Target="../diagrams/quickStyle8.xml"/><Relationship Id="rId36" Type="http://schemas.openxmlformats.org/officeDocument/2006/relationships/diagramData" Target="../diagrams/data10.xml"/><Relationship Id="rId49" Type="http://schemas.openxmlformats.org/officeDocument/2006/relationships/diagramColors" Target="../diagrams/colors12.xml"/><Relationship Id="rId57" Type="http://schemas.openxmlformats.org/officeDocument/2006/relationships/diagramLayout" Target="../diagrams/layout14.xml"/><Relationship Id="rId10" Type="http://schemas.openxmlformats.org/officeDocument/2006/relationships/image" Target="../media/image12.tiff"/><Relationship Id="rId31" Type="http://schemas.openxmlformats.org/officeDocument/2006/relationships/diagramData" Target="../diagrams/data9.xml"/><Relationship Id="rId44" Type="http://schemas.openxmlformats.org/officeDocument/2006/relationships/diagramColors" Target="../diagrams/colors11.xml"/><Relationship Id="rId52" Type="http://schemas.openxmlformats.org/officeDocument/2006/relationships/diagramLayout" Target="../diagrams/layout13.xml"/><Relationship Id="rId60" Type="http://schemas.microsoft.com/office/2007/relationships/diagramDrawing" Target="../diagrams/drawing14.xml"/><Relationship Id="rId65" Type="http://schemas.microsoft.com/office/2007/relationships/diagramDrawing" Target="../diagrams/drawing15.xml"/><Relationship Id="rId73" Type="http://schemas.openxmlformats.org/officeDocument/2006/relationships/diagramQuickStyle" Target="../diagrams/quickStyle17.xml"/><Relationship Id="rId78" Type="http://schemas.openxmlformats.org/officeDocument/2006/relationships/diagramQuickStyle" Target="../diagrams/quickStyle18.xml"/><Relationship Id="rId81" Type="http://schemas.openxmlformats.org/officeDocument/2006/relationships/diagramData" Target="../diagrams/data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hyperlink" Target="http://nww.connectingforhealth.nhs.uk/km/resources/presentations/videos/Professor.wmv" TargetMode="Externa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2.xml"/><Relationship Id="rId18" Type="http://schemas.openxmlformats.org/officeDocument/2006/relationships/diagramLayout" Target="../diagrams/layout23.xml"/><Relationship Id="rId26" Type="http://schemas.microsoft.com/office/2007/relationships/diagramDrawing" Target="../diagrams/drawing24.xml"/><Relationship Id="rId39" Type="http://schemas.openxmlformats.org/officeDocument/2006/relationships/diagramQuickStyle" Target="../diagrams/quickStyle27.xml"/><Relationship Id="rId21" Type="http://schemas.microsoft.com/office/2007/relationships/diagramDrawing" Target="../diagrams/drawing23.xml"/><Relationship Id="rId34" Type="http://schemas.openxmlformats.org/officeDocument/2006/relationships/diagramQuickStyle" Target="../diagrams/quickStyle26.xml"/><Relationship Id="rId42" Type="http://schemas.openxmlformats.org/officeDocument/2006/relationships/diagramData" Target="../diagrams/data28.xml"/><Relationship Id="rId47" Type="http://schemas.openxmlformats.org/officeDocument/2006/relationships/diagramData" Target="../diagrams/data29.xml"/><Relationship Id="rId50" Type="http://schemas.openxmlformats.org/officeDocument/2006/relationships/diagramColors" Target="../diagrams/colors29.xml"/><Relationship Id="rId55" Type="http://schemas.openxmlformats.org/officeDocument/2006/relationships/diagramColors" Target="../diagrams/colors30.xml"/><Relationship Id="rId63" Type="http://schemas.openxmlformats.org/officeDocument/2006/relationships/diagramLayout" Target="../diagrams/layout32.xml"/><Relationship Id="rId68" Type="http://schemas.openxmlformats.org/officeDocument/2006/relationships/diagramLayout" Target="../diagrams/layout33.xml"/><Relationship Id="rId76" Type="http://schemas.microsoft.com/office/2007/relationships/diagramDrawing" Target="../diagrams/drawing34.xml"/><Relationship Id="rId7" Type="http://schemas.openxmlformats.org/officeDocument/2006/relationships/diagramData" Target="../diagrams/data21.xml"/><Relationship Id="rId71" Type="http://schemas.microsoft.com/office/2007/relationships/diagramDrawing" Target="../diagrams/drawing33.xml"/><Relationship Id="rId2" Type="http://schemas.openxmlformats.org/officeDocument/2006/relationships/diagramData" Target="../diagrams/data20.xml"/><Relationship Id="rId16" Type="http://schemas.microsoft.com/office/2007/relationships/diagramDrawing" Target="../diagrams/drawing22.xml"/><Relationship Id="rId29" Type="http://schemas.openxmlformats.org/officeDocument/2006/relationships/diagramQuickStyle" Target="../diagrams/quickStyle25.xml"/><Relationship Id="rId11" Type="http://schemas.microsoft.com/office/2007/relationships/diagramDrawing" Target="../diagrams/drawing21.xml"/><Relationship Id="rId24" Type="http://schemas.openxmlformats.org/officeDocument/2006/relationships/diagramQuickStyle" Target="../diagrams/quickStyle24.xml"/><Relationship Id="rId32" Type="http://schemas.openxmlformats.org/officeDocument/2006/relationships/diagramData" Target="../diagrams/data26.xml"/><Relationship Id="rId37" Type="http://schemas.openxmlformats.org/officeDocument/2006/relationships/diagramData" Target="../diagrams/data27.xml"/><Relationship Id="rId40" Type="http://schemas.openxmlformats.org/officeDocument/2006/relationships/diagramColors" Target="../diagrams/colors27.xml"/><Relationship Id="rId45" Type="http://schemas.openxmlformats.org/officeDocument/2006/relationships/diagramColors" Target="../diagrams/colors28.xml"/><Relationship Id="rId53" Type="http://schemas.openxmlformats.org/officeDocument/2006/relationships/diagramLayout" Target="../diagrams/layout30.xml"/><Relationship Id="rId58" Type="http://schemas.openxmlformats.org/officeDocument/2006/relationships/diagramLayout" Target="../diagrams/layout31.xml"/><Relationship Id="rId66" Type="http://schemas.microsoft.com/office/2007/relationships/diagramDrawing" Target="../diagrams/drawing32.xml"/><Relationship Id="rId74" Type="http://schemas.openxmlformats.org/officeDocument/2006/relationships/diagramQuickStyle" Target="../diagrams/quickStyle34.xml"/><Relationship Id="rId5" Type="http://schemas.openxmlformats.org/officeDocument/2006/relationships/diagramColors" Target="../diagrams/colors20.xml"/><Relationship Id="rId15" Type="http://schemas.openxmlformats.org/officeDocument/2006/relationships/diagramColors" Target="../diagrams/colors22.xml"/><Relationship Id="rId23" Type="http://schemas.openxmlformats.org/officeDocument/2006/relationships/diagramLayout" Target="../diagrams/layout24.xml"/><Relationship Id="rId28" Type="http://schemas.openxmlformats.org/officeDocument/2006/relationships/diagramLayout" Target="../diagrams/layout25.xml"/><Relationship Id="rId36" Type="http://schemas.microsoft.com/office/2007/relationships/diagramDrawing" Target="../diagrams/drawing26.xml"/><Relationship Id="rId49" Type="http://schemas.openxmlformats.org/officeDocument/2006/relationships/diagramQuickStyle" Target="../diagrams/quickStyle29.xml"/><Relationship Id="rId57" Type="http://schemas.openxmlformats.org/officeDocument/2006/relationships/diagramData" Target="../diagrams/data31.xml"/><Relationship Id="rId61" Type="http://schemas.microsoft.com/office/2007/relationships/diagramDrawing" Target="../diagrams/drawing31.xml"/><Relationship Id="rId10" Type="http://schemas.openxmlformats.org/officeDocument/2006/relationships/diagramColors" Target="../diagrams/colors21.xml"/><Relationship Id="rId19" Type="http://schemas.openxmlformats.org/officeDocument/2006/relationships/diagramQuickStyle" Target="../diagrams/quickStyle23.xml"/><Relationship Id="rId31" Type="http://schemas.microsoft.com/office/2007/relationships/diagramDrawing" Target="../diagrams/drawing25.xml"/><Relationship Id="rId44" Type="http://schemas.openxmlformats.org/officeDocument/2006/relationships/diagramQuickStyle" Target="../diagrams/quickStyle28.xml"/><Relationship Id="rId52" Type="http://schemas.openxmlformats.org/officeDocument/2006/relationships/diagramData" Target="../diagrams/data30.xml"/><Relationship Id="rId60" Type="http://schemas.openxmlformats.org/officeDocument/2006/relationships/diagramColors" Target="../diagrams/colors31.xml"/><Relationship Id="rId65" Type="http://schemas.openxmlformats.org/officeDocument/2006/relationships/diagramColors" Target="../diagrams/colors32.xml"/><Relationship Id="rId73" Type="http://schemas.openxmlformats.org/officeDocument/2006/relationships/diagramLayout" Target="../diagrams/layout34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Relationship Id="rId14" Type="http://schemas.openxmlformats.org/officeDocument/2006/relationships/diagramQuickStyle" Target="../diagrams/quickStyle22.xml"/><Relationship Id="rId22" Type="http://schemas.openxmlformats.org/officeDocument/2006/relationships/diagramData" Target="../diagrams/data24.xml"/><Relationship Id="rId27" Type="http://schemas.openxmlformats.org/officeDocument/2006/relationships/diagramData" Target="../diagrams/data25.xml"/><Relationship Id="rId30" Type="http://schemas.openxmlformats.org/officeDocument/2006/relationships/diagramColors" Target="../diagrams/colors25.xml"/><Relationship Id="rId35" Type="http://schemas.openxmlformats.org/officeDocument/2006/relationships/diagramColors" Target="../diagrams/colors26.xml"/><Relationship Id="rId43" Type="http://schemas.openxmlformats.org/officeDocument/2006/relationships/diagramLayout" Target="../diagrams/layout28.xml"/><Relationship Id="rId48" Type="http://schemas.openxmlformats.org/officeDocument/2006/relationships/diagramLayout" Target="../diagrams/layout29.xml"/><Relationship Id="rId56" Type="http://schemas.microsoft.com/office/2007/relationships/diagramDrawing" Target="../diagrams/drawing30.xml"/><Relationship Id="rId64" Type="http://schemas.openxmlformats.org/officeDocument/2006/relationships/diagramQuickStyle" Target="../diagrams/quickStyle32.xml"/><Relationship Id="rId69" Type="http://schemas.openxmlformats.org/officeDocument/2006/relationships/diagramQuickStyle" Target="../diagrams/quickStyle33.xml"/><Relationship Id="rId8" Type="http://schemas.openxmlformats.org/officeDocument/2006/relationships/diagramLayout" Target="../diagrams/layout21.xml"/><Relationship Id="rId51" Type="http://schemas.microsoft.com/office/2007/relationships/diagramDrawing" Target="../diagrams/drawing29.xml"/><Relationship Id="rId72" Type="http://schemas.openxmlformats.org/officeDocument/2006/relationships/diagramData" Target="../diagrams/data34.xml"/><Relationship Id="rId3" Type="http://schemas.openxmlformats.org/officeDocument/2006/relationships/diagramLayout" Target="../diagrams/layout20.xml"/><Relationship Id="rId12" Type="http://schemas.openxmlformats.org/officeDocument/2006/relationships/diagramData" Target="../diagrams/data22.xml"/><Relationship Id="rId17" Type="http://schemas.openxmlformats.org/officeDocument/2006/relationships/diagramData" Target="../diagrams/data23.xml"/><Relationship Id="rId25" Type="http://schemas.openxmlformats.org/officeDocument/2006/relationships/diagramColors" Target="../diagrams/colors24.xml"/><Relationship Id="rId33" Type="http://schemas.openxmlformats.org/officeDocument/2006/relationships/diagramLayout" Target="../diagrams/layout26.xml"/><Relationship Id="rId38" Type="http://schemas.openxmlformats.org/officeDocument/2006/relationships/diagramLayout" Target="../diagrams/layout27.xml"/><Relationship Id="rId46" Type="http://schemas.microsoft.com/office/2007/relationships/diagramDrawing" Target="../diagrams/drawing28.xml"/><Relationship Id="rId59" Type="http://schemas.openxmlformats.org/officeDocument/2006/relationships/diagramQuickStyle" Target="../diagrams/quickStyle31.xml"/><Relationship Id="rId67" Type="http://schemas.openxmlformats.org/officeDocument/2006/relationships/diagramData" Target="../diagrams/data33.xml"/><Relationship Id="rId20" Type="http://schemas.openxmlformats.org/officeDocument/2006/relationships/diagramColors" Target="../diagrams/colors23.xml"/><Relationship Id="rId41" Type="http://schemas.microsoft.com/office/2007/relationships/diagramDrawing" Target="../diagrams/drawing27.xml"/><Relationship Id="rId54" Type="http://schemas.openxmlformats.org/officeDocument/2006/relationships/diagramQuickStyle" Target="../diagrams/quickStyle30.xml"/><Relationship Id="rId62" Type="http://schemas.openxmlformats.org/officeDocument/2006/relationships/diagramData" Target="../diagrams/data32.xml"/><Relationship Id="rId70" Type="http://schemas.openxmlformats.org/officeDocument/2006/relationships/diagramColors" Target="../diagrams/colors33.xml"/><Relationship Id="rId75" Type="http://schemas.openxmlformats.org/officeDocument/2006/relationships/diagramColors" Target="../diagrams/colors3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Relationship Id="rId21" Type="http://schemas.openxmlformats.org/officeDocument/2006/relationships/diagramQuickStyle" Target="../diagrams/quickStyle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noco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%13DH%20Logo%20pantone.bmp%20%20%20%20%20%20%20%20%20%20%20%20%20%20%20%20%20%20%20%20%20%20%20%20%20%20%20%20%20%20%20%20%20%20%20%20%20%20%20%20%20%20%20%200005CA05%0cMacintosh%20HD%20%20%20%20%20%20%20%20%20%20%20%20%20%20%20%20%20%20%20ABA78158: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5650" y="1214438"/>
            <a:ext cx="8064500" cy="436562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endParaRPr lang="en-GB">
              <a:solidFill>
                <a:srgbClr val="0072C6"/>
              </a:solidFill>
            </a:endParaRPr>
          </a:p>
          <a:p>
            <a:pPr algn="ctr">
              <a:lnSpc>
                <a:spcPct val="135000"/>
              </a:lnSpc>
            </a:pPr>
            <a:r>
              <a:rPr lang="en-US" sz="3600">
                <a:solidFill>
                  <a:srgbClr val="7F7F7F"/>
                </a:solidFill>
              </a:rPr>
              <a:t>Knowledge &amp; learning based approach to supporting Organisational Transition</a:t>
            </a:r>
            <a:endParaRPr lang="en-GB" sz="2000">
              <a:solidFill>
                <a:srgbClr val="7F7F7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GB" sz="2800" i="1">
                <a:solidFill>
                  <a:schemeClr val="tx2"/>
                </a:solidFill>
              </a:rPr>
              <a:t>Making the Most of Our Knowledge &amp; Learning</a:t>
            </a:r>
            <a:endParaRPr lang="en-GB" sz="2800">
              <a:solidFill>
                <a:srgbClr val="FFFFFF"/>
              </a:solidFill>
            </a:endParaRPr>
          </a:p>
          <a:p>
            <a:endParaRPr lang="en-GB">
              <a:solidFill>
                <a:srgbClr val="677F34"/>
              </a:solidFill>
            </a:endParaRPr>
          </a:p>
          <a:p>
            <a:endParaRPr lang="en-GB">
              <a:solidFill>
                <a:srgbClr val="677F34"/>
              </a:solidFill>
            </a:endParaRPr>
          </a:p>
          <a:p>
            <a:endParaRPr lang="en-GB">
              <a:solidFill>
                <a:srgbClr val="677F34"/>
              </a:solidFill>
            </a:endParaRPr>
          </a:p>
          <a:p>
            <a:endParaRPr lang="en-GB">
              <a:solidFill>
                <a:srgbClr val="677F34"/>
              </a:solidFill>
            </a:endParaRPr>
          </a:p>
          <a:p>
            <a:endParaRPr lang="en-GB">
              <a:solidFill>
                <a:srgbClr val="677F34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1400" i="1">
                <a:solidFill>
                  <a:srgbClr val="0D0D0D"/>
                </a:solidFill>
                <a:latin typeface="Verdana" pitchFamily="34" charset="0"/>
              </a:rPr>
              <a:t>Chief Knowledge Officer			DHID Knowledge Management Team</a:t>
            </a:r>
          </a:p>
          <a:p>
            <a:r>
              <a:rPr lang="en-GB" sz="1400" i="1">
                <a:solidFill>
                  <a:schemeClr val="tx1"/>
                </a:solidFill>
                <a:latin typeface="Verdana" pitchFamily="34" charset="0"/>
              </a:rPr>
              <a:t>Sue Lacey-Bryant				Andrew Lambe</a:t>
            </a:r>
          </a:p>
        </p:txBody>
      </p:sp>
      <p:pic>
        <p:nvPicPr>
          <p:cNvPr id="14338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1" descr="MiltonKeynesCo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188913"/>
            <a:ext cx="172878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1465263" y="3517900"/>
            <a:ext cx="3024187" cy="2006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Facilitate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sharing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along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the supply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chain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" name="Freeform 23"/>
          <p:cNvSpPr/>
          <p:nvPr/>
        </p:nvSpPr>
        <p:spPr>
          <a:xfrm>
            <a:off x="1458913" y="1265238"/>
            <a:ext cx="3024187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Action learning sets, learn from other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sectors,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disseminate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(KA, 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, FL)</a:t>
            </a:r>
          </a:p>
        </p:txBody>
      </p:sp>
      <p:sp>
        <p:nvSpPr>
          <p:cNvPr id="12" name="Freeform 11"/>
          <p:cNvSpPr/>
          <p:nvPr/>
        </p:nvSpPr>
        <p:spPr>
          <a:xfrm>
            <a:off x="4743450" y="3500438"/>
            <a:ext cx="3024188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Package, archive or transfer (KA)</a:t>
            </a:r>
          </a:p>
        </p:txBody>
      </p:sp>
      <p:sp>
        <p:nvSpPr>
          <p:cNvPr id="22" name="Freeform 21"/>
          <p:cNvSpPr/>
          <p:nvPr/>
        </p:nvSpPr>
        <p:spPr>
          <a:xfrm>
            <a:off x="4765675" y="1268413"/>
            <a:ext cx="3001963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algn="ctr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Retain knowledge (KH/KA)</a:t>
            </a: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Facilitate sharing (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  <a:r>
              <a:rPr lang="en-GB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GB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GB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endParaRPr lang="en-GB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Quad Arrow 9"/>
          <p:cNvSpPr/>
          <p:nvPr/>
        </p:nvSpPr>
        <p:spPr>
          <a:xfrm>
            <a:off x="1358900" y="1052513"/>
            <a:ext cx="6553200" cy="467995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510" name="TextBox 3"/>
          <p:cNvSpPr txBox="1">
            <a:spLocks noChangeArrowheads="1"/>
          </p:cNvSpPr>
          <p:nvPr/>
        </p:nvSpPr>
        <p:spPr bwMode="auto">
          <a:xfrm>
            <a:off x="2851150" y="5867400"/>
            <a:ext cx="3441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Things we will not need to know</a:t>
            </a:r>
          </a:p>
        </p:txBody>
      </p:sp>
      <p:sp>
        <p:nvSpPr>
          <p:cNvPr id="21511" name="TextBox 4"/>
          <p:cNvSpPr txBox="1">
            <a:spLocks noChangeArrowheads="1"/>
          </p:cNvSpPr>
          <p:nvPr/>
        </p:nvSpPr>
        <p:spPr bwMode="auto">
          <a:xfrm>
            <a:off x="3043238" y="476250"/>
            <a:ext cx="305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Things we will need to know</a:t>
            </a:r>
          </a:p>
        </p:txBody>
      </p:sp>
      <p:sp>
        <p:nvSpPr>
          <p:cNvPr id="21512" name="TextBox 6"/>
          <p:cNvSpPr txBox="1">
            <a:spLocks noChangeArrowheads="1"/>
          </p:cNvSpPr>
          <p:nvPr/>
        </p:nvSpPr>
        <p:spPr bwMode="auto">
          <a:xfrm>
            <a:off x="206375" y="2924175"/>
            <a:ext cx="1368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Things</a:t>
            </a:r>
          </a:p>
          <a:p>
            <a:pPr algn="ctr"/>
            <a:r>
              <a:rPr lang="en-GB"/>
              <a:t>we don’t know now</a:t>
            </a:r>
          </a:p>
        </p:txBody>
      </p:sp>
      <p:sp>
        <p:nvSpPr>
          <p:cNvPr id="21513" name="TextBox 7"/>
          <p:cNvSpPr txBox="1">
            <a:spLocks noChangeArrowheads="1"/>
          </p:cNvSpPr>
          <p:nvPr/>
        </p:nvSpPr>
        <p:spPr bwMode="auto">
          <a:xfrm>
            <a:off x="7667625" y="2989263"/>
            <a:ext cx="1368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Things</a:t>
            </a:r>
          </a:p>
          <a:p>
            <a:pPr algn="ctr"/>
            <a:r>
              <a:rPr lang="en-GB"/>
              <a:t>we know now</a:t>
            </a:r>
          </a:p>
        </p:txBody>
      </p:sp>
      <p:grpSp>
        <p:nvGrpSpPr>
          <p:cNvPr id="21514" name="Group 14"/>
          <p:cNvGrpSpPr>
            <a:grpSpLocks/>
          </p:cNvGrpSpPr>
          <p:nvPr/>
        </p:nvGrpSpPr>
        <p:grpSpPr bwMode="auto">
          <a:xfrm>
            <a:off x="4743450" y="1658938"/>
            <a:ext cx="1625600" cy="1625600"/>
            <a:chOff x="3190240" y="264160"/>
            <a:chExt cx="1625600" cy="1625600"/>
          </a:xfrm>
        </p:grpSpPr>
        <p:sp>
          <p:nvSpPr>
            <p:cNvPr id="16" name="Rounded Rectangle 15"/>
            <p:cNvSpPr/>
            <p:nvPr/>
          </p:nvSpPr>
          <p:spPr>
            <a:xfrm>
              <a:off x="3190240" y="264160"/>
              <a:ext cx="1625600" cy="162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3269615" y="343535"/>
              <a:ext cx="1466850" cy="1466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sz="1700" dirty="0"/>
                <a:t>Improve and streamline existing competences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4743450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Archive old competence</a:t>
            </a:r>
          </a:p>
        </p:txBody>
      </p:sp>
      <p:sp>
        <p:nvSpPr>
          <p:cNvPr id="13" name="Freeform 12"/>
          <p:cNvSpPr/>
          <p:nvPr/>
        </p:nvSpPr>
        <p:spPr>
          <a:xfrm>
            <a:off x="2871788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Partners and others supply non-core competence</a:t>
            </a:r>
          </a:p>
        </p:txBody>
      </p:sp>
      <p:sp>
        <p:nvSpPr>
          <p:cNvPr id="11" name="Freeform 10"/>
          <p:cNvSpPr/>
          <p:nvPr/>
        </p:nvSpPr>
        <p:spPr>
          <a:xfrm>
            <a:off x="2871788" y="16589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Acquire new competence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735513" y="1662113"/>
            <a:ext cx="1706562" cy="1695450"/>
            <a:chOff x="3029869" y="115075"/>
            <a:chExt cx="1706616" cy="1695330"/>
          </a:xfrm>
        </p:grpSpPr>
        <p:sp>
          <p:nvSpPr>
            <p:cNvPr id="26" name="Rounded Rectangle 25"/>
            <p:cNvSpPr/>
            <p:nvPr/>
          </p:nvSpPr>
          <p:spPr>
            <a:xfrm>
              <a:off x="3029869" y="115075"/>
              <a:ext cx="1625651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738688" y="3511550"/>
            <a:ext cx="1706562" cy="1695450"/>
            <a:chOff x="3029869" y="115075"/>
            <a:chExt cx="1706616" cy="1695330"/>
          </a:xfrm>
        </p:grpSpPr>
        <p:sp>
          <p:nvSpPr>
            <p:cNvPr id="29" name="Rounded Rectangle 28"/>
            <p:cNvSpPr/>
            <p:nvPr/>
          </p:nvSpPr>
          <p:spPr>
            <a:xfrm>
              <a:off x="3029869" y="115075"/>
              <a:ext cx="1625651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520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5076825" y="836613"/>
            <a:ext cx="25177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Our current knowledge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48488" y="5534025"/>
            <a:ext cx="1881187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Key:</a:t>
            </a:r>
          </a:p>
          <a:p>
            <a:pPr marL="180975" indent="-1809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KA:  Knowledge asset</a:t>
            </a:r>
          </a:p>
          <a:p>
            <a:pPr marL="180975" indent="-1809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KH:  Knowledge harvest</a:t>
            </a:r>
          </a:p>
          <a:p>
            <a:pPr marL="180975" indent="-1809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Col:  Collaboration</a:t>
            </a:r>
          </a:p>
          <a:p>
            <a:pPr marL="180975" indent="-180975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FL:  Facilitated Learning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92275" y="836613"/>
            <a:ext cx="26209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Acquire new knowledge</a:t>
            </a:r>
          </a:p>
        </p:txBody>
      </p:sp>
      <p:sp>
        <p:nvSpPr>
          <p:cNvPr id="21524" name="TextBox 31"/>
          <p:cNvSpPr txBox="1">
            <a:spLocks noChangeArrowheads="1"/>
          </p:cNvSpPr>
          <p:nvPr/>
        </p:nvSpPr>
        <p:spPr bwMode="auto">
          <a:xfrm>
            <a:off x="179388" y="115888"/>
            <a:ext cx="45339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tx2"/>
                </a:solidFill>
              </a:rPr>
              <a:t>Knowledge and Learning Response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9AAD3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9AAD3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 animBg="1"/>
      <p:bldP spid="22" grpId="0" animBg="1"/>
      <p:bldP spid="3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http://www.wired.com/images_blogs/photos/uncategorized/2008/07/03/brain_scanner_2.jpg"/>
          <p:cNvPicPr/>
          <p:nvPr/>
        </p:nvPicPr>
        <p:blipFill>
          <a:blip r:embed="rId2" cstate="print"/>
          <a:srcRect b="3793"/>
          <a:stretch>
            <a:fillRect/>
          </a:stretch>
        </p:blipFill>
        <p:spPr bwMode="auto">
          <a:xfrm>
            <a:off x="250825" y="3573463"/>
            <a:ext cx="4033838" cy="328453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Picture 48" descr="Knowledge Harvesting Front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9813"/>
            <a:ext cx="4567238" cy="3278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" name="Picture 2" descr="Knowledge Focu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3767138"/>
            <a:ext cx="42862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42" descr="epsasset.jpg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00" y="9525"/>
            <a:ext cx="4535488" cy="324008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8" name="Picture 47" descr="Knowledge Assets Front.t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4548188" cy="3278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Freeform 11"/>
          <p:cNvSpPr/>
          <p:nvPr/>
        </p:nvSpPr>
        <p:spPr>
          <a:xfrm>
            <a:off x="4743450" y="3500438"/>
            <a:ext cx="3024188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Package, archive or transfer (KA)</a:t>
            </a:r>
          </a:p>
        </p:txBody>
      </p:sp>
      <p:sp>
        <p:nvSpPr>
          <p:cNvPr id="14" name="Freeform 13"/>
          <p:cNvSpPr/>
          <p:nvPr/>
        </p:nvSpPr>
        <p:spPr>
          <a:xfrm>
            <a:off x="4743450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Archive old competence</a:t>
            </a:r>
          </a:p>
        </p:txBody>
      </p:sp>
      <p:grpSp>
        <p:nvGrpSpPr>
          <p:cNvPr id="22536" name="Group 14"/>
          <p:cNvGrpSpPr>
            <a:grpSpLocks/>
          </p:cNvGrpSpPr>
          <p:nvPr/>
        </p:nvGrpSpPr>
        <p:grpSpPr bwMode="auto">
          <a:xfrm>
            <a:off x="4738688" y="3511550"/>
            <a:ext cx="1706562" cy="1695450"/>
            <a:chOff x="3029869" y="115075"/>
            <a:chExt cx="1706616" cy="1695330"/>
          </a:xfrm>
        </p:grpSpPr>
        <p:sp>
          <p:nvSpPr>
            <p:cNvPr id="29" name="Rounded Rectangle 28"/>
            <p:cNvSpPr/>
            <p:nvPr/>
          </p:nvSpPr>
          <p:spPr>
            <a:xfrm>
              <a:off x="3029869" y="115075"/>
              <a:ext cx="1625651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537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8" r:link="rId9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oconner.jpg">
            <a:hlinkClick r:id="rId10"/>
          </p:cNvPr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71775" y="3789363"/>
            <a:ext cx="161766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1465263" y="3517900"/>
            <a:ext cx="3024187" cy="2006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Facilitate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sharing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along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the supply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chain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" name="Freeform 23"/>
          <p:cNvSpPr/>
          <p:nvPr/>
        </p:nvSpPr>
        <p:spPr>
          <a:xfrm>
            <a:off x="1458913" y="1265238"/>
            <a:ext cx="3024187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Action learning sets, learn from other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sectors,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disseminate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(KA, 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, FL)</a:t>
            </a:r>
          </a:p>
        </p:txBody>
      </p:sp>
      <p:sp>
        <p:nvSpPr>
          <p:cNvPr id="12" name="Freeform 11"/>
          <p:cNvSpPr/>
          <p:nvPr/>
        </p:nvSpPr>
        <p:spPr>
          <a:xfrm>
            <a:off x="4743450" y="3500438"/>
            <a:ext cx="3024188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Package, archive or transfer (KA)</a:t>
            </a:r>
          </a:p>
        </p:txBody>
      </p:sp>
      <p:sp>
        <p:nvSpPr>
          <p:cNvPr id="22" name="Freeform 21"/>
          <p:cNvSpPr/>
          <p:nvPr/>
        </p:nvSpPr>
        <p:spPr>
          <a:xfrm>
            <a:off x="4765675" y="1268413"/>
            <a:ext cx="3001963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algn="ctr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Retain knowledge (KH/KA)</a:t>
            </a: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Facilitate sharing (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  <a:r>
              <a:rPr lang="en-GB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GB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GB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endParaRPr lang="en-GB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Quad Arrow 9"/>
          <p:cNvSpPr/>
          <p:nvPr/>
        </p:nvSpPr>
        <p:spPr>
          <a:xfrm>
            <a:off x="1358900" y="1052513"/>
            <a:ext cx="6553200" cy="467995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558" name="TextBox 3"/>
          <p:cNvSpPr txBox="1">
            <a:spLocks noChangeArrowheads="1"/>
          </p:cNvSpPr>
          <p:nvPr/>
        </p:nvSpPr>
        <p:spPr bwMode="auto">
          <a:xfrm>
            <a:off x="2851150" y="5867400"/>
            <a:ext cx="3441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Things we will not need to know</a:t>
            </a:r>
          </a:p>
        </p:txBody>
      </p:sp>
      <p:sp>
        <p:nvSpPr>
          <p:cNvPr id="23559" name="TextBox 4"/>
          <p:cNvSpPr txBox="1">
            <a:spLocks noChangeArrowheads="1"/>
          </p:cNvSpPr>
          <p:nvPr/>
        </p:nvSpPr>
        <p:spPr bwMode="auto">
          <a:xfrm>
            <a:off x="3043238" y="476250"/>
            <a:ext cx="305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Things we will need to know</a:t>
            </a:r>
          </a:p>
        </p:txBody>
      </p:sp>
      <p:sp>
        <p:nvSpPr>
          <p:cNvPr id="23560" name="TextBox 6"/>
          <p:cNvSpPr txBox="1">
            <a:spLocks noChangeArrowheads="1"/>
          </p:cNvSpPr>
          <p:nvPr/>
        </p:nvSpPr>
        <p:spPr bwMode="auto">
          <a:xfrm>
            <a:off x="206375" y="2924175"/>
            <a:ext cx="1368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Things</a:t>
            </a:r>
          </a:p>
          <a:p>
            <a:pPr algn="ctr"/>
            <a:r>
              <a:rPr lang="en-GB"/>
              <a:t>we don’t know now</a:t>
            </a:r>
          </a:p>
        </p:txBody>
      </p:sp>
      <p:sp>
        <p:nvSpPr>
          <p:cNvPr id="23561" name="TextBox 7"/>
          <p:cNvSpPr txBox="1">
            <a:spLocks noChangeArrowheads="1"/>
          </p:cNvSpPr>
          <p:nvPr/>
        </p:nvSpPr>
        <p:spPr bwMode="auto">
          <a:xfrm>
            <a:off x="7667625" y="2989263"/>
            <a:ext cx="1368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Things</a:t>
            </a:r>
          </a:p>
          <a:p>
            <a:pPr algn="ctr"/>
            <a:r>
              <a:rPr lang="en-GB"/>
              <a:t>we know now</a:t>
            </a:r>
          </a:p>
        </p:txBody>
      </p:sp>
      <p:grpSp>
        <p:nvGrpSpPr>
          <p:cNvPr id="23562" name="Group 14"/>
          <p:cNvGrpSpPr>
            <a:grpSpLocks/>
          </p:cNvGrpSpPr>
          <p:nvPr/>
        </p:nvGrpSpPr>
        <p:grpSpPr bwMode="auto">
          <a:xfrm>
            <a:off x="4743450" y="1658938"/>
            <a:ext cx="1625600" cy="1625600"/>
            <a:chOff x="3190240" y="264160"/>
            <a:chExt cx="1625600" cy="1625600"/>
          </a:xfrm>
        </p:grpSpPr>
        <p:sp>
          <p:nvSpPr>
            <p:cNvPr id="16" name="Rounded Rectangle 15"/>
            <p:cNvSpPr/>
            <p:nvPr/>
          </p:nvSpPr>
          <p:spPr>
            <a:xfrm>
              <a:off x="3190240" y="264160"/>
              <a:ext cx="1625600" cy="162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3269615" y="343535"/>
              <a:ext cx="1466850" cy="1466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sz="1700" dirty="0"/>
                <a:t>Improve and streamline existing competences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4743450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Archive old competence</a:t>
            </a:r>
          </a:p>
        </p:txBody>
      </p:sp>
      <p:sp>
        <p:nvSpPr>
          <p:cNvPr id="13" name="Freeform 12"/>
          <p:cNvSpPr/>
          <p:nvPr/>
        </p:nvSpPr>
        <p:spPr>
          <a:xfrm>
            <a:off x="2871788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Partners and others supply non-core competence</a:t>
            </a:r>
          </a:p>
        </p:txBody>
      </p:sp>
      <p:sp>
        <p:nvSpPr>
          <p:cNvPr id="11" name="Freeform 10"/>
          <p:cNvSpPr/>
          <p:nvPr/>
        </p:nvSpPr>
        <p:spPr>
          <a:xfrm>
            <a:off x="2871788" y="16589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Acquire new competence</a:t>
            </a:r>
          </a:p>
        </p:txBody>
      </p: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735513" y="1662113"/>
            <a:ext cx="1706562" cy="1695450"/>
            <a:chOff x="3029869" y="115075"/>
            <a:chExt cx="1706616" cy="1695330"/>
          </a:xfrm>
        </p:grpSpPr>
        <p:sp>
          <p:nvSpPr>
            <p:cNvPr id="26" name="Rounded Rectangle 25"/>
            <p:cNvSpPr/>
            <p:nvPr/>
          </p:nvSpPr>
          <p:spPr>
            <a:xfrm>
              <a:off x="3029869" y="115075"/>
              <a:ext cx="1625651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567" name="Group 14"/>
          <p:cNvGrpSpPr>
            <a:grpSpLocks/>
          </p:cNvGrpSpPr>
          <p:nvPr/>
        </p:nvGrpSpPr>
        <p:grpSpPr bwMode="auto">
          <a:xfrm>
            <a:off x="4738688" y="3511550"/>
            <a:ext cx="1706562" cy="1695450"/>
            <a:chOff x="3029869" y="115075"/>
            <a:chExt cx="1706616" cy="1695330"/>
          </a:xfrm>
        </p:grpSpPr>
        <p:sp>
          <p:nvSpPr>
            <p:cNvPr id="29" name="Rounded Rectangle 28"/>
            <p:cNvSpPr/>
            <p:nvPr/>
          </p:nvSpPr>
          <p:spPr>
            <a:xfrm>
              <a:off x="3029869" y="115075"/>
              <a:ext cx="1625651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568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5076825" y="836613"/>
            <a:ext cx="25177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Our current knowledge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 descr="rommell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33375"/>
            <a:ext cx="3527425" cy="26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 descr="Knowledge Harvesting Front.ti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579813"/>
            <a:ext cx="4567238" cy="3278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6" name="Picture 35" descr="Knowledge Assets Front.tif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4548188" cy="3278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2" name="Freeform 21"/>
          <p:cNvSpPr/>
          <p:nvPr/>
        </p:nvSpPr>
        <p:spPr>
          <a:xfrm>
            <a:off x="4765675" y="1268413"/>
            <a:ext cx="3001963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algn="ctr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Retain knowledge (KH/KA)</a:t>
            </a: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Facilitate sharing (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  <a:r>
              <a:rPr lang="en-GB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GB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GB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endParaRPr lang="en-GB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743450" y="1658938"/>
            <a:ext cx="1625600" cy="1625600"/>
            <a:chOff x="3190240" y="264160"/>
            <a:chExt cx="1625600" cy="1625600"/>
          </a:xfrm>
        </p:grpSpPr>
        <p:sp>
          <p:nvSpPr>
            <p:cNvPr id="16" name="Rounded Rectangle 15"/>
            <p:cNvSpPr/>
            <p:nvPr/>
          </p:nvSpPr>
          <p:spPr>
            <a:xfrm>
              <a:off x="3190240" y="264160"/>
              <a:ext cx="1625600" cy="162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3269615" y="343535"/>
              <a:ext cx="1466850" cy="1466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sz="1700" dirty="0"/>
                <a:t>Improve and streamline existing competences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735513" y="1662113"/>
            <a:ext cx="1706562" cy="1695450"/>
            <a:chOff x="3029869" y="115075"/>
            <a:chExt cx="1706616" cy="1695330"/>
          </a:xfrm>
        </p:grpSpPr>
        <p:sp>
          <p:nvSpPr>
            <p:cNvPr id="26" name="Rounded Rectangle 25"/>
            <p:cNvSpPr/>
            <p:nvPr/>
          </p:nvSpPr>
          <p:spPr>
            <a:xfrm>
              <a:off x="3029869" y="115075"/>
              <a:ext cx="1625651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1835150" y="3144838"/>
            <a:ext cx="5349875" cy="482600"/>
          </a:xfrm>
          <a:prstGeom prst="round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4" name="Rectangle 3"/>
          <p:cNvSpPr>
            <a:spLocks noChangeArrowheads="1"/>
          </p:cNvSpPr>
          <p:nvPr/>
        </p:nvSpPr>
        <p:spPr bwMode="auto">
          <a:xfrm>
            <a:off x="4716463" y="3862388"/>
            <a:ext cx="4248150" cy="28067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b="1" dirty="0">
                <a:solidFill>
                  <a:srgbClr val="2C72B2"/>
                </a:solidFill>
              </a:rPr>
              <a:t>Define the Focus of the Community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050" dirty="0"/>
              <a:t>Ensure community activities </a:t>
            </a:r>
            <a:r>
              <a:rPr lang="en-GB" sz="1050" b="1" dirty="0"/>
              <a:t>address business issues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050" dirty="0"/>
              <a:t>Ensure high levels of </a:t>
            </a:r>
            <a:r>
              <a:rPr lang="en-GB" sz="1050" b="1" dirty="0"/>
              <a:t>sponsor expectation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050" b="1" dirty="0"/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b="1" dirty="0">
                <a:solidFill>
                  <a:srgbClr val="2C72B2"/>
                </a:solidFill>
              </a:rPr>
              <a:t>Provide Support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050" dirty="0"/>
              <a:t>Provide </a:t>
            </a:r>
            <a:r>
              <a:rPr lang="en-GB" sz="1050" dirty="0" err="1"/>
              <a:t>CoP</a:t>
            </a:r>
            <a:r>
              <a:rPr lang="en-GB" sz="1050" dirty="0"/>
              <a:t> </a:t>
            </a:r>
            <a:r>
              <a:rPr lang="en-GB" sz="1050" b="1" dirty="0"/>
              <a:t>co-</a:t>
            </a:r>
            <a:r>
              <a:rPr lang="en-GB" sz="1050" b="1" dirty="0" err="1"/>
              <a:t>rdinator</a:t>
            </a:r>
            <a:r>
              <a:rPr lang="en-GB" sz="1050" b="1" dirty="0"/>
              <a:t> training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050" dirty="0"/>
              <a:t>Ensure </a:t>
            </a:r>
            <a:r>
              <a:rPr lang="en-GB" sz="1050" dirty="0" err="1"/>
              <a:t>CoP</a:t>
            </a:r>
            <a:r>
              <a:rPr lang="en-GB" sz="1050" dirty="0"/>
              <a:t> </a:t>
            </a:r>
            <a:r>
              <a:rPr lang="en-GB" sz="1050" b="1" dirty="0"/>
              <a:t>coordinator are given sufficient time </a:t>
            </a:r>
            <a:r>
              <a:rPr lang="en-GB" sz="1050" dirty="0"/>
              <a:t>for their role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050" dirty="0"/>
              <a:t>Provide funding for </a:t>
            </a:r>
            <a:r>
              <a:rPr lang="en-GB" sz="1050" b="1" dirty="0"/>
              <a:t>face-to-face events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050" dirty="0"/>
              <a:t>Improve the </a:t>
            </a:r>
            <a:r>
              <a:rPr lang="en-GB" sz="1050" b="1" dirty="0"/>
              <a:t>usefulness of tools </a:t>
            </a:r>
            <a:r>
              <a:rPr lang="en-GB" sz="1050" dirty="0"/>
              <a:t>provided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050" dirty="0"/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50" b="1" dirty="0">
                <a:solidFill>
                  <a:srgbClr val="2C72B2"/>
                </a:solidFill>
              </a:rPr>
              <a:t>What can leaders do?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050" dirty="0"/>
              <a:t>Ensure there are </a:t>
            </a:r>
            <a:r>
              <a:rPr lang="en-GB" sz="1050" b="1" dirty="0"/>
              <a:t>clearly stated goals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050" dirty="0"/>
              <a:t>Engage members in </a:t>
            </a:r>
            <a:r>
              <a:rPr lang="en-GB" sz="1050" b="1" dirty="0"/>
              <a:t>developing good practice</a:t>
            </a:r>
          </a:p>
          <a:p>
            <a:pPr marL="182563" indent="-18256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1050" dirty="0"/>
              <a:t>Promote </a:t>
            </a:r>
            <a:r>
              <a:rPr lang="en-GB" sz="1050" dirty="0" err="1"/>
              <a:t>CoPs</a:t>
            </a:r>
            <a:r>
              <a:rPr lang="en-GB" sz="1050" dirty="0"/>
              <a:t> ability to help </a:t>
            </a:r>
            <a:r>
              <a:rPr lang="en-GB" sz="1050" b="1" dirty="0"/>
              <a:t>solve daily work challenges</a:t>
            </a:r>
          </a:p>
        </p:txBody>
      </p:sp>
      <p:pic>
        <p:nvPicPr>
          <p:cNvPr id="156" name="Picture 155" descr="site-logo-a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16016" y="3933056"/>
            <a:ext cx="4248471" cy="1293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reflection blurRad="6350" stA="50000" endA="300" endPos="90000" dir="5400000" sy="-100000" algn="bl" rotWithShape="0"/>
          </a:effectLst>
        </p:spPr>
      </p:pic>
      <p:pic>
        <p:nvPicPr>
          <p:cNvPr id="40" name="Picture 39" descr="Collaboration Front.tif"/>
          <p:cNvPicPr>
            <a:picLocks noChangeAspect="1"/>
          </p:cNvPicPr>
          <p:nvPr/>
        </p:nvPicPr>
        <p:blipFill>
          <a:blip r:embed="rId9" cstate="print"/>
          <a:srcRect l="15271" r="14516"/>
          <a:stretch>
            <a:fillRect/>
          </a:stretch>
        </p:blipFill>
        <p:spPr bwMode="auto">
          <a:xfrm>
            <a:off x="4581525" y="3579813"/>
            <a:ext cx="4562475" cy="3278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" name="Picture 38" descr="Retrospect Front.ti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76763" y="0"/>
            <a:ext cx="4567237" cy="3278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843088" y="3141663"/>
            <a:ext cx="5349875" cy="482600"/>
            <a:chOff x="3190240" y="264160"/>
            <a:chExt cx="1625600" cy="1625600"/>
          </a:xfrm>
        </p:grpSpPr>
        <p:sp>
          <p:nvSpPr>
            <p:cNvPr id="45" name="Rounded Rectangle 44"/>
            <p:cNvSpPr/>
            <p:nvPr/>
          </p:nvSpPr>
          <p:spPr>
            <a:xfrm>
              <a:off x="3190240" y="264160"/>
              <a:ext cx="1625600" cy="162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3269832" y="344369"/>
              <a:ext cx="1466417" cy="1465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sz="2800" dirty="0"/>
                <a:t>Improve and Streamline</a:t>
              </a:r>
            </a:p>
          </p:txBody>
        </p:sp>
      </p:grp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323850" y="6165850"/>
            <a:ext cx="6302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…which iteratively supports better application of knowledge </a:t>
            </a: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323850" y="6165850"/>
            <a:ext cx="8264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…which can then support ongoing work in learning before and during phases…</a:t>
            </a: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47663" y="1700213"/>
            <a:ext cx="8509000" cy="3786187"/>
            <a:chOff x="357158" y="1916113"/>
            <a:chExt cx="8508701" cy="3786214"/>
          </a:xfrm>
        </p:grpSpPr>
        <p:graphicFrame>
          <p:nvGraphicFramePr>
            <p:cNvPr id="86" name="Diagram 85"/>
            <p:cNvGraphicFramePr/>
            <p:nvPr/>
          </p:nvGraphicFramePr>
          <p:xfrm>
            <a:off x="2079249" y="1916113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sp>
          <p:nvSpPr>
            <p:cNvPr id="24628" name="TextBox 86"/>
            <p:cNvSpPr txBox="1">
              <a:spLocks noChangeArrowheads="1"/>
            </p:cNvSpPr>
            <p:nvPr/>
          </p:nvSpPr>
          <p:spPr bwMode="auto">
            <a:xfrm>
              <a:off x="357158" y="4845071"/>
              <a:ext cx="15698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Knowledge Assets</a:t>
              </a:r>
            </a:p>
          </p:txBody>
        </p:sp>
        <p:graphicFrame>
          <p:nvGraphicFramePr>
            <p:cNvPr id="88" name="Diagram 87"/>
            <p:cNvGraphicFramePr/>
            <p:nvPr/>
          </p:nvGraphicFramePr>
          <p:xfrm>
            <a:off x="2079249" y="2844807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" r:lo="rId17" r:qs="rId18" r:cs="rId19"/>
            </a:graphicData>
          </a:graphic>
        </p:graphicFrame>
        <p:graphicFrame>
          <p:nvGraphicFramePr>
            <p:cNvPr id="89" name="Diagram 88"/>
            <p:cNvGraphicFramePr/>
            <p:nvPr/>
          </p:nvGraphicFramePr>
          <p:xfrm>
            <a:off x="2079249" y="3844939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" r:lo="rId22" r:qs="rId23" r:cs="rId24"/>
            </a:graphicData>
          </a:graphic>
        </p:graphicFrame>
        <p:graphicFrame>
          <p:nvGraphicFramePr>
            <p:cNvPr id="90" name="Diagram 89"/>
            <p:cNvGraphicFramePr/>
            <p:nvPr/>
          </p:nvGraphicFramePr>
          <p:xfrm>
            <a:off x="2079249" y="4845071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" r:lo="rId27" r:qs="rId28" r:cs="rId29"/>
            </a:graphicData>
          </a:graphic>
        </p:graphicFrame>
        <p:sp>
          <p:nvSpPr>
            <p:cNvPr id="24632" name="TextBox 90"/>
            <p:cNvSpPr txBox="1">
              <a:spLocks noChangeArrowheads="1"/>
            </p:cNvSpPr>
            <p:nvPr/>
          </p:nvSpPr>
          <p:spPr bwMode="auto">
            <a:xfrm>
              <a:off x="660135" y="2916245"/>
              <a:ext cx="126685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Facilitated Learning</a:t>
              </a:r>
            </a:p>
          </p:txBody>
        </p:sp>
        <p:sp>
          <p:nvSpPr>
            <p:cNvPr id="24633" name="TextBox 91"/>
            <p:cNvSpPr txBox="1">
              <a:spLocks noChangeArrowheads="1"/>
            </p:cNvSpPr>
            <p:nvPr/>
          </p:nvSpPr>
          <p:spPr bwMode="auto">
            <a:xfrm>
              <a:off x="536862" y="4059253"/>
              <a:ext cx="13901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Collaboration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598450" y="2773369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69884" y="5702327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98450" y="3702063"/>
              <a:ext cx="8072153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69884" y="4702195"/>
              <a:ext cx="807215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346075" y="1692275"/>
            <a:ext cx="8509000" cy="3786188"/>
            <a:chOff x="357158" y="1916113"/>
            <a:chExt cx="8508701" cy="3786214"/>
          </a:xfrm>
        </p:grpSpPr>
        <p:sp>
          <p:nvSpPr>
            <p:cNvPr id="24616" name="TextBox 97"/>
            <p:cNvSpPr txBox="1">
              <a:spLocks noChangeArrowheads="1"/>
            </p:cNvSpPr>
            <p:nvPr/>
          </p:nvSpPr>
          <p:spPr bwMode="auto">
            <a:xfrm>
              <a:off x="357158" y="4845071"/>
              <a:ext cx="15698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Knowledge Assets</a:t>
              </a:r>
            </a:p>
          </p:txBody>
        </p:sp>
        <p:graphicFrame>
          <p:nvGraphicFramePr>
            <p:cNvPr id="99" name="Diagram 98"/>
            <p:cNvGraphicFramePr/>
            <p:nvPr/>
          </p:nvGraphicFramePr>
          <p:xfrm>
            <a:off x="2079249" y="1916113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1" r:lo="rId32" r:qs="rId33" r:cs="rId34"/>
            </a:graphicData>
          </a:graphic>
        </p:graphicFrame>
        <p:graphicFrame>
          <p:nvGraphicFramePr>
            <p:cNvPr id="100" name="Diagram 99"/>
            <p:cNvGraphicFramePr/>
            <p:nvPr/>
          </p:nvGraphicFramePr>
          <p:xfrm>
            <a:off x="2079249" y="2844807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6" r:lo="rId37" r:qs="rId38" r:cs="rId39"/>
            </a:graphicData>
          </a:graphic>
        </p:graphicFrame>
        <p:graphicFrame>
          <p:nvGraphicFramePr>
            <p:cNvPr id="101" name="Diagram 100"/>
            <p:cNvGraphicFramePr/>
            <p:nvPr/>
          </p:nvGraphicFramePr>
          <p:xfrm>
            <a:off x="2079249" y="3844939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1" r:lo="rId42" r:qs="rId43" r:cs="rId44"/>
            </a:graphicData>
          </a:graphic>
        </p:graphicFrame>
        <p:graphicFrame>
          <p:nvGraphicFramePr>
            <p:cNvPr id="102" name="Diagram 101"/>
            <p:cNvGraphicFramePr/>
            <p:nvPr/>
          </p:nvGraphicFramePr>
          <p:xfrm>
            <a:off x="2079249" y="4845071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6" r:lo="rId47" r:qs="rId48" r:cs="rId49"/>
            </a:graphicData>
          </a:graphic>
        </p:graphicFrame>
        <p:sp>
          <p:nvSpPr>
            <p:cNvPr id="24621" name="TextBox 102"/>
            <p:cNvSpPr txBox="1">
              <a:spLocks noChangeArrowheads="1"/>
            </p:cNvSpPr>
            <p:nvPr/>
          </p:nvSpPr>
          <p:spPr bwMode="auto">
            <a:xfrm>
              <a:off x="660135" y="2916245"/>
              <a:ext cx="126685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Facilitated Learning</a:t>
              </a:r>
            </a:p>
          </p:txBody>
        </p:sp>
        <p:sp>
          <p:nvSpPr>
            <p:cNvPr id="24622" name="TextBox 103"/>
            <p:cNvSpPr txBox="1">
              <a:spLocks noChangeArrowheads="1"/>
            </p:cNvSpPr>
            <p:nvPr/>
          </p:nvSpPr>
          <p:spPr bwMode="auto">
            <a:xfrm>
              <a:off x="536862" y="4059253"/>
              <a:ext cx="13901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Collaboration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598450" y="2773369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69885" y="5702327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98450" y="3702063"/>
              <a:ext cx="807215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69885" y="4702195"/>
              <a:ext cx="8072153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47663" y="1693863"/>
            <a:ext cx="8509000" cy="3786187"/>
            <a:chOff x="357158" y="1916113"/>
            <a:chExt cx="8508701" cy="3786214"/>
          </a:xfrm>
        </p:grpSpPr>
        <p:sp>
          <p:nvSpPr>
            <p:cNvPr id="24605" name="TextBox 109"/>
            <p:cNvSpPr txBox="1">
              <a:spLocks noChangeArrowheads="1"/>
            </p:cNvSpPr>
            <p:nvPr/>
          </p:nvSpPr>
          <p:spPr bwMode="auto">
            <a:xfrm>
              <a:off x="357158" y="4845071"/>
              <a:ext cx="15698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Knowledge Assets</a:t>
              </a:r>
            </a:p>
          </p:txBody>
        </p:sp>
        <p:graphicFrame>
          <p:nvGraphicFramePr>
            <p:cNvPr id="111" name="Diagram 110"/>
            <p:cNvGraphicFramePr/>
            <p:nvPr/>
          </p:nvGraphicFramePr>
          <p:xfrm>
            <a:off x="2079249" y="1916113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1" r:lo="rId52" r:qs="rId53" r:cs="rId54"/>
            </a:graphicData>
          </a:graphic>
        </p:graphicFrame>
        <p:graphicFrame>
          <p:nvGraphicFramePr>
            <p:cNvPr id="112" name="Diagram 111"/>
            <p:cNvGraphicFramePr/>
            <p:nvPr/>
          </p:nvGraphicFramePr>
          <p:xfrm>
            <a:off x="2079249" y="2844807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6" r:lo="rId57" r:qs="rId58" r:cs="rId59"/>
            </a:graphicData>
          </a:graphic>
        </p:graphicFrame>
        <p:graphicFrame>
          <p:nvGraphicFramePr>
            <p:cNvPr id="113" name="Diagram 112"/>
            <p:cNvGraphicFramePr/>
            <p:nvPr/>
          </p:nvGraphicFramePr>
          <p:xfrm>
            <a:off x="2079249" y="3844939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1" r:lo="rId62" r:qs="rId63" r:cs="rId64"/>
            </a:graphicData>
          </a:graphic>
        </p:graphicFrame>
        <p:graphicFrame>
          <p:nvGraphicFramePr>
            <p:cNvPr id="114" name="Diagram 113"/>
            <p:cNvGraphicFramePr/>
            <p:nvPr/>
          </p:nvGraphicFramePr>
          <p:xfrm>
            <a:off x="2079249" y="4845071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6" r:lo="rId67" r:qs="rId68" r:cs="rId69"/>
            </a:graphicData>
          </a:graphic>
        </p:graphicFrame>
        <p:sp>
          <p:nvSpPr>
            <p:cNvPr id="24610" name="TextBox 114"/>
            <p:cNvSpPr txBox="1">
              <a:spLocks noChangeArrowheads="1"/>
            </p:cNvSpPr>
            <p:nvPr/>
          </p:nvSpPr>
          <p:spPr bwMode="auto">
            <a:xfrm>
              <a:off x="660135" y="2916245"/>
              <a:ext cx="126685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Facilitated Learning</a:t>
              </a:r>
            </a:p>
          </p:txBody>
        </p:sp>
        <p:sp>
          <p:nvSpPr>
            <p:cNvPr id="24611" name="TextBox 115"/>
            <p:cNvSpPr txBox="1">
              <a:spLocks noChangeArrowheads="1"/>
            </p:cNvSpPr>
            <p:nvPr/>
          </p:nvSpPr>
          <p:spPr bwMode="auto">
            <a:xfrm>
              <a:off x="536862" y="4059253"/>
              <a:ext cx="13901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Collaboration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598450" y="2773369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9884" y="5702327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98450" y="3702063"/>
              <a:ext cx="8072153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669884" y="4702195"/>
              <a:ext cx="807215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/>
          <p:cNvSpPr txBox="1">
            <a:spLocks noChangeArrowheads="1"/>
          </p:cNvSpPr>
          <p:nvPr/>
        </p:nvSpPr>
        <p:spPr bwMode="auto">
          <a:xfrm>
            <a:off x="323850" y="692150"/>
            <a:ext cx="8640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with internal knowledge…a </a:t>
            </a:r>
            <a:r>
              <a:rPr lang="en-GB" sz="2800" i="1"/>
              <a:t>Learning After</a:t>
            </a:r>
            <a:r>
              <a:rPr lang="en-GB" sz="2800"/>
              <a:t> response</a:t>
            </a: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008438" y="5661025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Time</a:t>
            </a: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1116013" y="1700213"/>
            <a:ext cx="6840537" cy="4032250"/>
            <a:chOff x="683570" y="1556792"/>
            <a:chExt cx="6840758" cy="4032894"/>
          </a:xfrm>
        </p:grpSpPr>
        <p:graphicFrame>
          <p:nvGraphicFramePr>
            <p:cNvPr id="124" name="Diagram 123"/>
            <p:cNvGraphicFramePr/>
            <p:nvPr/>
          </p:nvGraphicFramePr>
          <p:xfrm>
            <a:off x="1547664" y="3861048"/>
            <a:ext cx="2016224" cy="17286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1" r:lo="rId72" r:qs="rId73" r:cs="rId74"/>
            </a:graphicData>
          </a:graphic>
        </p:graphicFrame>
        <p:graphicFrame>
          <p:nvGraphicFramePr>
            <p:cNvPr id="125" name="Diagram 124"/>
            <p:cNvGraphicFramePr/>
            <p:nvPr/>
          </p:nvGraphicFramePr>
          <p:xfrm>
            <a:off x="3275856" y="2708920"/>
            <a:ext cx="2016224" cy="17286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6" r:lo="rId77" r:qs="rId78" r:cs="rId79"/>
            </a:graphicData>
          </a:graphic>
        </p:graphicFrame>
        <p:graphicFrame>
          <p:nvGraphicFramePr>
            <p:cNvPr id="126" name="Diagram 125"/>
            <p:cNvGraphicFramePr/>
            <p:nvPr/>
          </p:nvGraphicFramePr>
          <p:xfrm>
            <a:off x="5076056" y="1556792"/>
            <a:ext cx="2016224" cy="17286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1" r:lo="rId82" r:qs="rId83" r:cs="rId84"/>
            </a:graphicData>
          </a:graphic>
        </p:graphicFrame>
        <p:cxnSp>
          <p:nvCxnSpPr>
            <p:cNvPr id="127" name="Straight Connector 126"/>
            <p:cNvCxnSpPr/>
            <p:nvPr/>
          </p:nvCxnSpPr>
          <p:spPr>
            <a:xfrm>
              <a:off x="970916" y="5445200"/>
              <a:ext cx="65534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 flipV="1">
              <a:off x="-720873" y="3608964"/>
              <a:ext cx="3961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3" name="TextBox 128"/>
            <p:cNvSpPr txBox="1">
              <a:spLocks noChangeArrowheads="1"/>
            </p:cNvSpPr>
            <p:nvPr/>
          </p:nvSpPr>
          <p:spPr bwMode="auto">
            <a:xfrm rot="-5400000">
              <a:off x="-551384" y="3166544"/>
              <a:ext cx="28392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Application of Knowledge 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 flipV="1">
              <a:off x="1259851" y="1628240"/>
              <a:ext cx="5977131" cy="381696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2.96296E-6 L 2.77778E-6 -0.4303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8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4" grpId="0" animBg="1"/>
      <p:bldP spid="83" grpId="0"/>
      <p:bldP spid="84" grpId="0"/>
      <p:bldP spid="84" grpId="1"/>
      <p:bldP spid="121" grpId="0"/>
      <p:bldP spid="1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465263" y="3517900"/>
            <a:ext cx="3024187" cy="2006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Facilitate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sharing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along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the supply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chain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Freeform 2"/>
          <p:cNvSpPr/>
          <p:nvPr/>
        </p:nvSpPr>
        <p:spPr>
          <a:xfrm>
            <a:off x="1458913" y="1265238"/>
            <a:ext cx="3024187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Action learning sets, learn from other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sectors,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disseminate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(KA, 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, FL)</a:t>
            </a:r>
          </a:p>
        </p:txBody>
      </p:sp>
      <p:sp>
        <p:nvSpPr>
          <p:cNvPr id="4" name="Freeform 3"/>
          <p:cNvSpPr/>
          <p:nvPr/>
        </p:nvSpPr>
        <p:spPr>
          <a:xfrm>
            <a:off x="4743450" y="3500438"/>
            <a:ext cx="3024188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Package, archive or transfer (KA)</a:t>
            </a:r>
          </a:p>
        </p:txBody>
      </p:sp>
      <p:sp>
        <p:nvSpPr>
          <p:cNvPr id="5" name="Freeform 4"/>
          <p:cNvSpPr/>
          <p:nvPr/>
        </p:nvSpPr>
        <p:spPr>
          <a:xfrm>
            <a:off x="4765675" y="1268413"/>
            <a:ext cx="3001963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algn="ctr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Retain knowledge (KH/KA)</a:t>
            </a: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Facilitate sharing (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  <a:r>
              <a:rPr lang="en-GB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GB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GB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endParaRPr lang="en-GB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Quad Arrow 5"/>
          <p:cNvSpPr/>
          <p:nvPr/>
        </p:nvSpPr>
        <p:spPr>
          <a:xfrm>
            <a:off x="1358900" y="1052513"/>
            <a:ext cx="6553200" cy="467995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2851150" y="5867400"/>
            <a:ext cx="3441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Things we will not need to know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3043238" y="476250"/>
            <a:ext cx="305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Things we will need to know</a:t>
            </a:r>
          </a:p>
        </p:txBody>
      </p: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206375" y="2924175"/>
            <a:ext cx="1368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Things</a:t>
            </a:r>
          </a:p>
          <a:p>
            <a:pPr algn="ctr"/>
            <a:r>
              <a:rPr lang="en-GB"/>
              <a:t>we don’t know now</a:t>
            </a:r>
          </a:p>
        </p:txBody>
      </p:sp>
      <p:sp>
        <p:nvSpPr>
          <p:cNvPr id="25609" name="TextBox 9"/>
          <p:cNvSpPr txBox="1">
            <a:spLocks noChangeArrowheads="1"/>
          </p:cNvSpPr>
          <p:nvPr/>
        </p:nvSpPr>
        <p:spPr bwMode="auto">
          <a:xfrm>
            <a:off x="7667625" y="2989263"/>
            <a:ext cx="1368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Things</a:t>
            </a:r>
          </a:p>
          <a:p>
            <a:pPr algn="ctr"/>
            <a:r>
              <a:rPr lang="en-GB"/>
              <a:t>we know now</a:t>
            </a:r>
          </a:p>
        </p:txBody>
      </p:sp>
      <p:grpSp>
        <p:nvGrpSpPr>
          <p:cNvPr id="25610" name="Group 14"/>
          <p:cNvGrpSpPr>
            <a:grpSpLocks/>
          </p:cNvGrpSpPr>
          <p:nvPr/>
        </p:nvGrpSpPr>
        <p:grpSpPr bwMode="auto">
          <a:xfrm>
            <a:off x="4743450" y="1658938"/>
            <a:ext cx="1625600" cy="1625600"/>
            <a:chOff x="3190240" y="264160"/>
            <a:chExt cx="1625600" cy="1625600"/>
          </a:xfrm>
        </p:grpSpPr>
        <p:sp>
          <p:nvSpPr>
            <p:cNvPr id="12" name="Rounded Rectangle 11"/>
            <p:cNvSpPr/>
            <p:nvPr/>
          </p:nvSpPr>
          <p:spPr>
            <a:xfrm>
              <a:off x="3190240" y="264160"/>
              <a:ext cx="1625600" cy="162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269615" y="343535"/>
              <a:ext cx="1466850" cy="1466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sz="1700" dirty="0"/>
                <a:t>Improve and streamline existing competences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4743450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Archive old competence</a:t>
            </a:r>
          </a:p>
        </p:txBody>
      </p:sp>
      <p:sp>
        <p:nvSpPr>
          <p:cNvPr id="15" name="Freeform 14"/>
          <p:cNvSpPr/>
          <p:nvPr/>
        </p:nvSpPr>
        <p:spPr>
          <a:xfrm>
            <a:off x="2871788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Partners and others supply non-core competence</a:t>
            </a:r>
          </a:p>
        </p:txBody>
      </p:sp>
      <p:sp>
        <p:nvSpPr>
          <p:cNvPr id="16" name="Freeform 15"/>
          <p:cNvSpPr/>
          <p:nvPr/>
        </p:nvSpPr>
        <p:spPr>
          <a:xfrm>
            <a:off x="2871788" y="16589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Acquire new competence</a:t>
            </a:r>
          </a:p>
        </p:txBody>
      </p: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2870200" y="1662113"/>
            <a:ext cx="1706563" cy="1695450"/>
            <a:chOff x="3029869" y="115075"/>
            <a:chExt cx="1706616" cy="1695330"/>
          </a:xfrm>
        </p:grpSpPr>
        <p:sp>
          <p:nvSpPr>
            <p:cNvPr id="18" name="Rounded Rectangle 17"/>
            <p:cNvSpPr/>
            <p:nvPr/>
          </p:nvSpPr>
          <p:spPr>
            <a:xfrm>
              <a:off x="3029869" y="115075"/>
              <a:ext cx="1625650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615" name="Group 14"/>
          <p:cNvGrpSpPr>
            <a:grpSpLocks/>
          </p:cNvGrpSpPr>
          <p:nvPr/>
        </p:nvGrpSpPr>
        <p:grpSpPr bwMode="auto">
          <a:xfrm>
            <a:off x="2876550" y="3511550"/>
            <a:ext cx="1706563" cy="1695450"/>
            <a:chOff x="3029869" y="115075"/>
            <a:chExt cx="1706616" cy="1695330"/>
          </a:xfrm>
        </p:grpSpPr>
        <p:sp>
          <p:nvSpPr>
            <p:cNvPr id="21" name="Rounded Rectangle 20"/>
            <p:cNvSpPr/>
            <p:nvPr/>
          </p:nvSpPr>
          <p:spPr>
            <a:xfrm>
              <a:off x="3029869" y="115075"/>
              <a:ext cx="1625650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616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692275" y="836613"/>
            <a:ext cx="26209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Acquire new knowledge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Peer Assist Front.t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6763" y="3579813"/>
            <a:ext cx="4567237" cy="3278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5019675" y="660400"/>
            <a:ext cx="3663950" cy="1662113"/>
          </a:xfrm>
          <a:prstGeom prst="rect">
            <a:avLst/>
          </a:prstGeom>
          <a:solidFill>
            <a:srgbClr val="9348A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GB" sz="2400" b="1">
                <a:solidFill>
                  <a:srgbClr val="FFFFFF"/>
                </a:solidFill>
              </a:rPr>
              <a:t>Action Learning Sets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GB">
                <a:solidFill>
                  <a:srgbClr val="FFFFFF"/>
                </a:solidFill>
              </a:rPr>
              <a:t>Community of purpose (experts)</a:t>
            </a:r>
          </a:p>
          <a:p>
            <a:pPr algn="ctr">
              <a:lnSpc>
                <a:spcPct val="150000"/>
              </a:lnSpc>
              <a:buFontTx/>
              <a:buChar char="-"/>
            </a:pPr>
            <a:r>
              <a:rPr lang="en-GB">
                <a:solidFill>
                  <a:srgbClr val="FFFFFF"/>
                </a:solidFill>
              </a:rPr>
              <a:t>Knowledge Assets</a:t>
            </a:r>
          </a:p>
        </p:txBody>
      </p:sp>
      <p:sp>
        <p:nvSpPr>
          <p:cNvPr id="3" name="Freeform 2"/>
          <p:cNvSpPr/>
          <p:nvPr/>
        </p:nvSpPr>
        <p:spPr>
          <a:xfrm>
            <a:off x="1458913" y="1265238"/>
            <a:ext cx="3024187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Action learning sets, learn from other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sectors,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disseminate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(KA, 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, FL)</a:t>
            </a:r>
          </a:p>
        </p:txBody>
      </p:sp>
      <p:sp>
        <p:nvSpPr>
          <p:cNvPr id="16" name="Freeform 15"/>
          <p:cNvSpPr/>
          <p:nvPr/>
        </p:nvSpPr>
        <p:spPr>
          <a:xfrm>
            <a:off x="2871788" y="16589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Acquire new competence</a:t>
            </a:r>
          </a:p>
        </p:txBody>
      </p:sp>
      <p:grpSp>
        <p:nvGrpSpPr>
          <p:cNvPr id="26629" name="Group 14"/>
          <p:cNvGrpSpPr>
            <a:grpSpLocks/>
          </p:cNvGrpSpPr>
          <p:nvPr/>
        </p:nvGrpSpPr>
        <p:grpSpPr bwMode="auto">
          <a:xfrm>
            <a:off x="2870200" y="1662113"/>
            <a:ext cx="1706563" cy="1695450"/>
            <a:chOff x="3029869" y="115075"/>
            <a:chExt cx="1706616" cy="1695330"/>
          </a:xfrm>
        </p:grpSpPr>
        <p:sp>
          <p:nvSpPr>
            <p:cNvPr id="18" name="Rounded Rectangle 17"/>
            <p:cNvSpPr/>
            <p:nvPr/>
          </p:nvSpPr>
          <p:spPr>
            <a:xfrm>
              <a:off x="3029869" y="115075"/>
              <a:ext cx="1625650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Picture 27" descr="Knowledge Assets Front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5813" y="0"/>
            <a:ext cx="4548187" cy="3278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" name="Rectangle 30"/>
          <p:cNvSpPr/>
          <p:nvPr/>
        </p:nvSpPr>
        <p:spPr>
          <a:xfrm>
            <a:off x="4572000" y="3716338"/>
            <a:ext cx="4549775" cy="523875"/>
          </a:xfrm>
          <a:prstGeom prst="rect">
            <a:avLst/>
          </a:prstGeom>
          <a:ln>
            <a:solidFill>
              <a:srgbClr val="00AF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Professor Martin Elliott, Consultant </a:t>
            </a:r>
            <a:r>
              <a:rPr lang="en-GB" sz="1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CardioThoracic</a:t>
            </a: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Surgeon, Great Ormond Street Hospital</a:t>
            </a:r>
          </a:p>
        </p:txBody>
      </p:sp>
      <p:pic>
        <p:nvPicPr>
          <p:cNvPr id="12" name="Picture 11" descr="elliot.jpg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163" y="4292600"/>
            <a:ext cx="3081337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547813" y="6308725"/>
            <a:ext cx="6300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…which iteratively supports better application of knowledge 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323850" y="6308725"/>
            <a:ext cx="8199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…which can then support ongoing work in learning during and after phases…</a:t>
            </a: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0" y="1700213"/>
            <a:ext cx="8509000" cy="3786187"/>
            <a:chOff x="357158" y="1916113"/>
            <a:chExt cx="8508701" cy="3786214"/>
          </a:xfrm>
        </p:grpSpPr>
        <p:sp>
          <p:nvSpPr>
            <p:cNvPr id="27689" name="TextBox 36"/>
            <p:cNvSpPr txBox="1">
              <a:spLocks noChangeArrowheads="1"/>
            </p:cNvSpPr>
            <p:nvPr/>
          </p:nvSpPr>
          <p:spPr bwMode="auto">
            <a:xfrm>
              <a:off x="357158" y="4845071"/>
              <a:ext cx="15698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Knowledge Assets</a:t>
              </a:r>
            </a:p>
          </p:txBody>
        </p:sp>
        <p:graphicFrame>
          <p:nvGraphicFramePr>
            <p:cNvPr id="38" name="Diagram 37"/>
            <p:cNvGraphicFramePr/>
            <p:nvPr/>
          </p:nvGraphicFramePr>
          <p:xfrm>
            <a:off x="2079249" y="1916113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9" name="Diagram 38"/>
            <p:cNvGraphicFramePr/>
            <p:nvPr/>
          </p:nvGraphicFramePr>
          <p:xfrm>
            <a:off x="2079249" y="2844807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40" name="Diagram 39"/>
            <p:cNvGraphicFramePr/>
            <p:nvPr/>
          </p:nvGraphicFramePr>
          <p:xfrm>
            <a:off x="2079249" y="3844939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1" name="Diagram 40"/>
            <p:cNvGraphicFramePr/>
            <p:nvPr/>
          </p:nvGraphicFramePr>
          <p:xfrm>
            <a:off x="2079249" y="4845071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27694" name="TextBox 41"/>
            <p:cNvSpPr txBox="1">
              <a:spLocks noChangeArrowheads="1"/>
            </p:cNvSpPr>
            <p:nvPr/>
          </p:nvSpPr>
          <p:spPr bwMode="auto">
            <a:xfrm>
              <a:off x="660135" y="2916245"/>
              <a:ext cx="126685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Facilitated Learning</a:t>
              </a:r>
            </a:p>
          </p:txBody>
        </p:sp>
        <p:sp>
          <p:nvSpPr>
            <p:cNvPr id="27695" name="TextBox 42"/>
            <p:cNvSpPr txBox="1">
              <a:spLocks noChangeArrowheads="1"/>
            </p:cNvSpPr>
            <p:nvPr/>
          </p:nvSpPr>
          <p:spPr bwMode="auto">
            <a:xfrm>
              <a:off x="536862" y="4059253"/>
              <a:ext cx="13901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Collaboration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98450" y="2773369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69885" y="5702327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98450" y="3702063"/>
              <a:ext cx="807215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69885" y="4702195"/>
              <a:ext cx="8072153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0" y="1700213"/>
            <a:ext cx="8509000" cy="3786187"/>
            <a:chOff x="357158" y="1916113"/>
            <a:chExt cx="8508701" cy="3786214"/>
          </a:xfrm>
        </p:grpSpPr>
        <p:sp>
          <p:nvSpPr>
            <p:cNvPr id="27678" name="TextBox 48"/>
            <p:cNvSpPr txBox="1">
              <a:spLocks noChangeArrowheads="1"/>
            </p:cNvSpPr>
            <p:nvPr/>
          </p:nvSpPr>
          <p:spPr bwMode="auto">
            <a:xfrm>
              <a:off x="357158" y="4845071"/>
              <a:ext cx="15698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Knowledge Assets</a:t>
              </a:r>
            </a:p>
          </p:txBody>
        </p:sp>
        <p:graphicFrame>
          <p:nvGraphicFramePr>
            <p:cNvPr id="50" name="Diagram 49"/>
            <p:cNvGraphicFramePr/>
            <p:nvPr/>
          </p:nvGraphicFramePr>
          <p:xfrm>
            <a:off x="2079249" y="1916113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51" name="Diagram 50"/>
            <p:cNvGraphicFramePr/>
            <p:nvPr/>
          </p:nvGraphicFramePr>
          <p:xfrm>
            <a:off x="2079249" y="2844807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52" name="Diagram 51"/>
            <p:cNvGraphicFramePr/>
            <p:nvPr/>
          </p:nvGraphicFramePr>
          <p:xfrm>
            <a:off x="2079249" y="3844939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53" name="Diagram 52"/>
            <p:cNvGraphicFramePr/>
            <p:nvPr/>
          </p:nvGraphicFramePr>
          <p:xfrm>
            <a:off x="2079249" y="4845071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sp>
          <p:nvSpPr>
            <p:cNvPr id="27683" name="TextBox 53"/>
            <p:cNvSpPr txBox="1">
              <a:spLocks noChangeArrowheads="1"/>
            </p:cNvSpPr>
            <p:nvPr/>
          </p:nvSpPr>
          <p:spPr bwMode="auto">
            <a:xfrm>
              <a:off x="660135" y="2916245"/>
              <a:ext cx="126685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Facilitated Learning</a:t>
              </a:r>
            </a:p>
          </p:txBody>
        </p:sp>
        <p:sp>
          <p:nvSpPr>
            <p:cNvPr id="27684" name="TextBox 54"/>
            <p:cNvSpPr txBox="1">
              <a:spLocks noChangeArrowheads="1"/>
            </p:cNvSpPr>
            <p:nvPr/>
          </p:nvSpPr>
          <p:spPr bwMode="auto">
            <a:xfrm>
              <a:off x="536862" y="4059253"/>
              <a:ext cx="13901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Collaboration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598450" y="2773369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69885" y="5702327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8450" y="3702063"/>
              <a:ext cx="807215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69885" y="4702195"/>
              <a:ext cx="8072153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0" y="1700213"/>
            <a:ext cx="8509000" cy="3786187"/>
            <a:chOff x="357158" y="1916113"/>
            <a:chExt cx="8508701" cy="3786214"/>
          </a:xfrm>
        </p:grpSpPr>
        <p:sp>
          <p:nvSpPr>
            <p:cNvPr id="27667" name="TextBox 60"/>
            <p:cNvSpPr txBox="1">
              <a:spLocks noChangeArrowheads="1"/>
            </p:cNvSpPr>
            <p:nvPr/>
          </p:nvSpPr>
          <p:spPr bwMode="auto">
            <a:xfrm>
              <a:off x="357158" y="4845071"/>
              <a:ext cx="15698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Knowledge Assets</a:t>
              </a:r>
            </a:p>
          </p:txBody>
        </p:sp>
        <p:graphicFrame>
          <p:nvGraphicFramePr>
            <p:cNvPr id="62" name="Diagram 61"/>
            <p:cNvGraphicFramePr/>
            <p:nvPr/>
          </p:nvGraphicFramePr>
          <p:xfrm>
            <a:off x="2079249" y="1916113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63" name="Diagram 62"/>
            <p:cNvGraphicFramePr/>
            <p:nvPr/>
          </p:nvGraphicFramePr>
          <p:xfrm>
            <a:off x="2079249" y="2844807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64" name="Diagram 63"/>
            <p:cNvGraphicFramePr/>
            <p:nvPr/>
          </p:nvGraphicFramePr>
          <p:xfrm>
            <a:off x="2079249" y="3844939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65" name="Diagram 64"/>
            <p:cNvGraphicFramePr/>
            <p:nvPr/>
          </p:nvGraphicFramePr>
          <p:xfrm>
            <a:off x="2079249" y="4845071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27672" name="TextBox 65"/>
            <p:cNvSpPr txBox="1">
              <a:spLocks noChangeArrowheads="1"/>
            </p:cNvSpPr>
            <p:nvPr/>
          </p:nvSpPr>
          <p:spPr bwMode="auto">
            <a:xfrm>
              <a:off x="660135" y="2916245"/>
              <a:ext cx="126685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Facilitated Learning</a:t>
              </a:r>
            </a:p>
          </p:txBody>
        </p:sp>
        <p:sp>
          <p:nvSpPr>
            <p:cNvPr id="27673" name="TextBox 66"/>
            <p:cNvSpPr txBox="1">
              <a:spLocks noChangeArrowheads="1"/>
            </p:cNvSpPr>
            <p:nvPr/>
          </p:nvSpPr>
          <p:spPr bwMode="auto">
            <a:xfrm>
              <a:off x="536862" y="4059253"/>
              <a:ext cx="13901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Collaboration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598450" y="2773369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69885" y="5702327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98450" y="3702063"/>
              <a:ext cx="807215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69885" y="4702195"/>
              <a:ext cx="8072153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150938" y="1700213"/>
            <a:ext cx="6842125" cy="4402137"/>
            <a:chOff x="683570" y="1412776"/>
            <a:chExt cx="6840758" cy="4402375"/>
          </a:xfrm>
        </p:grpSpPr>
        <p:graphicFrame>
          <p:nvGraphicFramePr>
            <p:cNvPr id="27" name="Diagram 26"/>
            <p:cNvGraphicFramePr/>
            <p:nvPr/>
          </p:nvGraphicFramePr>
          <p:xfrm>
            <a:off x="5220072" y="1412776"/>
            <a:ext cx="2016224" cy="17286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graphicFrame>
          <p:nvGraphicFramePr>
            <p:cNvPr id="25" name="Diagram 24"/>
            <p:cNvGraphicFramePr/>
            <p:nvPr/>
          </p:nvGraphicFramePr>
          <p:xfrm>
            <a:off x="1547664" y="3861048"/>
            <a:ext cx="2016224" cy="17286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7" r:lo="rId68" r:qs="rId69" r:cs="rId70"/>
            </a:graphicData>
          </a:graphic>
        </p:graphicFrame>
        <p:graphicFrame>
          <p:nvGraphicFramePr>
            <p:cNvPr id="26" name="Diagram 25"/>
            <p:cNvGraphicFramePr/>
            <p:nvPr/>
          </p:nvGraphicFramePr>
          <p:xfrm>
            <a:off x="3275856" y="2708920"/>
            <a:ext cx="2016224" cy="17286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cxnSp>
          <p:nvCxnSpPr>
            <p:cNvPr id="28" name="Straight Connector 27"/>
            <p:cNvCxnSpPr/>
            <p:nvPr/>
          </p:nvCxnSpPr>
          <p:spPr>
            <a:xfrm>
              <a:off x="970850" y="5445244"/>
              <a:ext cx="65534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-720796" y="3609201"/>
              <a:ext cx="39610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259717" y="1628688"/>
              <a:ext cx="5977331" cy="3816556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5" name="TextBox 30"/>
            <p:cNvSpPr txBox="1">
              <a:spLocks noChangeArrowheads="1"/>
            </p:cNvSpPr>
            <p:nvPr/>
          </p:nvSpPr>
          <p:spPr bwMode="auto">
            <a:xfrm>
              <a:off x="3995936" y="5445819"/>
              <a:ext cx="6890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Time</a:t>
              </a:r>
            </a:p>
          </p:txBody>
        </p:sp>
        <p:sp>
          <p:nvSpPr>
            <p:cNvPr id="27666" name="TextBox 31"/>
            <p:cNvSpPr txBox="1">
              <a:spLocks noChangeArrowheads="1"/>
            </p:cNvSpPr>
            <p:nvPr/>
          </p:nvSpPr>
          <p:spPr bwMode="auto">
            <a:xfrm rot="-5400000">
              <a:off x="-551384" y="3244333"/>
              <a:ext cx="28392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Application of Knowledge </a:t>
              </a:r>
            </a:p>
          </p:txBody>
        </p:sp>
      </p:grpSp>
      <p:grpSp>
        <p:nvGrpSpPr>
          <p:cNvPr id="72" name="Group 14"/>
          <p:cNvGrpSpPr>
            <a:grpSpLocks/>
          </p:cNvGrpSpPr>
          <p:nvPr/>
        </p:nvGrpSpPr>
        <p:grpSpPr bwMode="auto">
          <a:xfrm>
            <a:off x="1843088" y="3141663"/>
            <a:ext cx="5349875" cy="482600"/>
            <a:chOff x="3190240" y="264160"/>
            <a:chExt cx="1625600" cy="1625600"/>
          </a:xfrm>
        </p:grpSpPr>
        <p:sp>
          <p:nvSpPr>
            <p:cNvPr id="75" name="Rounded Rectangle 74"/>
            <p:cNvSpPr/>
            <p:nvPr/>
          </p:nvSpPr>
          <p:spPr>
            <a:xfrm>
              <a:off x="3190240" y="264160"/>
              <a:ext cx="1625600" cy="162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Rounded Rectangle 4"/>
            <p:cNvSpPr/>
            <p:nvPr/>
          </p:nvSpPr>
          <p:spPr>
            <a:xfrm>
              <a:off x="3269832" y="344369"/>
              <a:ext cx="1466417" cy="1465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sz="2800" dirty="0"/>
                <a:t>Acquire New Competence</a:t>
              </a:r>
            </a:p>
          </p:txBody>
        </p:sp>
      </p:grp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23850" y="692150"/>
            <a:ext cx="86407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by internalising external knowledge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2.77778E-6 -0.4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4" grpId="1"/>
      <p:bldP spid="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465263" y="3517900"/>
            <a:ext cx="3024187" cy="2006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Facilitate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sharing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along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the supply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chain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Freeform 2"/>
          <p:cNvSpPr/>
          <p:nvPr/>
        </p:nvSpPr>
        <p:spPr>
          <a:xfrm>
            <a:off x="1458913" y="1265238"/>
            <a:ext cx="3024187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Action learning sets, learn from other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sectors,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disseminate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(KA, 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, FL)</a:t>
            </a:r>
          </a:p>
        </p:txBody>
      </p:sp>
      <p:sp>
        <p:nvSpPr>
          <p:cNvPr id="4" name="Freeform 3"/>
          <p:cNvSpPr/>
          <p:nvPr/>
        </p:nvSpPr>
        <p:spPr>
          <a:xfrm>
            <a:off x="4743450" y="3500438"/>
            <a:ext cx="3024188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Package, archive or transfer (KA)</a:t>
            </a:r>
          </a:p>
        </p:txBody>
      </p:sp>
      <p:sp>
        <p:nvSpPr>
          <p:cNvPr id="5" name="Freeform 4"/>
          <p:cNvSpPr/>
          <p:nvPr/>
        </p:nvSpPr>
        <p:spPr>
          <a:xfrm>
            <a:off x="4765675" y="1268413"/>
            <a:ext cx="3001963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algn="ctr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Retain knowledge (KH/KA)</a:t>
            </a: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Facilitate sharing (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  <a:r>
              <a:rPr lang="en-GB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GB" sz="16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GB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endParaRPr lang="en-GB" sz="1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Quad Arrow 5"/>
          <p:cNvSpPr/>
          <p:nvPr/>
        </p:nvSpPr>
        <p:spPr>
          <a:xfrm>
            <a:off x="1358900" y="1052513"/>
            <a:ext cx="6553200" cy="467995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2851150" y="5867400"/>
            <a:ext cx="3441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Things we will not need to know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3043238" y="476250"/>
            <a:ext cx="305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Things we will need to know</a:t>
            </a:r>
          </a:p>
        </p:txBody>
      </p:sp>
      <p:sp>
        <p:nvSpPr>
          <p:cNvPr id="28680" name="TextBox 8"/>
          <p:cNvSpPr txBox="1">
            <a:spLocks noChangeArrowheads="1"/>
          </p:cNvSpPr>
          <p:nvPr/>
        </p:nvSpPr>
        <p:spPr bwMode="auto">
          <a:xfrm>
            <a:off x="206375" y="2924175"/>
            <a:ext cx="1368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Things</a:t>
            </a:r>
          </a:p>
          <a:p>
            <a:pPr algn="ctr"/>
            <a:r>
              <a:rPr lang="en-GB"/>
              <a:t>we don’t know now</a:t>
            </a:r>
          </a:p>
        </p:txBody>
      </p:sp>
      <p:sp>
        <p:nvSpPr>
          <p:cNvPr id="28681" name="TextBox 9"/>
          <p:cNvSpPr txBox="1">
            <a:spLocks noChangeArrowheads="1"/>
          </p:cNvSpPr>
          <p:nvPr/>
        </p:nvSpPr>
        <p:spPr bwMode="auto">
          <a:xfrm>
            <a:off x="7667625" y="2989263"/>
            <a:ext cx="1368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Things</a:t>
            </a:r>
          </a:p>
          <a:p>
            <a:pPr algn="ctr"/>
            <a:r>
              <a:rPr lang="en-GB"/>
              <a:t>we know now</a:t>
            </a:r>
          </a:p>
        </p:txBody>
      </p:sp>
      <p:grpSp>
        <p:nvGrpSpPr>
          <p:cNvPr id="28682" name="Group 14"/>
          <p:cNvGrpSpPr>
            <a:grpSpLocks/>
          </p:cNvGrpSpPr>
          <p:nvPr/>
        </p:nvGrpSpPr>
        <p:grpSpPr bwMode="auto">
          <a:xfrm>
            <a:off x="4743450" y="1658938"/>
            <a:ext cx="1625600" cy="1625600"/>
            <a:chOff x="3190240" y="264160"/>
            <a:chExt cx="1625600" cy="1625600"/>
          </a:xfrm>
        </p:grpSpPr>
        <p:sp>
          <p:nvSpPr>
            <p:cNvPr id="12" name="Rounded Rectangle 11"/>
            <p:cNvSpPr/>
            <p:nvPr/>
          </p:nvSpPr>
          <p:spPr>
            <a:xfrm>
              <a:off x="3190240" y="264160"/>
              <a:ext cx="1625600" cy="162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269615" y="343535"/>
              <a:ext cx="1466850" cy="1466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sz="1700" dirty="0"/>
                <a:t>Improve and streamline existing competences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4743450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Archive old competence</a:t>
            </a:r>
          </a:p>
        </p:txBody>
      </p:sp>
      <p:sp>
        <p:nvSpPr>
          <p:cNvPr id="15" name="Freeform 14"/>
          <p:cNvSpPr/>
          <p:nvPr/>
        </p:nvSpPr>
        <p:spPr>
          <a:xfrm>
            <a:off x="2871788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Partners and others supply non-core competence</a:t>
            </a:r>
          </a:p>
        </p:txBody>
      </p:sp>
      <p:sp>
        <p:nvSpPr>
          <p:cNvPr id="16" name="Freeform 15"/>
          <p:cNvSpPr/>
          <p:nvPr/>
        </p:nvSpPr>
        <p:spPr>
          <a:xfrm>
            <a:off x="2871788" y="16589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Acquire new competence</a:t>
            </a:r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2870200" y="1662113"/>
            <a:ext cx="1706563" cy="1695450"/>
            <a:chOff x="3029869" y="115075"/>
            <a:chExt cx="1706616" cy="1695330"/>
          </a:xfrm>
        </p:grpSpPr>
        <p:sp>
          <p:nvSpPr>
            <p:cNvPr id="18" name="Rounded Rectangle 17"/>
            <p:cNvSpPr/>
            <p:nvPr/>
          </p:nvSpPr>
          <p:spPr>
            <a:xfrm>
              <a:off x="3029869" y="115075"/>
              <a:ext cx="1625650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687" name="Group 14"/>
          <p:cNvGrpSpPr>
            <a:grpSpLocks/>
          </p:cNvGrpSpPr>
          <p:nvPr/>
        </p:nvGrpSpPr>
        <p:grpSpPr bwMode="auto">
          <a:xfrm>
            <a:off x="2876550" y="3511550"/>
            <a:ext cx="1706563" cy="1695450"/>
            <a:chOff x="3029869" y="115075"/>
            <a:chExt cx="1706616" cy="1695330"/>
          </a:xfrm>
        </p:grpSpPr>
        <p:sp>
          <p:nvSpPr>
            <p:cNvPr id="21" name="Rounded Rectangle 20"/>
            <p:cNvSpPr/>
            <p:nvPr/>
          </p:nvSpPr>
          <p:spPr>
            <a:xfrm>
              <a:off x="3029869" y="115075"/>
              <a:ext cx="1625650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688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692275" y="836613"/>
            <a:ext cx="26209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Acquire new knowledge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1465263" y="3517900"/>
            <a:ext cx="3024187" cy="2006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Facilitate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sharing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along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the supply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chain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chemeClr val="bg1"/>
                </a:solidFill>
              </a:rPr>
              <a:t>(</a:t>
            </a:r>
            <a:r>
              <a:rPr lang="en-GB" sz="1600" dirty="0" err="1">
                <a:solidFill>
                  <a:schemeClr val="bg1"/>
                </a:solidFill>
              </a:rPr>
              <a:t>col</a:t>
            </a:r>
            <a:r>
              <a:rPr lang="en-GB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Freeform 14"/>
          <p:cNvSpPr/>
          <p:nvPr/>
        </p:nvSpPr>
        <p:spPr>
          <a:xfrm>
            <a:off x="2871788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Partners and others supply non-core competence</a:t>
            </a:r>
          </a:p>
        </p:txBody>
      </p:sp>
      <p:grpSp>
        <p:nvGrpSpPr>
          <p:cNvPr id="29699" name="Group 14"/>
          <p:cNvGrpSpPr>
            <a:grpSpLocks/>
          </p:cNvGrpSpPr>
          <p:nvPr/>
        </p:nvGrpSpPr>
        <p:grpSpPr bwMode="auto">
          <a:xfrm>
            <a:off x="2876550" y="3511550"/>
            <a:ext cx="1706563" cy="1695450"/>
            <a:chOff x="3029869" y="115075"/>
            <a:chExt cx="1706616" cy="1695330"/>
          </a:xfrm>
        </p:grpSpPr>
        <p:sp>
          <p:nvSpPr>
            <p:cNvPr id="21" name="Rounded Rectangle 20"/>
            <p:cNvSpPr/>
            <p:nvPr/>
          </p:nvSpPr>
          <p:spPr>
            <a:xfrm>
              <a:off x="3029869" y="115075"/>
              <a:ext cx="1625650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25" descr="Collaboration Front.tif"/>
          <p:cNvPicPr>
            <a:picLocks noChangeAspect="1"/>
          </p:cNvPicPr>
          <p:nvPr/>
        </p:nvPicPr>
        <p:blipFill>
          <a:blip r:embed="rId2" cstate="print"/>
          <a:srcRect l="15271" r="14516"/>
          <a:stretch>
            <a:fillRect/>
          </a:stretch>
        </p:blipFill>
        <p:spPr bwMode="auto">
          <a:xfrm>
            <a:off x="4546600" y="1755775"/>
            <a:ext cx="4560888" cy="3279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>
                <a:solidFill>
                  <a:schemeClr val="tx2"/>
                </a:solidFill>
              </a:rPr>
              <a:t>Working out the details and actions</a:t>
            </a:r>
            <a:r>
              <a:rPr lang="en-GB" sz="2400" smtClean="0"/>
              <a:t> </a:t>
            </a:r>
            <a:br>
              <a:rPr lang="en-GB" sz="2400" smtClean="0"/>
            </a:br>
            <a:endParaRPr lang="en-GB" sz="2400" smtClean="0"/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GB" smtClean="0"/>
              <a:t>Break into small groups according to how knowledge domains have been grouped.</a:t>
            </a:r>
          </a:p>
          <a:p>
            <a:r>
              <a:rPr lang="en-GB" smtClean="0"/>
              <a:t>Work on the following questions:</a:t>
            </a:r>
          </a:p>
          <a:p>
            <a:pPr lvl="1"/>
            <a:r>
              <a:rPr lang="en-GB" smtClean="0">
                <a:solidFill>
                  <a:srgbClr val="333399"/>
                </a:solidFill>
              </a:rPr>
              <a:t>What’s the issue?</a:t>
            </a:r>
          </a:p>
          <a:p>
            <a:pPr lvl="1"/>
            <a:endParaRPr lang="en-GB" smtClean="0">
              <a:solidFill>
                <a:srgbClr val="333399"/>
              </a:solidFill>
            </a:endParaRPr>
          </a:p>
          <a:p>
            <a:pPr lvl="1">
              <a:buFont typeface="Arial" charset="0"/>
              <a:buNone/>
            </a:pPr>
            <a:r>
              <a:rPr lang="en-GB" smtClean="0">
                <a:solidFill>
                  <a:srgbClr val="333399"/>
                </a:solidFill>
              </a:rPr>
              <a:t>For each issue</a:t>
            </a:r>
          </a:p>
          <a:p>
            <a:pPr lvl="1"/>
            <a:r>
              <a:rPr lang="en-GB" smtClean="0">
                <a:solidFill>
                  <a:srgbClr val="333399"/>
                </a:solidFill>
              </a:rPr>
              <a:t>What is the desirable outcome?</a:t>
            </a:r>
          </a:p>
          <a:p>
            <a:pPr lvl="1"/>
            <a:r>
              <a:rPr lang="en-GB" smtClean="0">
                <a:solidFill>
                  <a:srgbClr val="333399"/>
                </a:solidFill>
              </a:rPr>
              <a:t>What have we got/done already?</a:t>
            </a:r>
          </a:p>
          <a:p>
            <a:pPr lvl="1"/>
            <a:r>
              <a:rPr lang="en-GB" smtClean="0">
                <a:solidFill>
                  <a:srgbClr val="333399"/>
                </a:solidFill>
              </a:rPr>
              <a:t>What is there still to do? (&amp; who should do it?)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>
                <a:solidFill>
                  <a:schemeClr val="tx2"/>
                </a:solidFill>
              </a:rPr>
              <a:t>Aims of the Approach</a:t>
            </a:r>
          </a:p>
        </p:txBody>
      </p:sp>
      <p:sp>
        <p:nvSpPr>
          <p:cNvPr id="16386" name="TextBox 2"/>
          <p:cNvSpPr txBox="1">
            <a:spLocks noChangeArrowheads="1"/>
          </p:cNvSpPr>
          <p:nvPr/>
        </p:nvSpPr>
        <p:spPr bwMode="auto">
          <a:xfrm flipH="1">
            <a:off x="539750" y="1412875"/>
            <a:ext cx="7848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82563" indent="-182563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GB"/>
              <a:t>To provide a knowledge based model to support knowledge sharing, collaboration and learning that will support successful transition to the new health service model</a:t>
            </a:r>
          </a:p>
          <a:p>
            <a:pPr marL="182563" indent="-182563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GB"/>
              <a:t>to take a systems/process approach, designing the “lego bricks” that could sit in any organisational form – the things that need doing</a:t>
            </a:r>
          </a:p>
          <a:p>
            <a:pPr marL="182563" indent="-182563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GB"/>
              <a:t>to consider what the PCT priorities are for the next two years.</a:t>
            </a:r>
          </a:p>
          <a:p>
            <a:pPr marL="182563" indent="-182563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GB"/>
              <a:t>to ensure  the approach will be applicable to all areas of health</a:t>
            </a:r>
          </a:p>
          <a:p>
            <a:pPr marL="182563" indent="-182563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GB"/>
              <a:t>to Illustrate readily accessible tools and techniques that can help transition</a:t>
            </a:r>
          </a:p>
          <a:p>
            <a:pPr marL="182563" indent="-182563">
              <a:lnSpc>
                <a:spcPct val="150000"/>
              </a:lnSpc>
              <a:spcAft>
                <a:spcPts val="1200"/>
              </a:spcAft>
              <a:buFont typeface="Arial" charset="0"/>
              <a:buChar char="•"/>
            </a:pPr>
            <a:r>
              <a:rPr lang="en-GB"/>
              <a:t>to promulgate and share learning more widely across the NHS</a:t>
            </a:r>
          </a:p>
        </p:txBody>
      </p:sp>
      <p:pic>
        <p:nvPicPr>
          <p:cNvPr id="16387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2"/>
          <p:cNvSpPr>
            <a:spLocks noChangeArrowheads="1"/>
          </p:cNvSpPr>
          <p:nvPr/>
        </p:nvSpPr>
        <p:spPr bwMode="auto">
          <a:xfrm>
            <a:off x="1116013" y="692150"/>
            <a:ext cx="7848600" cy="568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897188" y="1144588"/>
            <a:ext cx="3956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/>
              <a:t>General Engagement &amp; Sharing with </a:t>
            </a:r>
          </a:p>
          <a:p>
            <a:pPr algn="ctr"/>
            <a:r>
              <a:rPr lang="en-GB"/>
              <a:t>Partners and stakeholders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1763713" y="1773238"/>
            <a:ext cx="6697662" cy="431958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400425" y="2152650"/>
            <a:ext cx="38290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GB"/>
              <a:t>Active Development of Sharing and </a:t>
            </a:r>
          </a:p>
          <a:p>
            <a:pPr algn="ctr"/>
            <a:r>
              <a:rPr lang="en-GB"/>
              <a:t>Learning Culture </a:t>
            </a:r>
          </a:p>
          <a:p>
            <a:pPr algn="ctr"/>
            <a:r>
              <a:rPr lang="en-GB"/>
              <a:t>(supporting innovation and spread)</a:t>
            </a: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2700338" y="4365625"/>
            <a:ext cx="1152525" cy="10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A Positive</a:t>
            </a:r>
          </a:p>
          <a:p>
            <a:pPr algn="ctr"/>
            <a:r>
              <a:rPr lang="en-GB"/>
              <a:t>Transition</a:t>
            </a:r>
          </a:p>
          <a:p>
            <a:pPr algn="ctr"/>
            <a:r>
              <a:rPr lang="en-GB"/>
              <a:t>(Legacy)</a:t>
            </a:r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3924300" y="4365625"/>
            <a:ext cx="1152525" cy="10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Resilience</a:t>
            </a:r>
          </a:p>
          <a:p>
            <a:pPr algn="ctr"/>
            <a:r>
              <a:rPr lang="en-GB"/>
              <a:t>&amp; </a:t>
            </a:r>
          </a:p>
          <a:p>
            <a:pPr algn="ctr"/>
            <a:r>
              <a:rPr lang="en-GB"/>
              <a:t>Continuity</a:t>
            </a:r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5148263" y="4365625"/>
            <a:ext cx="1152525" cy="10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/>
              <a:t>Staff </a:t>
            </a:r>
          </a:p>
          <a:p>
            <a:pPr algn="ctr"/>
            <a:r>
              <a:rPr lang="en-GB"/>
              <a:t>Support</a:t>
            </a:r>
          </a:p>
        </p:txBody>
      </p:sp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6372225" y="4365625"/>
            <a:ext cx="1152525" cy="1079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1600"/>
              <a:t>Learning </a:t>
            </a:r>
          </a:p>
          <a:p>
            <a:pPr algn="ctr"/>
            <a:r>
              <a:rPr lang="en-GB" sz="1600"/>
              <a:t>from our </a:t>
            </a:r>
          </a:p>
          <a:p>
            <a:pPr algn="ctr"/>
            <a:r>
              <a:rPr lang="en-GB" sz="1600"/>
              <a:t>Own</a:t>
            </a:r>
          </a:p>
          <a:p>
            <a:pPr algn="ctr"/>
            <a:r>
              <a:rPr lang="en-GB" sz="1600"/>
              <a:t>Experience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00038" y="1289050"/>
            <a:ext cx="742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rgbClr val="333399"/>
                </a:solidFill>
              </a:rPr>
              <a:t>“Soft”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250825" y="4797425"/>
            <a:ext cx="83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>
                <a:solidFill>
                  <a:srgbClr val="333399"/>
                </a:solidFill>
              </a:rPr>
              <a:t>“Hard”</a:t>
            </a: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684213" y="1628775"/>
            <a:ext cx="0" cy="3168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0" y="0"/>
            <a:ext cx="967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3200">
                <a:solidFill>
                  <a:schemeClr val="tx2"/>
                </a:solidFill>
              </a:rPr>
              <a:t>Working out detailed Actions Required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>
                <a:solidFill>
                  <a:srgbClr val="333399"/>
                </a:solidFill>
              </a:rPr>
              <a:t>Feedback &amp; Report  </a:t>
            </a:r>
            <a:br>
              <a:rPr lang="en-GB" sz="4000" smtClean="0">
                <a:solidFill>
                  <a:srgbClr val="333399"/>
                </a:solidFill>
              </a:rPr>
            </a:br>
            <a:r>
              <a:rPr lang="en-GB" sz="4000" smtClean="0">
                <a:solidFill>
                  <a:srgbClr val="333399"/>
                </a:solidFill>
              </a:rPr>
              <a:t>(prioritisation of actions)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Share outputs of breakouts</a:t>
            </a:r>
          </a:p>
          <a:p>
            <a:r>
              <a:rPr lang="en-GB" smtClean="0"/>
              <a:t>Discuss and prioritise</a:t>
            </a:r>
          </a:p>
          <a:p>
            <a:r>
              <a:rPr lang="en-GB" smtClean="0"/>
              <a:t>Agree next steps and who is doing them by when…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323850" y="274638"/>
            <a:ext cx="8362950" cy="1785937"/>
          </a:xfrm>
        </p:spPr>
        <p:txBody>
          <a:bodyPr/>
          <a:lstStyle/>
          <a:p>
            <a:pPr marL="838200" indent="-838200"/>
            <a:r>
              <a:rPr lang="en-GB" sz="4000" i="1" smtClean="0"/>
              <a:t/>
            </a:r>
            <a:br>
              <a:rPr lang="en-GB" sz="4000" i="1" smtClean="0"/>
            </a:br>
            <a:r>
              <a:rPr lang="en-GB" sz="4000" i="1" smtClean="0"/>
              <a:t/>
            </a:r>
            <a:br>
              <a:rPr lang="en-GB" sz="4000" i="1" smtClean="0"/>
            </a:br>
            <a:r>
              <a:rPr lang="en-GB" sz="4000" i="1" smtClean="0"/>
              <a:t/>
            </a:r>
            <a:br>
              <a:rPr lang="en-GB" sz="4000" i="1" smtClean="0"/>
            </a:br>
            <a:r>
              <a:rPr lang="en-GB" sz="3600" i="1" smtClean="0">
                <a:solidFill>
                  <a:schemeClr val="tx2"/>
                </a:solidFill>
              </a:rPr>
              <a:t>In Transition:</a:t>
            </a:r>
            <a:br>
              <a:rPr lang="en-GB" sz="3600" i="1" smtClean="0">
                <a:solidFill>
                  <a:schemeClr val="tx2"/>
                </a:solidFill>
              </a:rPr>
            </a:br>
            <a:r>
              <a:rPr lang="en-GB" sz="3600" i="1" smtClean="0">
                <a:solidFill>
                  <a:schemeClr val="tx2"/>
                </a:solidFill>
              </a:rPr>
              <a:t>Making the Most of Our  Knowledge &amp; Learning</a:t>
            </a:r>
            <a:r>
              <a:rPr lang="en-GB" sz="3600" smtClean="0"/>
              <a:t> </a:t>
            </a:r>
            <a:br>
              <a:rPr lang="en-GB" sz="3600" smtClean="0"/>
            </a:br>
            <a:r>
              <a:rPr lang="en-GB" sz="3600" smtClean="0"/>
              <a:t/>
            </a:r>
            <a:br>
              <a:rPr lang="en-GB" sz="3600" smtClean="0"/>
            </a:br>
            <a:r>
              <a:rPr lang="en-GB" sz="2400" smtClean="0"/>
              <a:t>Workshop 18</a:t>
            </a:r>
            <a:r>
              <a:rPr lang="en-GB" sz="2400" baseline="30000" smtClean="0"/>
              <a:t>th</a:t>
            </a:r>
            <a:r>
              <a:rPr lang="en-GB" sz="2400" smtClean="0"/>
              <a:t> May 2011</a:t>
            </a:r>
            <a:br>
              <a:rPr lang="en-GB" sz="2400" smtClean="0"/>
            </a:br>
            <a:r>
              <a:rPr lang="en-GB" sz="2400" smtClean="0"/>
              <a:t/>
            </a:r>
            <a:br>
              <a:rPr lang="en-GB" sz="2400" smtClean="0"/>
            </a:br>
            <a:r>
              <a:rPr lang="en-GB" sz="2400" smtClean="0"/>
              <a:t> Purpose and Objectives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457200" y="4076700"/>
            <a:ext cx="8229600" cy="2049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1800" smtClean="0"/>
              <a:t>To agree the priority “knowledge domains” for action</a:t>
            </a:r>
          </a:p>
          <a:p>
            <a:pPr>
              <a:lnSpc>
                <a:spcPct val="80000"/>
              </a:lnSpc>
            </a:pPr>
            <a:r>
              <a:rPr lang="en-GB" sz="1800" smtClean="0"/>
              <a:t>To develop a prioritised list of recommended actions</a:t>
            </a:r>
          </a:p>
          <a:p>
            <a:pPr>
              <a:lnSpc>
                <a:spcPct val="80000"/>
              </a:lnSpc>
            </a:pPr>
            <a:r>
              <a:rPr lang="en-GB" sz="1800" smtClean="0"/>
              <a:t>To agree the production of a draft plan for discussion at and agreement by the Business Change Forum (BCF)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solidFill>
                  <a:schemeClr val="tx2"/>
                </a:solidFill>
              </a:rPr>
              <a:t>Workshop Provisional Agenda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75613" cy="4349751"/>
        </p:xfrm>
        <a:graphic>
          <a:graphicData uri="http://schemas.openxmlformats.org/drawingml/2006/table">
            <a:tbl>
              <a:tblPr/>
              <a:tblGrid>
                <a:gridCol w="6275388"/>
                <a:gridCol w="935037"/>
                <a:gridCol w="865188"/>
              </a:tblGrid>
              <a:tr h="439738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Agenda Item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0013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Introductions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Purpose and Objectives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Background &amp; Context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 Participation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Agreeing Knowledge Domains for Consideration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Working out the details and actions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Report back and discussion (prioritisation of actions)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Steps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13:00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13:05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13:10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13:25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13:30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13:50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14:25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14:50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SL-B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5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981075"/>
            <a:ext cx="7858125" cy="5214938"/>
          </a:xfrm>
        </p:spPr>
        <p:txBody>
          <a:bodyPr rtlCol="0">
            <a:normAutofit/>
          </a:bodyPr>
          <a:lstStyle/>
          <a:p>
            <a:pPr marL="185738" indent="-185738" fontAlgn="auto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/>
            </a:pPr>
            <a:r>
              <a:rPr lang="en-GB" sz="2400" b="1" dirty="0" smtClean="0"/>
              <a:t>Knowledge Management</a:t>
            </a:r>
          </a:p>
          <a:p>
            <a:pPr marL="268288" lvl="1" indent="-268288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800" dirty="0" smtClean="0"/>
              <a:t>Knowledge Management </a:t>
            </a:r>
            <a:r>
              <a:rPr lang="en-GB" sz="1800" dirty="0"/>
              <a:t>first defined in early 1990s by reference to Japanese Management practice* </a:t>
            </a:r>
            <a:r>
              <a:rPr lang="en-GB" sz="1800" dirty="0" smtClean="0"/>
              <a:t>// Emphasis </a:t>
            </a:r>
            <a:r>
              <a:rPr lang="en-GB" sz="1800" dirty="0"/>
              <a:t>on subjective insights, intuitions and hunches over processing objective information</a:t>
            </a:r>
          </a:p>
          <a:p>
            <a:pPr marL="268288" lvl="1" indent="-268288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1800" dirty="0" smtClean="0"/>
          </a:p>
          <a:p>
            <a:pPr marL="268288" lvl="1" indent="-268288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800" dirty="0" smtClean="0"/>
              <a:t>Since </a:t>
            </a:r>
            <a:r>
              <a:rPr lang="en-GB" sz="1800" dirty="0"/>
              <a:t>mid 1990s, taken hold in the business </a:t>
            </a:r>
            <a:r>
              <a:rPr lang="en-GB" sz="1800" dirty="0" smtClean="0"/>
              <a:t>world (often in IT or consultancy organisations), in response to emerging trends:</a:t>
            </a:r>
          </a:p>
          <a:p>
            <a:pPr marL="623888" lvl="2" indent="-266700" fontAlgn="auto">
              <a:lnSpc>
                <a:spcPct val="150000"/>
              </a:lnSpc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sz="1600" dirty="0" smtClean="0"/>
              <a:t>Large scale deployment of IT</a:t>
            </a:r>
          </a:p>
          <a:p>
            <a:pPr marL="623888" lvl="2" indent="-266700" fontAlgn="auto">
              <a:lnSpc>
                <a:spcPct val="150000"/>
              </a:lnSpc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sz="1600" dirty="0" smtClean="0"/>
              <a:t>New skills in data analysis</a:t>
            </a:r>
          </a:p>
          <a:p>
            <a:pPr marL="623888" lvl="2" indent="-266700" fontAlgn="auto">
              <a:lnSpc>
                <a:spcPct val="150000"/>
              </a:lnSpc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sz="1600" dirty="0" smtClean="0"/>
              <a:t>Response to corporate memory loss</a:t>
            </a:r>
          </a:p>
          <a:p>
            <a:pPr marL="228600" indent="-263525" fontAlgn="auto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GB" sz="1400" dirty="0" smtClean="0">
              <a:latin typeface="+mj-lt"/>
            </a:endParaRP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14313" y="6237288"/>
            <a:ext cx="892968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* </a:t>
            </a:r>
            <a:r>
              <a:rPr lang="en-GB" sz="1100" dirty="0" err="1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Nonaka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, I (1991), The knowledge-creating company, </a:t>
            </a:r>
            <a:r>
              <a:rPr lang="en-GB" sz="1100" i="1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Harvard Business Review</a:t>
            </a:r>
            <a:r>
              <a:rPr lang="en-GB" sz="1100" dirty="0">
                <a:solidFill>
                  <a:schemeClr val="bg1">
                    <a:lumMod val="65000"/>
                  </a:schemeClr>
                </a:solidFill>
                <a:latin typeface="Verdana" pitchFamily="34" charset="0"/>
              </a:rPr>
              <a:t>, 69, November-December, 96-104</a:t>
            </a:r>
          </a:p>
        </p:txBody>
      </p:sp>
      <p:pic>
        <p:nvPicPr>
          <p:cNvPr id="17411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6"/>
          <p:cNvSpPr txBox="1">
            <a:spLocks/>
          </p:cNvSpPr>
          <p:nvPr/>
        </p:nvSpPr>
        <p:spPr>
          <a:xfrm>
            <a:off x="323850" y="260350"/>
            <a:ext cx="8229600" cy="5969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3200">
                <a:solidFill>
                  <a:schemeClr val="tx2"/>
                </a:solidFill>
              </a:rPr>
              <a:t>Background and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58" name="Group 23"/>
          <p:cNvGrpSpPr>
            <a:grpSpLocks/>
          </p:cNvGrpSpPr>
          <p:nvPr/>
        </p:nvGrpSpPr>
        <p:grpSpPr bwMode="auto">
          <a:xfrm>
            <a:off x="357188" y="1916113"/>
            <a:ext cx="8509000" cy="3786187"/>
            <a:chOff x="328959" y="1785926"/>
            <a:chExt cx="8508701" cy="3786214"/>
          </a:xfrm>
        </p:grpSpPr>
        <p:sp>
          <p:nvSpPr>
            <p:cNvPr id="19461" name="TextBox 17"/>
            <p:cNvSpPr txBox="1">
              <a:spLocks noChangeArrowheads="1"/>
            </p:cNvSpPr>
            <p:nvPr/>
          </p:nvSpPr>
          <p:spPr bwMode="auto">
            <a:xfrm>
              <a:off x="328959" y="4714884"/>
              <a:ext cx="156982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Knowledge Assets</a:t>
              </a:r>
            </a:p>
          </p:txBody>
        </p:sp>
        <p:graphicFrame>
          <p:nvGraphicFramePr>
            <p:cNvPr id="4" name="Diagram 3"/>
            <p:cNvGraphicFramePr/>
            <p:nvPr/>
          </p:nvGraphicFramePr>
          <p:xfrm>
            <a:off x="2051050" y="1785926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graphicFrame>
          <p:nvGraphicFramePr>
            <p:cNvPr id="13" name="Diagram 12"/>
            <p:cNvGraphicFramePr/>
            <p:nvPr/>
          </p:nvGraphicFramePr>
          <p:xfrm>
            <a:off x="2051050" y="2714620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14" name="Diagram 13"/>
            <p:cNvGraphicFramePr/>
            <p:nvPr/>
          </p:nvGraphicFramePr>
          <p:xfrm>
            <a:off x="2051050" y="3714752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" r:lo="rId15" r:qs="rId16" r:cs="rId17"/>
            </a:graphicData>
          </a:graphic>
        </p:graphicFrame>
        <p:graphicFrame>
          <p:nvGraphicFramePr>
            <p:cNvPr id="15" name="Diagram 14"/>
            <p:cNvGraphicFramePr/>
            <p:nvPr/>
          </p:nvGraphicFramePr>
          <p:xfrm>
            <a:off x="2051050" y="4714884"/>
            <a:ext cx="6786610" cy="78581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" r:lo="rId20" r:qs="rId21" r:cs="rId22"/>
            </a:graphicData>
          </a:graphic>
        </p:graphicFrame>
        <p:sp>
          <p:nvSpPr>
            <p:cNvPr id="19466" name="TextBox 15"/>
            <p:cNvSpPr txBox="1">
              <a:spLocks noChangeArrowheads="1"/>
            </p:cNvSpPr>
            <p:nvPr/>
          </p:nvSpPr>
          <p:spPr bwMode="auto">
            <a:xfrm>
              <a:off x="631936" y="2786058"/>
              <a:ext cx="126685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Facilitated Learning</a:t>
              </a:r>
            </a:p>
          </p:txBody>
        </p:sp>
        <p:sp>
          <p:nvSpPr>
            <p:cNvPr id="19467" name="TextBox 16"/>
            <p:cNvSpPr txBox="1">
              <a:spLocks noChangeArrowheads="1"/>
            </p:cNvSpPr>
            <p:nvPr/>
          </p:nvSpPr>
          <p:spPr bwMode="auto">
            <a:xfrm>
              <a:off x="508663" y="3929066"/>
              <a:ext cx="13901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GB" sz="1600">
                  <a:solidFill>
                    <a:schemeClr val="tx2"/>
                  </a:solidFill>
                </a:rPr>
                <a:t>Collaboration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0251" y="2643182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1685" y="5572140"/>
              <a:ext cx="8143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0251" y="3571876"/>
              <a:ext cx="8072153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1685" y="4572008"/>
              <a:ext cx="807215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59" name="Rectangle 21"/>
          <p:cNvSpPr>
            <a:spLocks noChangeArrowheads="1"/>
          </p:cNvSpPr>
          <p:nvPr/>
        </p:nvSpPr>
        <p:spPr bwMode="auto">
          <a:xfrm>
            <a:off x="323850" y="188913"/>
            <a:ext cx="7215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200">
                <a:solidFill>
                  <a:srgbClr val="0072C6"/>
                </a:solidFill>
              </a:rPr>
              <a:t>Context</a:t>
            </a:r>
          </a:p>
        </p:txBody>
      </p:sp>
      <p:sp>
        <p:nvSpPr>
          <p:cNvPr id="19460" name="TextBox 21"/>
          <p:cNvSpPr txBox="1">
            <a:spLocks noChangeArrowheads="1"/>
          </p:cNvSpPr>
          <p:nvPr/>
        </p:nvSpPr>
        <p:spPr bwMode="auto">
          <a:xfrm>
            <a:off x="323850" y="1228725"/>
            <a:ext cx="5157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/>
              <a:t>The Knowledge Management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/>
        </p:nvSpPr>
        <p:spPr>
          <a:xfrm>
            <a:off x="1458913" y="1265238"/>
            <a:ext cx="3024187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D5E1EF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rgbClr val="254061"/>
                </a:solidFill>
              </a:rPr>
              <a:t>GP Consortia -</a:t>
            </a:r>
          </a:p>
          <a:p>
            <a:pPr marL="88900" lvl="4" defTabSz="711200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GB" sz="1600" dirty="0">
                <a:solidFill>
                  <a:srgbClr val="254061"/>
                </a:solidFill>
              </a:rPr>
              <a:t>Procurement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endParaRPr lang="en-GB" sz="1600" dirty="0">
              <a:solidFill>
                <a:srgbClr val="254061"/>
              </a:solidFill>
            </a:endParaRP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rgbClr val="254061"/>
                </a:solidFill>
              </a:rPr>
              <a:t>Information 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rgbClr val="254061"/>
                </a:solidFill>
              </a:rPr>
              <a:t>Standards</a:t>
            </a:r>
          </a:p>
          <a:p>
            <a:pPr marL="88900" lvl="4" defTabSz="711200" fontAlgn="auto">
              <a:spcAft>
                <a:spcPts val="0"/>
              </a:spcAft>
              <a:defRPr/>
            </a:pPr>
            <a:r>
              <a:rPr lang="en-GB" sz="1600" dirty="0">
                <a:solidFill>
                  <a:srgbClr val="254061"/>
                </a:solidFill>
              </a:rPr>
              <a:t>application</a:t>
            </a:r>
          </a:p>
        </p:txBody>
      </p:sp>
      <p:sp>
        <p:nvSpPr>
          <p:cNvPr id="19" name="Freeform 18"/>
          <p:cNvSpPr/>
          <p:nvPr/>
        </p:nvSpPr>
        <p:spPr>
          <a:xfrm>
            <a:off x="1465263" y="3517900"/>
            <a:ext cx="3024187" cy="2006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D5E1EF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marL="88900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rgbClr val="254061"/>
                </a:solidFill>
              </a:rPr>
              <a:t>Shared</a:t>
            </a:r>
            <a:br>
              <a:rPr lang="en-GB" sz="1600" dirty="0">
                <a:solidFill>
                  <a:srgbClr val="254061"/>
                </a:solidFill>
              </a:rPr>
            </a:br>
            <a:r>
              <a:rPr lang="en-GB" sz="1600" dirty="0">
                <a:solidFill>
                  <a:srgbClr val="254061"/>
                </a:solidFill>
              </a:rPr>
              <a:t>Services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4743450" y="3500438"/>
            <a:ext cx="3024188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D5E1EF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b"/>
          <a:lstStyle/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rgbClr val="254061"/>
                </a:solidFill>
              </a:rPr>
              <a:t>Projects that will not go forwards in the </a:t>
            </a:r>
            <a:br>
              <a:rPr lang="en-GB" sz="1600" dirty="0">
                <a:solidFill>
                  <a:srgbClr val="254061"/>
                </a:solidFill>
              </a:rPr>
            </a:br>
            <a:r>
              <a:rPr lang="en-GB" sz="1600" dirty="0">
                <a:solidFill>
                  <a:srgbClr val="254061"/>
                </a:solidFill>
              </a:rPr>
              <a:t>foreseeable</a:t>
            </a:r>
            <a:br>
              <a:rPr lang="en-GB" sz="1600" dirty="0">
                <a:solidFill>
                  <a:srgbClr val="254061"/>
                </a:solidFill>
              </a:rPr>
            </a:br>
            <a:r>
              <a:rPr lang="en-GB" sz="1600" dirty="0">
                <a:solidFill>
                  <a:schemeClr val="tx2"/>
                </a:solidFill>
              </a:rPr>
              <a:t>future e.g. Clinical dashboards </a:t>
            </a:r>
          </a:p>
        </p:txBody>
      </p:sp>
      <p:sp>
        <p:nvSpPr>
          <p:cNvPr id="22" name="Freeform 21"/>
          <p:cNvSpPr/>
          <p:nvPr/>
        </p:nvSpPr>
        <p:spPr>
          <a:xfrm>
            <a:off x="4765675" y="1268413"/>
            <a:ext cx="3001963" cy="2008187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  <a:solidFill>
            <a:srgbClr val="D5E1EF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/>
          <a:lstStyle/>
          <a:p>
            <a:pPr algn="ctr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rgbClr val="254061"/>
                </a:solidFill>
              </a:rPr>
              <a:t>National Infrastructure</a:t>
            </a: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rgbClr val="254061"/>
                </a:solidFill>
              </a:rPr>
              <a:t>National</a:t>
            </a:r>
            <a:br>
              <a:rPr lang="en-GB" sz="1600" dirty="0">
                <a:solidFill>
                  <a:srgbClr val="254061"/>
                </a:solidFill>
              </a:rPr>
            </a:br>
            <a:r>
              <a:rPr lang="en-GB" sz="1600" dirty="0">
                <a:solidFill>
                  <a:srgbClr val="254061"/>
                </a:solidFill>
              </a:rPr>
              <a:t>Applications</a:t>
            </a:r>
          </a:p>
          <a:p>
            <a:pPr marL="1617663" lvl="4" defTabSz="711200" fontAlgn="auto">
              <a:lnSpc>
                <a:spcPct val="90000"/>
              </a:lnSpc>
              <a:spcAft>
                <a:spcPts val="1800"/>
              </a:spcAft>
              <a:defRPr/>
            </a:pPr>
            <a:r>
              <a:rPr lang="en-GB" sz="1600" dirty="0">
                <a:solidFill>
                  <a:srgbClr val="254061"/>
                </a:solidFill>
              </a:rPr>
              <a:t>Local</a:t>
            </a:r>
            <a:br>
              <a:rPr lang="en-GB" sz="1600" dirty="0">
                <a:solidFill>
                  <a:srgbClr val="254061"/>
                </a:solidFill>
              </a:rPr>
            </a:br>
            <a:r>
              <a:rPr lang="en-GB" sz="1600" dirty="0">
                <a:solidFill>
                  <a:srgbClr val="254061"/>
                </a:solidFill>
              </a:rPr>
              <a:t>Applications</a:t>
            </a:r>
          </a:p>
        </p:txBody>
      </p:sp>
      <p:sp>
        <p:nvSpPr>
          <p:cNvPr id="10" name="Quad Arrow 9"/>
          <p:cNvSpPr/>
          <p:nvPr/>
        </p:nvSpPr>
        <p:spPr>
          <a:xfrm>
            <a:off x="1358900" y="1052513"/>
            <a:ext cx="6553200" cy="4679950"/>
          </a:xfrm>
          <a:prstGeom prst="quadArrow">
            <a:avLst>
              <a:gd name="adj1" fmla="val 2000"/>
              <a:gd name="adj2" fmla="val 4000"/>
              <a:gd name="adj3" fmla="val 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486" name="TextBox 3"/>
          <p:cNvSpPr txBox="1">
            <a:spLocks noChangeArrowheads="1"/>
          </p:cNvSpPr>
          <p:nvPr/>
        </p:nvSpPr>
        <p:spPr bwMode="auto">
          <a:xfrm>
            <a:off x="2851150" y="5867400"/>
            <a:ext cx="3441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Things we will not need to know</a:t>
            </a:r>
          </a:p>
        </p:txBody>
      </p:sp>
      <p:sp>
        <p:nvSpPr>
          <p:cNvPr id="20487" name="TextBox 4"/>
          <p:cNvSpPr txBox="1">
            <a:spLocks noChangeArrowheads="1"/>
          </p:cNvSpPr>
          <p:nvPr/>
        </p:nvSpPr>
        <p:spPr bwMode="auto">
          <a:xfrm>
            <a:off x="3043238" y="476250"/>
            <a:ext cx="3057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Things we will need to know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388" y="6308725"/>
            <a:ext cx="8424862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Copyright:  </a:t>
            </a:r>
            <a:r>
              <a:rPr lang="en-GB" sz="10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Knoco</a:t>
            </a:r>
            <a:r>
              <a:rPr lang="en-GB" sz="1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Ltd (</a:t>
            </a:r>
            <a:r>
              <a:rPr lang="en-GB" sz="1000" b="1" dirty="0">
                <a:latin typeface="+mn-lt"/>
                <a:hlinkClick r:id="rId2"/>
              </a:rPr>
              <a:t>http://www.knoco.com/</a:t>
            </a:r>
            <a:r>
              <a:rPr lang="en-GB" sz="1000" b="1" dirty="0">
                <a:latin typeface="+mn-lt"/>
              </a:rPr>
              <a:t> </a:t>
            </a:r>
            <a:r>
              <a:rPr lang="en-GB" sz="10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): “The need for knowledge management as a response to the Public Sector cuts”</a:t>
            </a:r>
          </a:p>
        </p:txBody>
      </p:sp>
      <p:sp>
        <p:nvSpPr>
          <p:cNvPr id="20489" name="TextBox 6"/>
          <p:cNvSpPr txBox="1">
            <a:spLocks noChangeArrowheads="1"/>
          </p:cNvSpPr>
          <p:nvPr/>
        </p:nvSpPr>
        <p:spPr bwMode="auto">
          <a:xfrm>
            <a:off x="206375" y="2924175"/>
            <a:ext cx="1368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Things</a:t>
            </a:r>
          </a:p>
          <a:p>
            <a:pPr algn="ctr"/>
            <a:r>
              <a:rPr lang="en-GB"/>
              <a:t>we don’t know now</a:t>
            </a:r>
          </a:p>
        </p:txBody>
      </p:sp>
      <p:sp>
        <p:nvSpPr>
          <p:cNvPr id="20490" name="TextBox 7"/>
          <p:cNvSpPr txBox="1">
            <a:spLocks noChangeArrowheads="1"/>
          </p:cNvSpPr>
          <p:nvPr/>
        </p:nvSpPr>
        <p:spPr bwMode="auto">
          <a:xfrm>
            <a:off x="7667625" y="2989263"/>
            <a:ext cx="1368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/>
              <a:t>Things</a:t>
            </a:r>
          </a:p>
          <a:p>
            <a:pPr algn="ctr"/>
            <a:r>
              <a:rPr lang="en-GB"/>
              <a:t>we know now</a:t>
            </a:r>
          </a:p>
        </p:txBody>
      </p:sp>
      <p:grpSp>
        <p:nvGrpSpPr>
          <p:cNvPr id="20491" name="Group 14"/>
          <p:cNvGrpSpPr>
            <a:grpSpLocks/>
          </p:cNvGrpSpPr>
          <p:nvPr/>
        </p:nvGrpSpPr>
        <p:grpSpPr bwMode="auto">
          <a:xfrm>
            <a:off x="4743450" y="1658938"/>
            <a:ext cx="1625600" cy="1625600"/>
            <a:chOff x="3190240" y="264160"/>
            <a:chExt cx="1625600" cy="1625600"/>
          </a:xfrm>
        </p:grpSpPr>
        <p:sp>
          <p:nvSpPr>
            <p:cNvPr id="16" name="Rounded Rectangle 15"/>
            <p:cNvSpPr/>
            <p:nvPr/>
          </p:nvSpPr>
          <p:spPr>
            <a:xfrm>
              <a:off x="3190240" y="264160"/>
              <a:ext cx="1625600" cy="162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3269615" y="343535"/>
              <a:ext cx="1466850" cy="1466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GB" sz="1700" dirty="0"/>
                <a:t>Improve and streamline existing competences</a:t>
              </a:r>
            </a:p>
          </p:txBody>
        </p:sp>
      </p:grpSp>
      <p:sp>
        <p:nvSpPr>
          <p:cNvPr id="14" name="Freeform 13"/>
          <p:cNvSpPr/>
          <p:nvPr/>
        </p:nvSpPr>
        <p:spPr>
          <a:xfrm>
            <a:off x="4743450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Archive old competence</a:t>
            </a:r>
          </a:p>
        </p:txBody>
      </p:sp>
      <p:sp>
        <p:nvSpPr>
          <p:cNvPr id="13" name="Freeform 12"/>
          <p:cNvSpPr/>
          <p:nvPr/>
        </p:nvSpPr>
        <p:spPr>
          <a:xfrm>
            <a:off x="2871788" y="35004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Partners and others supply non-core competence</a:t>
            </a:r>
          </a:p>
        </p:txBody>
      </p:sp>
      <p:sp>
        <p:nvSpPr>
          <p:cNvPr id="11" name="Freeform 10"/>
          <p:cNvSpPr/>
          <p:nvPr/>
        </p:nvSpPr>
        <p:spPr>
          <a:xfrm>
            <a:off x="2871788" y="1658938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79356 w 1625600"/>
              <a:gd name="connsiteY1" fmla="*/ 79356 h 1625600"/>
              <a:gd name="connsiteX2" fmla="*/ 270939 w 1625600"/>
              <a:gd name="connsiteY2" fmla="*/ 0 h 1625600"/>
              <a:gd name="connsiteX3" fmla="*/ 1354661 w 1625600"/>
              <a:gd name="connsiteY3" fmla="*/ 0 h 1625600"/>
              <a:gd name="connsiteX4" fmla="*/ 1546244 w 1625600"/>
              <a:gd name="connsiteY4" fmla="*/ 79356 h 1625600"/>
              <a:gd name="connsiteX5" fmla="*/ 1625600 w 1625600"/>
              <a:gd name="connsiteY5" fmla="*/ 270939 h 1625600"/>
              <a:gd name="connsiteX6" fmla="*/ 1625600 w 1625600"/>
              <a:gd name="connsiteY6" fmla="*/ 1354661 h 1625600"/>
              <a:gd name="connsiteX7" fmla="*/ 1546244 w 1625600"/>
              <a:gd name="connsiteY7" fmla="*/ 1546244 h 1625600"/>
              <a:gd name="connsiteX8" fmla="*/ 1354661 w 1625600"/>
              <a:gd name="connsiteY8" fmla="*/ 1625600 h 1625600"/>
              <a:gd name="connsiteX9" fmla="*/ 270939 w 1625600"/>
              <a:gd name="connsiteY9" fmla="*/ 1625600 h 1625600"/>
              <a:gd name="connsiteX10" fmla="*/ 79356 w 1625600"/>
              <a:gd name="connsiteY10" fmla="*/ 1546244 h 1625600"/>
              <a:gd name="connsiteX11" fmla="*/ 0 w 1625600"/>
              <a:gd name="connsiteY11" fmla="*/ 1354661 h 1625600"/>
              <a:gd name="connsiteX12" fmla="*/ 0 w 1625600"/>
              <a:gd name="connsiteY12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99081"/>
                  <a:pt x="28545" y="130167"/>
                  <a:pt x="79356" y="79356"/>
                </a:cubicBezTo>
                <a:cubicBezTo>
                  <a:pt x="130167" y="28545"/>
                  <a:pt x="199081" y="0"/>
                  <a:pt x="270939" y="0"/>
                </a:cubicBezTo>
                <a:lnTo>
                  <a:pt x="1354661" y="0"/>
                </a:lnTo>
                <a:cubicBezTo>
                  <a:pt x="1426519" y="0"/>
                  <a:pt x="1495433" y="28545"/>
                  <a:pt x="1546244" y="79356"/>
                </a:cubicBezTo>
                <a:cubicBezTo>
                  <a:pt x="1597055" y="130167"/>
                  <a:pt x="1625600" y="199081"/>
                  <a:pt x="1625600" y="270939"/>
                </a:cubicBezTo>
                <a:lnTo>
                  <a:pt x="1625600" y="1354661"/>
                </a:lnTo>
                <a:cubicBezTo>
                  <a:pt x="1625600" y="1426519"/>
                  <a:pt x="1597055" y="1495433"/>
                  <a:pt x="1546244" y="1546244"/>
                </a:cubicBezTo>
                <a:cubicBezTo>
                  <a:pt x="1495433" y="1597055"/>
                  <a:pt x="1426519" y="1625600"/>
                  <a:pt x="1354661" y="1625600"/>
                </a:cubicBezTo>
                <a:lnTo>
                  <a:pt x="270939" y="1625600"/>
                </a:lnTo>
                <a:cubicBezTo>
                  <a:pt x="199081" y="1625600"/>
                  <a:pt x="130167" y="1597055"/>
                  <a:pt x="79356" y="1546244"/>
                </a:cubicBezTo>
                <a:cubicBezTo>
                  <a:pt x="28545" y="1495433"/>
                  <a:pt x="0" y="1426519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40315" tIns="140315" rIns="140315" bIns="140315" spcCol="1270" anchor="ctr"/>
          <a:lstStyle/>
          <a:p>
            <a:pPr algn="ctr" defTabSz="711200" fontAlgn="auto">
              <a:lnSpc>
                <a:spcPct val="90000"/>
              </a:lnSpc>
              <a:spcAft>
                <a:spcPct val="35000"/>
              </a:spcAft>
              <a:defRPr/>
            </a:pPr>
            <a:r>
              <a:rPr lang="en-GB" sz="1600" dirty="0"/>
              <a:t>Acquire new competence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735513" y="1662113"/>
            <a:ext cx="1706562" cy="1695450"/>
            <a:chOff x="3029869" y="115075"/>
            <a:chExt cx="1706616" cy="1695330"/>
          </a:xfrm>
        </p:grpSpPr>
        <p:sp>
          <p:nvSpPr>
            <p:cNvPr id="26" name="Rounded Rectangle 25"/>
            <p:cNvSpPr/>
            <p:nvPr/>
          </p:nvSpPr>
          <p:spPr>
            <a:xfrm>
              <a:off x="3029869" y="115075"/>
              <a:ext cx="1625651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4738688" y="3511550"/>
            <a:ext cx="1706562" cy="1695450"/>
            <a:chOff x="3029869" y="115075"/>
            <a:chExt cx="1706616" cy="1695330"/>
          </a:xfrm>
        </p:grpSpPr>
        <p:sp>
          <p:nvSpPr>
            <p:cNvPr id="29" name="Rounded Rectangle 28"/>
            <p:cNvSpPr/>
            <p:nvPr/>
          </p:nvSpPr>
          <p:spPr>
            <a:xfrm>
              <a:off x="3029869" y="115075"/>
              <a:ext cx="1625651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60675" y="3506788"/>
            <a:ext cx="1706563" cy="1695450"/>
            <a:chOff x="3029869" y="115075"/>
            <a:chExt cx="1706616" cy="1695330"/>
          </a:xfrm>
        </p:grpSpPr>
        <p:sp>
          <p:nvSpPr>
            <p:cNvPr id="32" name="Rounded Rectangle 31"/>
            <p:cNvSpPr/>
            <p:nvPr/>
          </p:nvSpPr>
          <p:spPr>
            <a:xfrm>
              <a:off x="3029869" y="115075"/>
              <a:ext cx="1625650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2865438" y="1651000"/>
            <a:ext cx="1706562" cy="1695450"/>
            <a:chOff x="3029869" y="115075"/>
            <a:chExt cx="1706616" cy="1695330"/>
          </a:xfrm>
        </p:grpSpPr>
        <p:sp>
          <p:nvSpPr>
            <p:cNvPr id="35" name="Rounded Rectangle 34"/>
            <p:cNvSpPr/>
            <p:nvPr/>
          </p:nvSpPr>
          <p:spPr>
            <a:xfrm>
              <a:off x="3029869" y="115075"/>
              <a:ext cx="1625651" cy="1625485"/>
            </a:xfrm>
            <a:prstGeom prst="roundRect">
              <a:avLst/>
            </a:prstGeom>
            <a:solidFill>
              <a:schemeClr val="bg1">
                <a:alpha val="3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3269589" y="343659"/>
              <a:ext cx="1466896" cy="14667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4770" tIns="64770" rIns="64770" bIns="64770" spcCol="1270" anchor="ctr"/>
            <a:lstStyle/>
            <a:p>
              <a:pPr algn="ctr" defTabSz="755650" fontAlgn="auto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GB" sz="17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499" name="Picture 11" descr="DH Logo pantone.bmp                                            0005CA05Macintosh HD                   ABA78158: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7167563" y="115888"/>
            <a:ext cx="1868487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0" name="TextBox 33"/>
          <p:cNvSpPr txBox="1">
            <a:spLocks noChangeArrowheads="1"/>
          </p:cNvSpPr>
          <p:nvPr/>
        </p:nvSpPr>
        <p:spPr bwMode="auto">
          <a:xfrm>
            <a:off x="179388" y="115888"/>
            <a:ext cx="290512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tx2"/>
                </a:solidFill>
              </a:rPr>
              <a:t>Adapting to Transition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12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en-GB" smtClean="0">
                <a:solidFill>
                  <a:schemeClr val="tx2"/>
                </a:solidFill>
              </a:rPr>
              <a:t>Expected Participation Today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smtClean="0"/>
              <a:t>To get everyone on the same page</a:t>
            </a:r>
          </a:p>
          <a:p>
            <a:endParaRPr lang="en-GB" sz="2400" smtClean="0"/>
          </a:p>
          <a:p>
            <a:r>
              <a:rPr lang="en-GB" sz="2400" smtClean="0"/>
              <a:t>To think about PCT priorities for the next two years.</a:t>
            </a:r>
          </a:p>
          <a:p>
            <a:endParaRPr lang="en-GB" sz="2400" smtClean="0"/>
          </a:p>
          <a:p>
            <a:r>
              <a:rPr lang="en-GB" sz="2400" smtClean="0"/>
              <a:t>To understand that there is no organisational blueprint</a:t>
            </a:r>
          </a:p>
          <a:p>
            <a:endParaRPr lang="en-GB" sz="2400" smtClean="0"/>
          </a:p>
          <a:p>
            <a:r>
              <a:rPr lang="en-GB" sz="2400" smtClean="0"/>
              <a:t>To try to take a generalist, PCT and local health systems role, whilst drawing on individual’s domain expertise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>
                <a:solidFill>
                  <a:schemeClr val="tx2"/>
                </a:solidFill>
              </a:rPr>
              <a:t>Agreeing Knowledge Domains for Consideration</a:t>
            </a:r>
            <a:r>
              <a:rPr lang="en-GB" sz="2400" smtClean="0"/>
              <a:t> </a:t>
            </a:r>
            <a:br>
              <a:rPr lang="en-GB" sz="2400" smtClean="0"/>
            </a:br>
            <a:endParaRPr lang="en-GB" sz="2400" smtClean="0"/>
          </a:p>
        </p:txBody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250825" y="1341438"/>
            <a:ext cx="8713788" cy="532765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The following are potential areas for us to work through.</a:t>
            </a: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en-GB" sz="1800" smtClean="0"/>
              <a:t>Are they all important? What to exclude? What to lump together?</a:t>
            </a: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en-GB" sz="1800" smtClean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1800" smtClean="0">
                <a:solidFill>
                  <a:srgbClr val="333399"/>
                </a:solidFill>
              </a:rPr>
              <a:t>Business Resilience and Continuity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GB" sz="1600" i="1" smtClean="0"/>
              <a:t>Do we know where our core knowledge resides? Can we find it?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GB" sz="1600" i="1" smtClean="0"/>
              <a:t>What happens if the PCT systems fail?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1800" smtClean="0">
                <a:solidFill>
                  <a:srgbClr val="333399"/>
                </a:solidFill>
              </a:rPr>
              <a:t>Knowledge Retention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GB" sz="1600" i="1" smtClean="0"/>
              <a:t>What happens when people leave or change role?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1800" smtClean="0">
                <a:solidFill>
                  <a:srgbClr val="333399"/>
                </a:solidFill>
              </a:rPr>
              <a:t>A Positive Transition (Managing our Legacy)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GB" sz="1600" i="1" smtClean="0"/>
              <a:t>What will need handing over to whom?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GB" sz="1600" i="1" smtClean="0"/>
              <a:t>Is this the same as 1?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1800" smtClean="0">
                <a:solidFill>
                  <a:srgbClr val="333399"/>
                </a:solidFill>
              </a:rPr>
              <a:t>Knowledge Sharing &amp; Learning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GB" sz="1600" i="1" smtClean="0"/>
              <a:t>Should the PCT be facilitating local health &amp; social care system partners/stakeholders to share learning? What are the priority areas?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1800" smtClean="0">
                <a:solidFill>
                  <a:srgbClr val="333399"/>
                </a:solidFill>
              </a:rPr>
              <a:t>Staff Support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GB" sz="1600" i="1" smtClean="0"/>
              <a:t>What could we be doing to support staff into their futures in terms of access to knowledge and sharing experience?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1800" smtClean="0">
                <a:solidFill>
                  <a:srgbClr val="333399"/>
                </a:solidFill>
              </a:rPr>
              <a:t>Capturing the Learning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GB" sz="1600" i="1" smtClean="0"/>
              <a:t>What should we be capturing to pass onto other PCTs and to ourselves for the next change?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GB" sz="1800" i="1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1919</TotalTime>
  <Words>1821</Words>
  <Application>Microsoft Office PowerPoint</Application>
  <PresentationFormat>On-screen Show (4:3)</PresentationFormat>
  <Paragraphs>438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</vt:lpstr>
      <vt:lpstr>PowerPoint Presentation</vt:lpstr>
      <vt:lpstr>Aims of the Approach</vt:lpstr>
      <vt:lpstr>   In Transition: Making the Most of Our  Knowledge &amp; Learning   Workshop 18th May 2011   Purpose and Objectives</vt:lpstr>
      <vt:lpstr>Workshop Provisional Agenda</vt:lpstr>
      <vt:lpstr>PowerPoint Presentation</vt:lpstr>
      <vt:lpstr>PowerPoint Presentation</vt:lpstr>
      <vt:lpstr>PowerPoint Presentation</vt:lpstr>
      <vt:lpstr>Expected Participation Today</vt:lpstr>
      <vt:lpstr>Agreeing Knowledge Domains for Consideration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out the details and actions  </vt:lpstr>
      <vt:lpstr>PowerPoint Presentation</vt:lpstr>
      <vt:lpstr>Feedback &amp; Report   (prioritisation of actions)</vt:lpstr>
    </vt:vector>
  </TitlesOfParts>
  <Company>NHS Connecting for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proposition for KM to support transition</dc:title>
  <dc:creator>Andrew Lambe</dc:creator>
  <cp:lastModifiedBy>Smith, Nicholas (Knowledge Management)</cp:lastModifiedBy>
  <cp:revision>157</cp:revision>
  <dcterms:created xsi:type="dcterms:W3CDTF">2010-11-12T13:58:56Z</dcterms:created>
  <dcterms:modified xsi:type="dcterms:W3CDTF">2017-03-29T12:50:34Z</dcterms:modified>
</cp:coreProperties>
</file>