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65" r:id="rId4"/>
  </p:sldMasterIdLst>
  <p:notesMasterIdLst>
    <p:notesMasterId r:id="rId25"/>
  </p:notesMasterIdLst>
  <p:handoutMasterIdLst>
    <p:handoutMasterId r:id="rId26"/>
  </p:handoutMasterIdLst>
  <p:sldIdLst>
    <p:sldId id="256" r:id="rId5"/>
    <p:sldId id="308" r:id="rId6"/>
    <p:sldId id="330" r:id="rId7"/>
    <p:sldId id="339" r:id="rId8"/>
    <p:sldId id="338" r:id="rId9"/>
    <p:sldId id="331" r:id="rId10"/>
    <p:sldId id="340" r:id="rId11"/>
    <p:sldId id="341" r:id="rId12"/>
    <p:sldId id="312" r:id="rId13"/>
    <p:sldId id="342" r:id="rId14"/>
    <p:sldId id="343" r:id="rId15"/>
    <p:sldId id="319" r:id="rId16"/>
    <p:sldId id="345" r:id="rId17"/>
    <p:sldId id="344" r:id="rId18"/>
    <p:sldId id="321" r:id="rId19"/>
    <p:sldId id="311" r:id="rId20"/>
    <p:sldId id="328" r:id="rId21"/>
    <p:sldId id="346" r:id="rId22"/>
    <p:sldId id="347" r:id="rId23"/>
    <p:sldId id="333" r:id="rId24"/>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93611"/>
    <a:srgbClr val="A44114"/>
    <a:srgbClr val="F3B99F"/>
    <a:srgbClr val="B94917"/>
    <a:srgbClr val="FF6600"/>
    <a:srgbClr val="000066"/>
    <a:srgbClr val="0000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C9E66-FCC0-493F-94F6-2887470B6A71}" v="1" dt="2022-03-18T17:21:01.106"/>
    <p1510:client id="{F29D77AF-5EF9-FFF0-840F-5608757299F3}" v="5" dt="2022-03-18T16:40:11.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66" autoAdjust="0"/>
    <p:restoredTop sz="77818" autoAdjust="0"/>
  </p:normalViewPr>
  <p:slideViewPr>
    <p:cSldViewPr snapToGrid="0">
      <p:cViewPr varScale="1">
        <p:scale>
          <a:sx n="50" d="100"/>
          <a:sy n="50" d="100"/>
        </p:scale>
        <p:origin x="1148" y="24"/>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81" d="100"/>
          <a:sy n="81" d="100"/>
        </p:scale>
        <p:origin x="-1428"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y Reid" userId="S::lucy.reid@hee.nhs.uk::2643e60d-f208-4343-9a85-149c7d79c7d6" providerId="AD" clId="Web-{F29D77AF-5EF9-FFF0-840F-5608757299F3}"/>
    <pc:docChg chg="delSld modSld">
      <pc:chgData name="Lucy Reid" userId="S::lucy.reid@hee.nhs.uk::2643e60d-f208-4343-9a85-149c7d79c7d6" providerId="AD" clId="Web-{F29D77AF-5EF9-FFF0-840F-5608757299F3}" dt="2022-03-18T16:40:10.591" v="8"/>
      <pc:docMkLst>
        <pc:docMk/>
      </pc:docMkLst>
      <pc:sldChg chg="modNotes">
        <pc:chgData name="Lucy Reid" userId="S::lucy.reid@hee.nhs.uk::2643e60d-f208-4343-9a85-149c7d79c7d6" providerId="AD" clId="Web-{F29D77AF-5EF9-FFF0-840F-5608757299F3}" dt="2022-03-18T16:40:10.591" v="8"/>
        <pc:sldMkLst>
          <pc:docMk/>
          <pc:sldMk cId="0" sldId="319"/>
        </pc:sldMkLst>
      </pc:sldChg>
      <pc:sldChg chg="del">
        <pc:chgData name="Lucy Reid" userId="S::lucy.reid@hee.nhs.uk::2643e60d-f208-4343-9a85-149c7d79c7d6" providerId="AD" clId="Web-{F29D77AF-5EF9-FFF0-840F-5608757299F3}" dt="2022-03-18T16:38:55.682" v="0"/>
        <pc:sldMkLst>
          <pc:docMk/>
          <pc:sldMk cId="3677085360" sldId="336"/>
        </pc:sldMkLst>
      </pc:sldChg>
      <pc:sldChg chg="del">
        <pc:chgData name="Lucy Reid" userId="S::lucy.reid@hee.nhs.uk::2643e60d-f208-4343-9a85-149c7d79c7d6" providerId="AD" clId="Web-{F29D77AF-5EF9-FFF0-840F-5608757299F3}" dt="2022-03-18T16:39:04.854" v="1"/>
        <pc:sldMkLst>
          <pc:docMk/>
          <pc:sldMk cId="519310608" sldId="337"/>
        </pc:sldMkLst>
      </pc:sldChg>
      <pc:sldChg chg="modNotes">
        <pc:chgData name="Lucy Reid" userId="S::lucy.reid@hee.nhs.uk::2643e60d-f208-4343-9a85-149c7d79c7d6" providerId="AD" clId="Web-{F29D77AF-5EF9-FFF0-840F-5608757299F3}" dt="2022-03-18T16:39:58.325" v="6"/>
        <pc:sldMkLst>
          <pc:docMk/>
          <pc:sldMk cId="1526043169" sldId="344"/>
        </pc:sldMkLst>
      </pc:sldChg>
      <pc:sldChg chg="modNotes">
        <pc:chgData name="Lucy Reid" userId="S::lucy.reid@hee.nhs.uk::2643e60d-f208-4343-9a85-149c7d79c7d6" providerId="AD" clId="Web-{F29D77AF-5EF9-FFF0-840F-5608757299F3}" dt="2022-03-18T16:40:03.685" v="7"/>
        <pc:sldMkLst>
          <pc:docMk/>
          <pc:sldMk cId="3983880251" sldId="345"/>
        </pc:sldMkLst>
      </pc:sldChg>
      <pc:sldChg chg="modNotes">
        <pc:chgData name="Lucy Reid" userId="S::lucy.reid@hee.nhs.uk::2643e60d-f208-4343-9a85-149c7d79c7d6" providerId="AD" clId="Web-{F29D77AF-5EF9-FFF0-840F-5608757299F3}" dt="2022-03-18T16:39:20.417" v="3"/>
        <pc:sldMkLst>
          <pc:docMk/>
          <pc:sldMk cId="3976714876" sldId="347"/>
        </pc:sldMkLst>
      </pc:sldChg>
    </pc:docChg>
  </pc:docChgLst>
  <pc:docChgLst>
    <pc:chgData name="Lucy Reid" userId="2643e60d-f208-4343-9a85-149c7d79c7d6" providerId="ADAL" clId="{70DC9E66-FCC0-493F-94F6-2887470B6A71}"/>
    <pc:docChg chg="modSld">
      <pc:chgData name="Lucy Reid" userId="2643e60d-f208-4343-9a85-149c7d79c7d6" providerId="ADAL" clId="{70DC9E66-FCC0-493F-94F6-2887470B6A71}" dt="2022-03-18T17:21:01.104" v="0"/>
      <pc:docMkLst>
        <pc:docMk/>
      </pc:docMkLst>
      <pc:sldChg chg="delSp modAnim">
        <pc:chgData name="Lucy Reid" userId="2643e60d-f208-4343-9a85-149c7d79c7d6" providerId="ADAL" clId="{70DC9E66-FCC0-493F-94F6-2887470B6A71}" dt="2022-03-18T17:21:01.104" v="0"/>
        <pc:sldMkLst>
          <pc:docMk/>
          <pc:sldMk cId="0" sldId="256"/>
        </pc:sldMkLst>
        <pc:picChg chg="del">
          <ac:chgData name="Lucy Reid" userId="2643e60d-f208-4343-9a85-149c7d79c7d6" providerId="ADAL" clId="{70DC9E66-FCC0-493F-94F6-2887470B6A71}" dt="2022-03-18T17:21:01.104" v="0"/>
          <ac:picMkLst>
            <pc:docMk/>
            <pc:sldMk cId="0" sldId="256"/>
            <ac:picMk id="4" creationId="{B134F759-D51C-4F8A-B276-2541B1EEA34D}"/>
          </ac:picMkLst>
        </pc:picChg>
      </pc:sldChg>
      <pc:sldChg chg="delSp modAnim">
        <pc:chgData name="Lucy Reid" userId="2643e60d-f208-4343-9a85-149c7d79c7d6" providerId="ADAL" clId="{70DC9E66-FCC0-493F-94F6-2887470B6A71}" dt="2022-03-18T17:21:01.104" v="0"/>
        <pc:sldMkLst>
          <pc:docMk/>
          <pc:sldMk cId="0" sldId="308"/>
        </pc:sldMkLst>
        <pc:picChg chg="del">
          <ac:chgData name="Lucy Reid" userId="2643e60d-f208-4343-9a85-149c7d79c7d6" providerId="ADAL" clId="{70DC9E66-FCC0-493F-94F6-2887470B6A71}" dt="2022-03-18T17:21:01.104" v="0"/>
          <ac:picMkLst>
            <pc:docMk/>
            <pc:sldMk cId="0" sldId="308"/>
            <ac:picMk id="6" creationId="{D7C5320E-E0A6-45D5-9EF1-EBF2E9A05D34}"/>
          </ac:picMkLst>
        </pc:picChg>
      </pc:sldChg>
      <pc:sldChg chg="delSp modAnim">
        <pc:chgData name="Lucy Reid" userId="2643e60d-f208-4343-9a85-149c7d79c7d6" providerId="ADAL" clId="{70DC9E66-FCC0-493F-94F6-2887470B6A71}" dt="2022-03-18T17:21:01.104" v="0"/>
        <pc:sldMkLst>
          <pc:docMk/>
          <pc:sldMk cId="0" sldId="311"/>
        </pc:sldMkLst>
        <pc:picChg chg="del">
          <ac:chgData name="Lucy Reid" userId="2643e60d-f208-4343-9a85-149c7d79c7d6" providerId="ADAL" clId="{70DC9E66-FCC0-493F-94F6-2887470B6A71}" dt="2022-03-18T17:21:01.104" v="0"/>
          <ac:picMkLst>
            <pc:docMk/>
            <pc:sldMk cId="0" sldId="311"/>
            <ac:picMk id="8" creationId="{2B08A0BF-0D10-4BA5-BEA5-C402B88EE59C}"/>
          </ac:picMkLst>
        </pc:picChg>
      </pc:sldChg>
      <pc:sldChg chg="delSp modAnim">
        <pc:chgData name="Lucy Reid" userId="2643e60d-f208-4343-9a85-149c7d79c7d6" providerId="ADAL" clId="{70DC9E66-FCC0-493F-94F6-2887470B6A71}" dt="2022-03-18T17:21:01.104" v="0"/>
        <pc:sldMkLst>
          <pc:docMk/>
          <pc:sldMk cId="0" sldId="312"/>
        </pc:sldMkLst>
        <pc:picChg chg="del">
          <ac:chgData name="Lucy Reid" userId="2643e60d-f208-4343-9a85-149c7d79c7d6" providerId="ADAL" clId="{70DC9E66-FCC0-493F-94F6-2887470B6A71}" dt="2022-03-18T17:21:01.104" v="0"/>
          <ac:picMkLst>
            <pc:docMk/>
            <pc:sldMk cId="0" sldId="312"/>
            <ac:picMk id="7" creationId="{9919906F-1E06-42AB-98F9-8930A83E856C}"/>
          </ac:picMkLst>
        </pc:picChg>
      </pc:sldChg>
      <pc:sldChg chg="delSp modAnim">
        <pc:chgData name="Lucy Reid" userId="2643e60d-f208-4343-9a85-149c7d79c7d6" providerId="ADAL" clId="{70DC9E66-FCC0-493F-94F6-2887470B6A71}" dt="2022-03-18T17:21:01.104" v="0"/>
        <pc:sldMkLst>
          <pc:docMk/>
          <pc:sldMk cId="0" sldId="319"/>
        </pc:sldMkLst>
        <pc:picChg chg="del">
          <ac:chgData name="Lucy Reid" userId="2643e60d-f208-4343-9a85-149c7d79c7d6" providerId="ADAL" clId="{70DC9E66-FCC0-493F-94F6-2887470B6A71}" dt="2022-03-18T17:21:01.104" v="0"/>
          <ac:picMkLst>
            <pc:docMk/>
            <pc:sldMk cId="0" sldId="319"/>
            <ac:picMk id="7" creationId="{B2F57653-B34A-4B15-9367-6D823FED3FBE}"/>
          </ac:picMkLst>
        </pc:picChg>
      </pc:sldChg>
      <pc:sldChg chg="delSp modAnim">
        <pc:chgData name="Lucy Reid" userId="2643e60d-f208-4343-9a85-149c7d79c7d6" providerId="ADAL" clId="{70DC9E66-FCC0-493F-94F6-2887470B6A71}" dt="2022-03-18T17:21:01.104" v="0"/>
        <pc:sldMkLst>
          <pc:docMk/>
          <pc:sldMk cId="0" sldId="321"/>
        </pc:sldMkLst>
        <pc:picChg chg="del">
          <ac:chgData name="Lucy Reid" userId="2643e60d-f208-4343-9a85-149c7d79c7d6" providerId="ADAL" clId="{70DC9E66-FCC0-493F-94F6-2887470B6A71}" dt="2022-03-18T17:21:01.104" v="0"/>
          <ac:picMkLst>
            <pc:docMk/>
            <pc:sldMk cId="0" sldId="321"/>
            <ac:picMk id="10" creationId="{68278379-5808-4308-9282-C30557A3C68C}"/>
          </ac:picMkLst>
        </pc:picChg>
      </pc:sldChg>
      <pc:sldChg chg="delSp modAnim">
        <pc:chgData name="Lucy Reid" userId="2643e60d-f208-4343-9a85-149c7d79c7d6" providerId="ADAL" clId="{70DC9E66-FCC0-493F-94F6-2887470B6A71}" dt="2022-03-18T17:21:01.104" v="0"/>
        <pc:sldMkLst>
          <pc:docMk/>
          <pc:sldMk cId="0" sldId="328"/>
        </pc:sldMkLst>
        <pc:picChg chg="del">
          <ac:chgData name="Lucy Reid" userId="2643e60d-f208-4343-9a85-149c7d79c7d6" providerId="ADAL" clId="{70DC9E66-FCC0-493F-94F6-2887470B6A71}" dt="2022-03-18T17:21:01.104" v="0"/>
          <ac:picMkLst>
            <pc:docMk/>
            <pc:sldMk cId="0" sldId="328"/>
            <ac:picMk id="6" creationId="{087905CA-0F44-4B37-B85A-2A9EA4930A6B}"/>
          </ac:picMkLst>
        </pc:picChg>
      </pc:sldChg>
      <pc:sldChg chg="delSp modAnim">
        <pc:chgData name="Lucy Reid" userId="2643e60d-f208-4343-9a85-149c7d79c7d6" providerId="ADAL" clId="{70DC9E66-FCC0-493F-94F6-2887470B6A71}" dt="2022-03-18T17:21:01.104" v="0"/>
        <pc:sldMkLst>
          <pc:docMk/>
          <pc:sldMk cId="0" sldId="330"/>
        </pc:sldMkLst>
        <pc:picChg chg="del">
          <ac:chgData name="Lucy Reid" userId="2643e60d-f208-4343-9a85-149c7d79c7d6" providerId="ADAL" clId="{70DC9E66-FCC0-493F-94F6-2887470B6A71}" dt="2022-03-18T17:21:01.104" v="0"/>
          <ac:picMkLst>
            <pc:docMk/>
            <pc:sldMk cId="0" sldId="330"/>
            <ac:picMk id="10" creationId="{58288A3D-5236-4BA1-AC13-85BD88EC5B47}"/>
          </ac:picMkLst>
        </pc:picChg>
      </pc:sldChg>
      <pc:sldChg chg="delSp modAnim">
        <pc:chgData name="Lucy Reid" userId="2643e60d-f208-4343-9a85-149c7d79c7d6" providerId="ADAL" clId="{70DC9E66-FCC0-493F-94F6-2887470B6A71}" dt="2022-03-18T17:21:01.104" v="0"/>
        <pc:sldMkLst>
          <pc:docMk/>
          <pc:sldMk cId="4180899858" sldId="331"/>
        </pc:sldMkLst>
        <pc:picChg chg="del">
          <ac:chgData name="Lucy Reid" userId="2643e60d-f208-4343-9a85-149c7d79c7d6" providerId="ADAL" clId="{70DC9E66-FCC0-493F-94F6-2887470B6A71}" dt="2022-03-18T17:21:01.104" v="0"/>
          <ac:picMkLst>
            <pc:docMk/>
            <pc:sldMk cId="4180899858" sldId="331"/>
            <ac:picMk id="9" creationId="{03DA0B71-8F06-40FF-B0B0-EC363DFAB580}"/>
          </ac:picMkLst>
        </pc:picChg>
      </pc:sldChg>
      <pc:sldChg chg="delSp modAnim">
        <pc:chgData name="Lucy Reid" userId="2643e60d-f208-4343-9a85-149c7d79c7d6" providerId="ADAL" clId="{70DC9E66-FCC0-493F-94F6-2887470B6A71}" dt="2022-03-18T17:21:01.104" v="0"/>
        <pc:sldMkLst>
          <pc:docMk/>
          <pc:sldMk cId="1036481925" sldId="333"/>
        </pc:sldMkLst>
        <pc:picChg chg="del">
          <ac:chgData name="Lucy Reid" userId="2643e60d-f208-4343-9a85-149c7d79c7d6" providerId="ADAL" clId="{70DC9E66-FCC0-493F-94F6-2887470B6A71}" dt="2022-03-18T17:21:01.104" v="0"/>
          <ac:picMkLst>
            <pc:docMk/>
            <pc:sldMk cId="1036481925" sldId="333"/>
            <ac:picMk id="12" creationId="{10E0856D-7F2A-4E11-8925-3397C9D981D9}"/>
          </ac:picMkLst>
        </pc:picChg>
      </pc:sldChg>
      <pc:sldChg chg="delSp modAnim">
        <pc:chgData name="Lucy Reid" userId="2643e60d-f208-4343-9a85-149c7d79c7d6" providerId="ADAL" clId="{70DC9E66-FCC0-493F-94F6-2887470B6A71}" dt="2022-03-18T17:21:01.104" v="0"/>
        <pc:sldMkLst>
          <pc:docMk/>
          <pc:sldMk cId="1837681475" sldId="338"/>
        </pc:sldMkLst>
        <pc:picChg chg="del">
          <ac:chgData name="Lucy Reid" userId="2643e60d-f208-4343-9a85-149c7d79c7d6" providerId="ADAL" clId="{70DC9E66-FCC0-493F-94F6-2887470B6A71}" dt="2022-03-18T17:21:01.104" v="0"/>
          <ac:picMkLst>
            <pc:docMk/>
            <pc:sldMk cId="1837681475" sldId="338"/>
            <ac:picMk id="7" creationId="{45405442-DA83-412D-9D3D-637A57253865}"/>
          </ac:picMkLst>
        </pc:picChg>
      </pc:sldChg>
      <pc:sldChg chg="delSp modAnim">
        <pc:chgData name="Lucy Reid" userId="2643e60d-f208-4343-9a85-149c7d79c7d6" providerId="ADAL" clId="{70DC9E66-FCC0-493F-94F6-2887470B6A71}" dt="2022-03-18T17:21:01.104" v="0"/>
        <pc:sldMkLst>
          <pc:docMk/>
          <pc:sldMk cId="2969273738" sldId="339"/>
        </pc:sldMkLst>
        <pc:picChg chg="del">
          <ac:chgData name="Lucy Reid" userId="2643e60d-f208-4343-9a85-149c7d79c7d6" providerId="ADAL" clId="{70DC9E66-FCC0-493F-94F6-2887470B6A71}" dt="2022-03-18T17:21:01.104" v="0"/>
          <ac:picMkLst>
            <pc:docMk/>
            <pc:sldMk cId="2969273738" sldId="339"/>
            <ac:picMk id="11" creationId="{851B0EB0-7265-4DC5-A45F-2A3AD583D552}"/>
          </ac:picMkLst>
        </pc:picChg>
      </pc:sldChg>
      <pc:sldChg chg="delSp modAnim">
        <pc:chgData name="Lucy Reid" userId="2643e60d-f208-4343-9a85-149c7d79c7d6" providerId="ADAL" clId="{70DC9E66-FCC0-493F-94F6-2887470B6A71}" dt="2022-03-18T17:21:01.104" v="0"/>
        <pc:sldMkLst>
          <pc:docMk/>
          <pc:sldMk cId="895461771" sldId="340"/>
        </pc:sldMkLst>
        <pc:picChg chg="del">
          <ac:chgData name="Lucy Reid" userId="2643e60d-f208-4343-9a85-149c7d79c7d6" providerId="ADAL" clId="{70DC9E66-FCC0-493F-94F6-2887470B6A71}" dt="2022-03-18T17:21:01.104" v="0"/>
          <ac:picMkLst>
            <pc:docMk/>
            <pc:sldMk cId="895461771" sldId="340"/>
            <ac:picMk id="3" creationId="{A6F0FBFB-6585-4A2E-ABCF-18BD04697DEF}"/>
          </ac:picMkLst>
        </pc:picChg>
      </pc:sldChg>
      <pc:sldChg chg="delSp modAnim">
        <pc:chgData name="Lucy Reid" userId="2643e60d-f208-4343-9a85-149c7d79c7d6" providerId="ADAL" clId="{70DC9E66-FCC0-493F-94F6-2887470B6A71}" dt="2022-03-18T17:21:01.104" v="0"/>
        <pc:sldMkLst>
          <pc:docMk/>
          <pc:sldMk cId="2891579700" sldId="341"/>
        </pc:sldMkLst>
        <pc:picChg chg="del">
          <ac:chgData name="Lucy Reid" userId="2643e60d-f208-4343-9a85-149c7d79c7d6" providerId="ADAL" clId="{70DC9E66-FCC0-493F-94F6-2887470B6A71}" dt="2022-03-18T17:21:01.104" v="0"/>
          <ac:picMkLst>
            <pc:docMk/>
            <pc:sldMk cId="2891579700" sldId="341"/>
            <ac:picMk id="5" creationId="{60AC2880-20CF-4CA5-9B40-1F8F6F0EB009}"/>
          </ac:picMkLst>
        </pc:picChg>
      </pc:sldChg>
      <pc:sldChg chg="delSp modAnim">
        <pc:chgData name="Lucy Reid" userId="2643e60d-f208-4343-9a85-149c7d79c7d6" providerId="ADAL" clId="{70DC9E66-FCC0-493F-94F6-2887470B6A71}" dt="2022-03-18T17:21:01.104" v="0"/>
        <pc:sldMkLst>
          <pc:docMk/>
          <pc:sldMk cId="2411182472" sldId="342"/>
        </pc:sldMkLst>
        <pc:picChg chg="del">
          <ac:chgData name="Lucy Reid" userId="2643e60d-f208-4343-9a85-149c7d79c7d6" providerId="ADAL" clId="{70DC9E66-FCC0-493F-94F6-2887470B6A71}" dt="2022-03-18T17:21:01.104" v="0"/>
          <ac:picMkLst>
            <pc:docMk/>
            <pc:sldMk cId="2411182472" sldId="342"/>
            <ac:picMk id="2" creationId="{04410F4A-22FE-4B37-A143-85201B10C803}"/>
          </ac:picMkLst>
        </pc:picChg>
      </pc:sldChg>
      <pc:sldChg chg="delSp modAnim">
        <pc:chgData name="Lucy Reid" userId="2643e60d-f208-4343-9a85-149c7d79c7d6" providerId="ADAL" clId="{70DC9E66-FCC0-493F-94F6-2887470B6A71}" dt="2022-03-18T17:21:01.104" v="0"/>
        <pc:sldMkLst>
          <pc:docMk/>
          <pc:sldMk cId="1754244242" sldId="343"/>
        </pc:sldMkLst>
        <pc:picChg chg="del">
          <ac:chgData name="Lucy Reid" userId="2643e60d-f208-4343-9a85-149c7d79c7d6" providerId="ADAL" clId="{70DC9E66-FCC0-493F-94F6-2887470B6A71}" dt="2022-03-18T17:21:01.104" v="0"/>
          <ac:picMkLst>
            <pc:docMk/>
            <pc:sldMk cId="1754244242" sldId="343"/>
            <ac:picMk id="2" creationId="{8921426C-06C2-4D18-85BB-84CB8F7A6157}"/>
          </ac:picMkLst>
        </pc:picChg>
      </pc:sldChg>
      <pc:sldChg chg="delSp modAnim">
        <pc:chgData name="Lucy Reid" userId="2643e60d-f208-4343-9a85-149c7d79c7d6" providerId="ADAL" clId="{70DC9E66-FCC0-493F-94F6-2887470B6A71}" dt="2022-03-18T17:21:01.104" v="0"/>
        <pc:sldMkLst>
          <pc:docMk/>
          <pc:sldMk cId="1526043169" sldId="344"/>
        </pc:sldMkLst>
        <pc:picChg chg="del">
          <ac:chgData name="Lucy Reid" userId="2643e60d-f208-4343-9a85-149c7d79c7d6" providerId="ADAL" clId="{70DC9E66-FCC0-493F-94F6-2887470B6A71}" dt="2022-03-18T17:21:01.104" v="0"/>
          <ac:picMkLst>
            <pc:docMk/>
            <pc:sldMk cId="1526043169" sldId="344"/>
            <ac:picMk id="9" creationId="{1B536479-8F06-46DA-990A-54C9047E9636}"/>
          </ac:picMkLst>
        </pc:picChg>
      </pc:sldChg>
      <pc:sldChg chg="delSp modAnim">
        <pc:chgData name="Lucy Reid" userId="2643e60d-f208-4343-9a85-149c7d79c7d6" providerId="ADAL" clId="{70DC9E66-FCC0-493F-94F6-2887470B6A71}" dt="2022-03-18T17:21:01.104" v="0"/>
        <pc:sldMkLst>
          <pc:docMk/>
          <pc:sldMk cId="3983880251" sldId="345"/>
        </pc:sldMkLst>
        <pc:picChg chg="del">
          <ac:chgData name="Lucy Reid" userId="2643e60d-f208-4343-9a85-149c7d79c7d6" providerId="ADAL" clId="{70DC9E66-FCC0-493F-94F6-2887470B6A71}" dt="2022-03-18T17:21:01.104" v="0"/>
          <ac:picMkLst>
            <pc:docMk/>
            <pc:sldMk cId="3983880251" sldId="345"/>
            <ac:picMk id="2" creationId="{7C2F90E6-17A0-4B7A-B789-40E0E127937B}"/>
          </ac:picMkLst>
        </pc:picChg>
      </pc:sldChg>
      <pc:sldChg chg="delSp modAnim">
        <pc:chgData name="Lucy Reid" userId="2643e60d-f208-4343-9a85-149c7d79c7d6" providerId="ADAL" clId="{70DC9E66-FCC0-493F-94F6-2887470B6A71}" dt="2022-03-18T17:21:01.104" v="0"/>
        <pc:sldMkLst>
          <pc:docMk/>
          <pc:sldMk cId="79172611" sldId="346"/>
        </pc:sldMkLst>
        <pc:picChg chg="del">
          <ac:chgData name="Lucy Reid" userId="2643e60d-f208-4343-9a85-149c7d79c7d6" providerId="ADAL" clId="{70DC9E66-FCC0-493F-94F6-2887470B6A71}" dt="2022-03-18T17:21:01.104" v="0"/>
          <ac:picMkLst>
            <pc:docMk/>
            <pc:sldMk cId="79172611" sldId="346"/>
            <ac:picMk id="6" creationId="{66F9B7DF-6CAF-4902-B107-4A0BE6BC4B72}"/>
          </ac:picMkLst>
        </pc:picChg>
      </pc:sldChg>
      <pc:sldChg chg="delSp modAnim">
        <pc:chgData name="Lucy Reid" userId="2643e60d-f208-4343-9a85-149c7d79c7d6" providerId="ADAL" clId="{70DC9E66-FCC0-493F-94F6-2887470B6A71}" dt="2022-03-18T17:21:01.104" v="0"/>
        <pc:sldMkLst>
          <pc:docMk/>
          <pc:sldMk cId="3976714876" sldId="347"/>
        </pc:sldMkLst>
        <pc:picChg chg="del">
          <ac:chgData name="Lucy Reid" userId="2643e60d-f208-4343-9a85-149c7d79c7d6" providerId="ADAL" clId="{70DC9E66-FCC0-493F-94F6-2887470B6A71}" dt="2022-03-18T17:21:01.104" v="0"/>
          <ac:picMkLst>
            <pc:docMk/>
            <pc:sldMk cId="3976714876" sldId="347"/>
            <ac:picMk id="2" creationId="{580340A3-3A5E-4827-82B4-EAEF4599BD2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21FBF80-1081-469A-9094-0DC521A1FD36}"/>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spcBef>
                <a:spcPct val="0"/>
              </a:spcBef>
              <a:buClrTx/>
              <a:buSzTx/>
              <a:buFontTx/>
              <a:buNone/>
              <a:defRPr sz="1200">
                <a:latin typeface="Arial" charset="0"/>
              </a:defRPr>
            </a:lvl1pPr>
          </a:lstStyle>
          <a:p>
            <a:pPr>
              <a:defRPr/>
            </a:pPr>
            <a:endParaRPr lang="en-US"/>
          </a:p>
        </p:txBody>
      </p:sp>
      <p:sp>
        <p:nvSpPr>
          <p:cNvPr id="34819" name="Rectangle 3">
            <a:extLst>
              <a:ext uri="{FF2B5EF4-FFF2-40B4-BE49-F238E27FC236}">
                <a16:creationId xmlns:a16="http://schemas.microsoft.com/office/drawing/2014/main" id="{DEB50909-7F2D-4648-919C-45C576E62BCB}"/>
              </a:ext>
            </a:extLst>
          </p:cNvPr>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spcBef>
                <a:spcPct val="0"/>
              </a:spcBef>
              <a:buClrTx/>
              <a:buSzTx/>
              <a:buFontTx/>
              <a:buNone/>
              <a:defRPr sz="1200">
                <a:latin typeface="Arial" charset="0"/>
              </a:defRPr>
            </a:lvl1pPr>
          </a:lstStyle>
          <a:p>
            <a:pPr>
              <a:defRPr/>
            </a:pPr>
            <a:endParaRPr lang="en-US"/>
          </a:p>
        </p:txBody>
      </p:sp>
      <p:sp>
        <p:nvSpPr>
          <p:cNvPr id="34820" name="Rectangle 4">
            <a:extLst>
              <a:ext uri="{FF2B5EF4-FFF2-40B4-BE49-F238E27FC236}">
                <a16:creationId xmlns:a16="http://schemas.microsoft.com/office/drawing/2014/main" id="{91643ECE-7F34-42E4-8095-655B2B553E75}"/>
              </a:ext>
            </a:extLst>
          </p:cNvPr>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SzTx/>
              <a:buFontTx/>
              <a:buNone/>
              <a:defRPr sz="1200">
                <a:latin typeface="Arial" charset="0"/>
              </a:defRPr>
            </a:lvl1pPr>
          </a:lstStyle>
          <a:p>
            <a:pPr>
              <a:defRPr/>
            </a:pPr>
            <a:endParaRPr lang="en-US"/>
          </a:p>
        </p:txBody>
      </p:sp>
      <p:sp>
        <p:nvSpPr>
          <p:cNvPr id="34821" name="Rectangle 5">
            <a:extLst>
              <a:ext uri="{FF2B5EF4-FFF2-40B4-BE49-F238E27FC236}">
                <a16:creationId xmlns:a16="http://schemas.microsoft.com/office/drawing/2014/main" id="{464D12B5-60C0-4973-B875-84DEE784F4CB}"/>
              </a:ext>
            </a:extLst>
          </p:cNvPr>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smtClean="0"/>
            </a:lvl1pPr>
          </a:lstStyle>
          <a:p>
            <a:pPr>
              <a:defRPr/>
            </a:pPr>
            <a:fld id="{BE60BA40-6EAC-406B-95C2-F45844C3FE7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60B9DD3-1E7A-43C6-BB8B-251904095814}"/>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spcBef>
                <a:spcPct val="0"/>
              </a:spcBef>
              <a:buClrTx/>
              <a:buSzTx/>
              <a:buFontTx/>
              <a:buNone/>
              <a:defRPr sz="1200">
                <a:latin typeface="Arial" charset="0"/>
              </a:defRPr>
            </a:lvl1pPr>
          </a:lstStyle>
          <a:p>
            <a:pPr>
              <a:defRPr/>
            </a:pPr>
            <a:endParaRPr lang="en-US"/>
          </a:p>
        </p:txBody>
      </p:sp>
      <p:sp>
        <p:nvSpPr>
          <p:cNvPr id="26627" name="Rectangle 3">
            <a:extLst>
              <a:ext uri="{FF2B5EF4-FFF2-40B4-BE49-F238E27FC236}">
                <a16:creationId xmlns:a16="http://schemas.microsoft.com/office/drawing/2014/main" id="{1B7C7D82-2B41-4647-86C1-9D0C35745ED3}"/>
              </a:ext>
            </a:extLst>
          </p:cNvPr>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spcBef>
                <a:spcPct val="0"/>
              </a:spcBef>
              <a:buClrTx/>
              <a:buSzTx/>
              <a:buFontTx/>
              <a:buNone/>
              <a:defRPr sz="1200">
                <a:latin typeface="Arial" charset="0"/>
              </a:defRPr>
            </a:lvl1pPr>
          </a:lstStyle>
          <a:p>
            <a:pPr>
              <a:defRPr/>
            </a:pPr>
            <a:endParaRPr lang="en-US"/>
          </a:p>
        </p:txBody>
      </p:sp>
      <p:sp>
        <p:nvSpPr>
          <p:cNvPr id="13316" name="Rectangle 4">
            <a:extLst>
              <a:ext uri="{FF2B5EF4-FFF2-40B4-BE49-F238E27FC236}">
                <a16:creationId xmlns:a16="http://schemas.microsoft.com/office/drawing/2014/main" id="{90B106BA-93B2-4E34-B585-37C869E1923F}"/>
              </a:ext>
            </a:extLst>
          </p:cNvPr>
          <p:cNvSpPr>
            <a:spLocks noGrp="1" noRot="1" noChangeAspect="1" noChangeArrowheads="1" noTextEdit="1"/>
          </p:cNvSpPr>
          <p:nvPr>
            <p:ph type="sldImg" idx="2"/>
          </p:nvPr>
        </p:nvSpPr>
        <p:spPr bwMode="auto">
          <a:xfrm>
            <a:off x="3302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a:extLst>
              <a:ext uri="{FF2B5EF4-FFF2-40B4-BE49-F238E27FC236}">
                <a16:creationId xmlns:a16="http://schemas.microsoft.com/office/drawing/2014/main" id="{B4C4ECCE-B316-48EA-8740-970878046F1E}"/>
              </a:ext>
            </a:extLst>
          </p:cNvPr>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a:extLst>
              <a:ext uri="{FF2B5EF4-FFF2-40B4-BE49-F238E27FC236}">
                <a16:creationId xmlns:a16="http://schemas.microsoft.com/office/drawing/2014/main" id="{6C5A16D0-B403-4240-B380-7BBE6DD9774C}"/>
              </a:ext>
            </a:extLst>
          </p:cNvPr>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SzTx/>
              <a:buFontTx/>
              <a:buNone/>
              <a:defRPr sz="1200">
                <a:latin typeface="Arial" charset="0"/>
              </a:defRPr>
            </a:lvl1pPr>
          </a:lstStyle>
          <a:p>
            <a:pPr>
              <a:defRPr/>
            </a:pPr>
            <a:endParaRPr lang="en-US"/>
          </a:p>
        </p:txBody>
      </p:sp>
      <p:sp>
        <p:nvSpPr>
          <p:cNvPr id="26631" name="Rectangle 7">
            <a:extLst>
              <a:ext uri="{FF2B5EF4-FFF2-40B4-BE49-F238E27FC236}">
                <a16:creationId xmlns:a16="http://schemas.microsoft.com/office/drawing/2014/main" id="{B35CA13D-5C24-4573-B803-C786DB5FBEE8}"/>
              </a:ext>
            </a:extLst>
          </p:cNvPr>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smtClean="0"/>
            </a:lvl1pPr>
          </a:lstStyle>
          <a:p>
            <a:pPr>
              <a:defRPr/>
            </a:pPr>
            <a:fld id="{EC4FEBC1-1F4E-4F13-96CD-5790693D0FC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brary.nhs.uk/knowledgehub/"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186DDE88-869D-4F51-A9FE-459C4DA68D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600">
                <a:solidFill>
                  <a:schemeClr val="tx1"/>
                </a:solidFill>
                <a:latin typeface="Arial" panose="020B0604020202020204" pitchFamily="34" charset="0"/>
              </a:defRPr>
            </a:lvl1pPr>
            <a:lvl2pPr marL="742950" indent="-285750" defTabSz="931863">
              <a:defRPr sz="2600">
                <a:solidFill>
                  <a:schemeClr val="tx1"/>
                </a:solidFill>
                <a:latin typeface="Arial" panose="020B0604020202020204" pitchFamily="34" charset="0"/>
              </a:defRPr>
            </a:lvl2pPr>
            <a:lvl3pPr marL="1143000" indent="-228600" defTabSz="931863">
              <a:defRPr sz="2600">
                <a:solidFill>
                  <a:schemeClr val="tx1"/>
                </a:solidFill>
                <a:latin typeface="Arial" panose="020B0604020202020204" pitchFamily="34" charset="0"/>
              </a:defRPr>
            </a:lvl3pPr>
            <a:lvl4pPr marL="1600200" indent="-228600" defTabSz="931863">
              <a:defRPr sz="2600">
                <a:solidFill>
                  <a:schemeClr val="tx1"/>
                </a:solidFill>
                <a:latin typeface="Arial" panose="020B0604020202020204" pitchFamily="34" charset="0"/>
              </a:defRPr>
            </a:lvl4pPr>
            <a:lvl5pPr marL="2057400" indent="-228600" defTabSz="931863">
              <a:defRPr sz="2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600">
                <a:solidFill>
                  <a:schemeClr val="tx1"/>
                </a:solidFill>
                <a:latin typeface="Arial" panose="020B0604020202020204" pitchFamily="34" charset="0"/>
              </a:defRPr>
            </a:lvl9pPr>
          </a:lstStyle>
          <a:p>
            <a:fld id="{2356BFC7-8562-400E-BC53-8A86DE211349}" type="slidenum">
              <a:rPr lang="en-US" altLang="en-US" sz="1200">
                <a:cs typeface="Arial" panose="020B0604020202020204" pitchFamily="34" charset="0"/>
              </a:rPr>
              <a:pPr/>
              <a:t>1</a:t>
            </a:fld>
            <a:endParaRPr lang="en-US" altLang="en-US" sz="1200">
              <a:cs typeface="Arial" panose="020B0604020202020204" pitchFamily="34" charset="0"/>
            </a:endParaRPr>
          </a:p>
        </p:txBody>
      </p:sp>
      <p:sp>
        <p:nvSpPr>
          <p:cNvPr id="16387" name="Rectangle 2">
            <a:extLst>
              <a:ext uri="{FF2B5EF4-FFF2-40B4-BE49-F238E27FC236}">
                <a16:creationId xmlns:a16="http://schemas.microsoft.com/office/drawing/2014/main" id="{7BE0E3FA-F163-4BFB-BB27-44F1097F6391}"/>
              </a:ext>
            </a:extLst>
          </p:cNvPr>
          <p:cNvSpPr>
            <a:spLocks noGrp="1" noRot="1" noChangeAspect="1" noChangeArrowheads="1" noTextEdit="1"/>
          </p:cNvSpPr>
          <p:nvPr>
            <p:ph type="sldImg"/>
          </p:nvPr>
        </p:nvSpPr>
        <p:spPr>
          <a:xfrm>
            <a:off x="330200" y="696913"/>
            <a:ext cx="6197600" cy="3486150"/>
          </a:xfrm>
          <a:ln/>
        </p:spPr>
      </p:sp>
      <p:sp>
        <p:nvSpPr>
          <p:cNvPr id="16388" name="Rectangle 3">
            <a:extLst>
              <a:ext uri="{FF2B5EF4-FFF2-40B4-BE49-F238E27FC236}">
                <a16:creationId xmlns:a16="http://schemas.microsoft.com/office/drawing/2014/main" id="{6E38A176-83FD-4C17-9B83-197692CD45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Arial" panose="020B0604020202020204" pitchFamily="34" charset="0"/>
                <a:cs typeface="Arial" panose="020B0604020202020204" pitchFamily="34" charset="0"/>
              </a:rPr>
              <a:t>An introduction to the NHS Knowledge &amp; Library Hub through EBSCO Discovery Service.</a:t>
            </a:r>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5C329BF-4EE7-4D6A-9292-CE5F22F4175D}"/>
              </a:ext>
            </a:extLst>
          </p:cNvPr>
          <p:cNvSpPr>
            <a:spLocks noGrp="1" noRot="1" noChangeAspect="1" noChangeArrowheads="1" noTextEdit="1"/>
          </p:cNvSpPr>
          <p:nvPr>
            <p:ph type="sldImg"/>
          </p:nvPr>
        </p:nvSpPr>
        <p:spPr>
          <a:xfrm>
            <a:off x="330200" y="696913"/>
            <a:ext cx="6197600" cy="3486150"/>
          </a:xfrm>
          <a:ln/>
        </p:spPr>
      </p:sp>
      <p:sp>
        <p:nvSpPr>
          <p:cNvPr id="21507" name="Notes Placeholder 2">
            <a:extLst>
              <a:ext uri="{FF2B5EF4-FFF2-40B4-BE49-F238E27FC236}">
                <a16:creationId xmlns:a16="http://schemas.microsoft.com/office/drawing/2014/main" id="{F322BCD8-3AA8-4F4D-B225-6F1BF12AF7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dirty="0"/>
              <a:t>However, if you want to do a more structured search you could try the advanced or PICO search options.</a:t>
            </a:r>
            <a:endParaRPr lang="en-US" sz="1200" dirty="0"/>
          </a:p>
        </p:txBody>
      </p:sp>
      <p:sp>
        <p:nvSpPr>
          <p:cNvPr id="21508" name="Slide Number Placeholder 3">
            <a:extLst>
              <a:ext uri="{FF2B5EF4-FFF2-40B4-BE49-F238E27FC236}">
                <a16:creationId xmlns:a16="http://schemas.microsoft.com/office/drawing/2014/main" id="{85303B0D-C0E5-44B9-83D2-E9F9E2E594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600">
                <a:solidFill>
                  <a:schemeClr val="tx1"/>
                </a:solidFill>
                <a:latin typeface="Arial" panose="020B0604020202020204" pitchFamily="34" charset="0"/>
              </a:defRPr>
            </a:lvl1pPr>
            <a:lvl2pPr marL="742950" indent="-285750" defTabSz="931863">
              <a:defRPr sz="2600">
                <a:solidFill>
                  <a:schemeClr val="tx1"/>
                </a:solidFill>
                <a:latin typeface="Arial" panose="020B0604020202020204" pitchFamily="34" charset="0"/>
              </a:defRPr>
            </a:lvl2pPr>
            <a:lvl3pPr marL="1143000" indent="-228600" defTabSz="931863">
              <a:defRPr sz="2600">
                <a:solidFill>
                  <a:schemeClr val="tx1"/>
                </a:solidFill>
                <a:latin typeface="Arial" panose="020B0604020202020204" pitchFamily="34" charset="0"/>
              </a:defRPr>
            </a:lvl3pPr>
            <a:lvl4pPr marL="1600200" indent="-228600" defTabSz="931863">
              <a:defRPr sz="2600">
                <a:solidFill>
                  <a:schemeClr val="tx1"/>
                </a:solidFill>
                <a:latin typeface="Arial" panose="020B0604020202020204" pitchFamily="34" charset="0"/>
              </a:defRPr>
            </a:lvl4pPr>
            <a:lvl5pPr marL="2057400" indent="-228600" defTabSz="931863">
              <a:defRPr sz="2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600">
                <a:solidFill>
                  <a:schemeClr val="tx1"/>
                </a:solidFill>
                <a:latin typeface="Arial" panose="020B0604020202020204" pitchFamily="34" charset="0"/>
              </a:defRPr>
            </a:lvl9pPr>
          </a:lstStyle>
          <a:p>
            <a:fld id="{CD53AA05-45AB-4071-ADC3-4C03EA051D52}" type="slidenum">
              <a:rPr lang="en-US" altLang="en-US" sz="1200">
                <a:cs typeface="Arial" panose="020B0604020202020204" pitchFamily="34" charset="0"/>
              </a:rPr>
              <a:pPr/>
              <a:t>10</a:t>
            </a:fld>
            <a:endParaRPr lang="en-US" altLang="en-US" sz="1200">
              <a:cs typeface="Arial" panose="020B0604020202020204" pitchFamily="34" charset="0"/>
            </a:endParaRPr>
          </a:p>
        </p:txBody>
      </p:sp>
    </p:spTree>
    <p:extLst>
      <p:ext uri="{BB962C8B-B14F-4D97-AF65-F5344CB8AC3E}">
        <p14:creationId xmlns:p14="http://schemas.microsoft.com/office/powerpoint/2010/main" val="42081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alibri" panose="020F0502020204030204" pitchFamily="34" charset="0"/>
              </a:rPr>
              <a:t>When you have entered your search terms using either simple or advanced search options, you will then be taken to your results page.</a:t>
            </a:r>
          </a:p>
          <a:p>
            <a:endParaRPr lang="en-US" b="0" i="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31863" rtl="0" eaLnBrk="1" fontAlgn="auto" latinLnBrk="0" hangingPunct="1">
              <a:lnSpc>
                <a:spcPct val="100000"/>
              </a:lnSpc>
              <a:spcBef>
                <a:spcPts val="0"/>
              </a:spcBef>
              <a:spcAft>
                <a:spcPts val="0"/>
              </a:spcAft>
              <a:buClrTx/>
              <a:buSzTx/>
              <a:buFontTx/>
              <a:buNone/>
              <a:tabLst/>
              <a:defRPr/>
            </a:pPr>
            <a:fld id="{EC4FEBC1-1F4E-4F13-96CD-5790693D0FCF}" type="slidenum">
              <a:rPr kumimoji="0" lang="en-US" alt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31863"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635943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altLang="en-US" sz="1200" dirty="0">
                <a:latin typeface="Arial"/>
                <a:cs typeface="Arial"/>
              </a:rPr>
              <a:t>If a Research Starter is available for your search term, it will appear at the top of the search results list. Research Starters include links to relevant articles, images, videos, and audio clips.</a:t>
            </a:r>
            <a:r>
              <a:rPr lang="en-US" altLang="en-US" dirty="0">
                <a:latin typeface="Arial"/>
                <a:cs typeface="Arial"/>
              </a:rPr>
              <a:t> </a:t>
            </a:r>
            <a:endParaRPr lang="en-US" dirty="0"/>
          </a:p>
        </p:txBody>
      </p:sp>
      <p:sp>
        <p:nvSpPr>
          <p:cNvPr id="4" name="Slide Number Placeholder 3"/>
          <p:cNvSpPr>
            <a:spLocks noGrp="1"/>
          </p:cNvSpPr>
          <p:nvPr>
            <p:ph type="sldNum" sz="quarter" idx="5"/>
          </p:nvPr>
        </p:nvSpPr>
        <p:spPr/>
        <p:txBody>
          <a:bodyPr/>
          <a:lstStyle/>
          <a:p>
            <a:pPr>
              <a:defRPr/>
            </a:pPr>
            <a:fld id="{EC4FEBC1-1F4E-4F13-96CD-5790693D0FCF}" type="slidenum">
              <a:rPr lang="en-US" altLang="en-US" smtClean="0"/>
              <a:pPr>
                <a:defRPr/>
              </a:pPr>
              <a:t>12</a:t>
            </a:fld>
            <a:endParaRPr lang="en-US" altLang="en-US"/>
          </a:p>
        </p:txBody>
      </p:sp>
    </p:spTree>
    <p:extLst>
      <p:ext uri="{BB962C8B-B14F-4D97-AF65-F5344CB8AC3E}">
        <p14:creationId xmlns:p14="http://schemas.microsoft.com/office/powerpoint/2010/main" val="142888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ct val="20000"/>
              </a:spcBef>
            </a:pPr>
            <a:r>
              <a:rPr lang="en-US" b="0" i="0" dirty="0">
                <a:solidFill>
                  <a:srgbClr val="000000"/>
                </a:solidFill>
                <a:effectLst/>
                <a:latin typeface="Calibri"/>
                <a:cs typeface="Calibri"/>
              </a:rPr>
              <a:t>As you scroll through your results you will see lots of resources in including journal articles and books. You can see more information about each article by hovering over or clicking the review icon.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31863" rtl="0" eaLnBrk="1" fontAlgn="auto" latinLnBrk="0" hangingPunct="1">
              <a:lnSpc>
                <a:spcPct val="100000"/>
              </a:lnSpc>
              <a:spcBef>
                <a:spcPts val="0"/>
              </a:spcBef>
              <a:spcAft>
                <a:spcPts val="0"/>
              </a:spcAft>
              <a:buClrTx/>
              <a:buSzTx/>
              <a:buFontTx/>
              <a:buNone/>
              <a:tabLst/>
              <a:defRPr/>
            </a:pPr>
            <a:fld id="{EC4FEBC1-1F4E-4F13-96CD-5790693D0FCF}" type="slidenum">
              <a:rPr kumimoji="0" lang="en-US" alt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31863"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631018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defRPr/>
            </a:pPr>
            <a:r>
              <a:rPr lang="en-US" b="0" i="0" dirty="0">
                <a:solidFill>
                  <a:srgbClr val="000000"/>
                </a:solidFill>
                <a:effectLst/>
                <a:latin typeface="Calibri"/>
                <a:cs typeface="Calibri"/>
              </a:rPr>
              <a:t>You can access the full text if its available by clicking on either the Get PDF or Access Item buttons.</a:t>
            </a:r>
            <a:r>
              <a:rPr lang="en-US" dirty="0">
                <a:solidFill>
                  <a:srgbClr val="000000"/>
                </a:solidFill>
                <a:latin typeface="Calibri"/>
                <a:cs typeface="Calibri"/>
              </a:rPr>
              <a:t> </a:t>
            </a:r>
            <a:r>
              <a:rPr lang="en-US" b="0" i="0" dirty="0">
                <a:solidFill>
                  <a:srgbClr val="000000"/>
                </a:solidFill>
                <a:effectLst/>
                <a:latin typeface="Calibri"/>
                <a:cs typeface="Calibri"/>
              </a:rPr>
              <a:t> If available, you can also view the complete issue of a journal. </a:t>
            </a:r>
            <a:r>
              <a:rPr lang="en-US" sz="1200" dirty="0">
                <a:latin typeface="Arial"/>
                <a:cs typeface="Arial"/>
              </a:rPr>
              <a:t>The NHS Knowledge and Library Hub gives you seamless access to the full text of </a:t>
            </a:r>
            <a:r>
              <a:rPr lang="en-US" dirty="0">
                <a:latin typeface="Arial"/>
                <a:cs typeface="Arial"/>
              </a:rPr>
              <a:t>licensed</a:t>
            </a:r>
            <a:r>
              <a:rPr lang="en-US" sz="1200" dirty="0">
                <a:latin typeface="Arial"/>
                <a:cs typeface="Arial"/>
              </a:rPr>
              <a:t> and open access articles. </a:t>
            </a:r>
            <a:endParaRPr lang="en-US" sz="1200" dirty="0">
              <a:cs typeface="Arial"/>
            </a:endParaRPr>
          </a:p>
          <a:p>
            <a:pPr algn="l">
              <a:spcBef>
                <a:spcPct val="20000"/>
              </a:spcBef>
            </a:pPr>
            <a:endParaRPr lang="en-US" dirty="0"/>
          </a:p>
        </p:txBody>
      </p:sp>
      <p:sp>
        <p:nvSpPr>
          <p:cNvPr id="4" name="Slide Number Placeholder 3"/>
          <p:cNvSpPr>
            <a:spLocks noGrp="1"/>
          </p:cNvSpPr>
          <p:nvPr>
            <p:ph type="sldNum" sz="quarter" idx="5"/>
          </p:nvPr>
        </p:nvSpPr>
        <p:spPr/>
        <p:txBody>
          <a:bodyPr/>
          <a:lstStyle/>
          <a:p>
            <a:pPr marL="0" marR="0" lvl="0" indent="0" algn="r" defTabSz="931863" rtl="0" eaLnBrk="1" fontAlgn="auto" latinLnBrk="0" hangingPunct="1">
              <a:lnSpc>
                <a:spcPct val="100000"/>
              </a:lnSpc>
              <a:spcBef>
                <a:spcPts val="0"/>
              </a:spcBef>
              <a:spcAft>
                <a:spcPts val="0"/>
              </a:spcAft>
              <a:buClrTx/>
              <a:buSzTx/>
              <a:buFontTx/>
              <a:buNone/>
              <a:tabLst/>
              <a:defRPr/>
            </a:pPr>
            <a:fld id="{EC4FEBC1-1F4E-4F13-96CD-5790693D0FCF}" type="slidenum">
              <a:rPr kumimoji="0" lang="en-US" alt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31863"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116446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latin typeface="Arial"/>
                <a:cs typeface="Arial"/>
              </a:rPr>
              <a:t>If you do not have full text access to a resource, you may be able to request a copy of an article from your NHS library. Click on the request button to send a pre-populated form to your library. You just need to complete your name and contact details to make the request.</a:t>
            </a:r>
          </a:p>
          <a:p>
            <a:endParaRPr lang="en-US" dirty="0"/>
          </a:p>
        </p:txBody>
      </p:sp>
      <p:sp>
        <p:nvSpPr>
          <p:cNvPr id="4" name="Slide Number Placeholder 3"/>
          <p:cNvSpPr>
            <a:spLocks noGrp="1"/>
          </p:cNvSpPr>
          <p:nvPr>
            <p:ph type="sldNum" sz="quarter" idx="5"/>
          </p:nvPr>
        </p:nvSpPr>
        <p:spPr/>
        <p:txBody>
          <a:bodyPr/>
          <a:lstStyle/>
          <a:p>
            <a:pPr>
              <a:defRPr/>
            </a:pPr>
            <a:fld id="{EC4FEBC1-1F4E-4F13-96CD-5790693D0FCF}" type="slidenum">
              <a:rPr lang="en-US" altLang="en-US" smtClean="0"/>
              <a:pPr>
                <a:defRPr/>
              </a:pPr>
              <a:t>15</a:t>
            </a:fld>
            <a:endParaRPr lang="en-US" altLang="en-US"/>
          </a:p>
        </p:txBody>
      </p:sp>
    </p:spTree>
    <p:extLst>
      <p:ext uri="{BB962C8B-B14F-4D97-AF65-F5344CB8AC3E}">
        <p14:creationId xmlns:p14="http://schemas.microsoft.com/office/powerpoint/2010/main" val="3652444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latin typeface="Arial"/>
                <a:cs typeface="Arial"/>
              </a:rPr>
              <a:t>If you are looking to refine your search from the Result List, you can apply some limits – these are found on the left-hand side of the screen. For example, </a:t>
            </a:r>
            <a:r>
              <a:rPr lang="en-US" sz="1800" b="0" i="0" dirty="0">
                <a:solidFill>
                  <a:srgbClr val="000000"/>
                </a:solidFill>
                <a:effectLst/>
                <a:latin typeface="Calibri" panose="020F0502020204030204" pitchFamily="34" charset="0"/>
              </a:rPr>
              <a:t>you can limit by publication date, source type and subject terms. </a:t>
            </a:r>
            <a:endParaRPr lang="en-US" dirty="0"/>
          </a:p>
        </p:txBody>
      </p:sp>
      <p:sp>
        <p:nvSpPr>
          <p:cNvPr id="4" name="Slide Number Placeholder 3"/>
          <p:cNvSpPr>
            <a:spLocks noGrp="1"/>
          </p:cNvSpPr>
          <p:nvPr>
            <p:ph type="sldNum" sz="quarter" idx="5"/>
          </p:nvPr>
        </p:nvSpPr>
        <p:spPr/>
        <p:txBody>
          <a:bodyPr/>
          <a:lstStyle/>
          <a:p>
            <a:pPr>
              <a:defRPr/>
            </a:pPr>
            <a:fld id="{EC4FEBC1-1F4E-4F13-96CD-5790693D0FCF}" type="slidenum">
              <a:rPr lang="en-US" altLang="en-US" smtClean="0"/>
              <a:pPr>
                <a:defRPr/>
              </a:pPr>
              <a:t>16</a:t>
            </a:fld>
            <a:endParaRPr lang="en-US" altLang="en-US"/>
          </a:p>
        </p:txBody>
      </p:sp>
    </p:spTree>
    <p:extLst>
      <p:ext uri="{BB962C8B-B14F-4D97-AF65-F5344CB8AC3E}">
        <p14:creationId xmlns:p14="http://schemas.microsoft.com/office/powerpoint/2010/main" val="1640568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latin typeface="Arial" panose="020B0604020202020204" pitchFamily="34" charset="0"/>
                <a:cs typeface="Arial" panose="020B0604020202020204" pitchFamily="34" charset="0"/>
              </a:rPr>
              <a:t>If you want to save your articles and results for a later date, click on the folder button at the top of the page to use the folder feature. If you see a sign-in button click on that first.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EC4FEBC1-1F4E-4F13-96CD-5790693D0FCF}" type="slidenum">
              <a:rPr lang="en-US" altLang="en-US" smtClean="0"/>
              <a:pPr>
                <a:defRPr/>
              </a:pPr>
              <a:t>17</a:t>
            </a:fld>
            <a:endParaRPr lang="en-US" altLang="en-US"/>
          </a:p>
        </p:txBody>
      </p:sp>
    </p:spTree>
    <p:extLst>
      <p:ext uri="{BB962C8B-B14F-4D97-AF65-F5344CB8AC3E}">
        <p14:creationId xmlns:p14="http://schemas.microsoft.com/office/powerpoint/2010/main" val="2113524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0" i="0" dirty="0">
                <a:solidFill>
                  <a:srgbClr val="000000"/>
                </a:solidFill>
                <a:effectLst/>
                <a:latin typeface="WordVisi_MSFontService"/>
              </a:rPr>
              <a:t>If you want to expand your search, on the right hand side of the screen you will see buttons that link you to lots of further resources and you can repeat your search with a single click. This includes resources such as BMJ Best Practice.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b="0" i="0" dirty="0">
              <a:solidFill>
                <a:srgbClr val="000000"/>
              </a:solidFill>
              <a:effectLst/>
              <a:latin typeface="WordVisi_MSFontService"/>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b="0" i="0" dirty="0">
              <a:solidFill>
                <a:srgbClr val="000000"/>
              </a:solidFill>
              <a:effectLst/>
              <a:latin typeface="WordVisi_MSFontService"/>
            </a:endParaRPr>
          </a:p>
        </p:txBody>
      </p:sp>
      <p:sp>
        <p:nvSpPr>
          <p:cNvPr id="4" name="Slide Number Placeholder 3"/>
          <p:cNvSpPr>
            <a:spLocks noGrp="1"/>
          </p:cNvSpPr>
          <p:nvPr>
            <p:ph type="sldNum" sz="quarter" idx="5"/>
          </p:nvPr>
        </p:nvSpPr>
        <p:spPr/>
        <p:txBody>
          <a:bodyPr/>
          <a:lstStyle/>
          <a:p>
            <a:pPr>
              <a:defRPr/>
            </a:pPr>
            <a:fld id="{EC4FEBC1-1F4E-4F13-96CD-5790693D0FCF}" type="slidenum">
              <a:rPr lang="en-US" altLang="en-US" smtClean="0"/>
              <a:pPr>
                <a:defRPr/>
              </a:pPr>
              <a:t>18</a:t>
            </a:fld>
            <a:endParaRPr lang="en-US" altLang="en-US"/>
          </a:p>
        </p:txBody>
      </p:sp>
    </p:spTree>
    <p:extLst>
      <p:ext uri="{BB962C8B-B14F-4D97-AF65-F5344CB8AC3E}">
        <p14:creationId xmlns:p14="http://schemas.microsoft.com/office/powerpoint/2010/main" val="1592926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0" i="0" dirty="0">
                <a:solidFill>
                  <a:srgbClr val="000000"/>
                </a:solidFill>
                <a:effectLst/>
                <a:latin typeface="WordVisi_MSFontService"/>
              </a:rPr>
              <a:t>If you want to do an advanced search you can click on the buttons for an individual databases, such as Medline, CINAHL or </a:t>
            </a:r>
            <a:r>
              <a:rPr lang="en-GB" dirty="0" err="1">
                <a:solidFill>
                  <a:srgbClr val="000000"/>
                </a:solidFill>
                <a:latin typeface="WordVisi_MSFontService"/>
              </a:rPr>
              <a:t>PsycInfo</a:t>
            </a:r>
            <a:endParaRPr lang="en-US" dirty="0" err="1"/>
          </a:p>
        </p:txBody>
      </p:sp>
      <p:sp>
        <p:nvSpPr>
          <p:cNvPr id="4" name="Slide Number Placeholder 3"/>
          <p:cNvSpPr>
            <a:spLocks noGrp="1"/>
          </p:cNvSpPr>
          <p:nvPr>
            <p:ph type="sldNum" sz="quarter" idx="5"/>
          </p:nvPr>
        </p:nvSpPr>
        <p:spPr/>
        <p:txBody>
          <a:bodyPr/>
          <a:lstStyle/>
          <a:p>
            <a:pPr>
              <a:defRPr/>
            </a:pPr>
            <a:fld id="{EC4FEBC1-1F4E-4F13-96CD-5790693D0FCF}" type="slidenum">
              <a:rPr lang="en-US" altLang="en-US" smtClean="0"/>
              <a:pPr>
                <a:defRPr/>
              </a:pPr>
              <a:t>19</a:t>
            </a:fld>
            <a:endParaRPr lang="en-US" altLang="en-US"/>
          </a:p>
        </p:txBody>
      </p:sp>
    </p:spTree>
    <p:extLst>
      <p:ext uri="{BB962C8B-B14F-4D97-AF65-F5344CB8AC3E}">
        <p14:creationId xmlns:p14="http://schemas.microsoft.com/office/powerpoint/2010/main" val="954752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cs typeface="Arial" panose="020B0604020202020204" pitchFamily="34" charset="0"/>
              </a:rPr>
              <a:t>The </a:t>
            </a:r>
            <a:r>
              <a:rPr lang="en-US" altLang="en-US" sz="1200" i="1" dirty="0">
                <a:cs typeface="Arial" panose="020B0604020202020204" pitchFamily="34" charset="0"/>
              </a:rPr>
              <a:t>NHS Knowledge and Library Hub </a:t>
            </a:r>
            <a:r>
              <a:rPr lang="en-US" altLang="en-US" sz="1200" dirty="0">
                <a:cs typeface="Arial" panose="020B0604020202020204" pitchFamily="34" charset="0"/>
              </a:rPr>
              <a:t>gives quick and easy access to health and care evidence to support clinical practice, service improvement, research and professional development. In the next few minutes, we’ll look at how to access the Hub, how to search it and the main features that will help you find the information you need.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000000"/>
                </a:solidFill>
                <a:effectLst/>
                <a:latin typeface="Calibri" panose="020F0502020204030204" pitchFamily="34" charset="0"/>
              </a:rPr>
              <a:t>The Hub provides access to a wide range of medical, nursing, allied health and managerial resources, including books, journals and databases. </a:t>
            </a:r>
            <a:endParaRPr lang="en-US" altLang="en-US" sz="1200" dirty="0"/>
          </a:p>
          <a:p>
            <a:endParaRPr lang="en-US" dirty="0"/>
          </a:p>
        </p:txBody>
      </p:sp>
      <p:sp>
        <p:nvSpPr>
          <p:cNvPr id="4" name="Slide Number Placeholder 3"/>
          <p:cNvSpPr>
            <a:spLocks noGrp="1"/>
          </p:cNvSpPr>
          <p:nvPr>
            <p:ph type="sldNum" sz="quarter" idx="5"/>
          </p:nvPr>
        </p:nvSpPr>
        <p:spPr/>
        <p:txBody>
          <a:bodyPr/>
          <a:lstStyle/>
          <a:p>
            <a:pPr>
              <a:defRPr/>
            </a:pPr>
            <a:fld id="{EC4FEBC1-1F4E-4F13-96CD-5790693D0FCF}" type="slidenum">
              <a:rPr lang="en-US" altLang="en-US" smtClean="0"/>
              <a:pPr>
                <a:defRPr/>
              </a:pPr>
              <a:t>2</a:t>
            </a:fld>
            <a:endParaRPr lang="en-US" altLang="en-US"/>
          </a:p>
        </p:txBody>
      </p:sp>
    </p:spTree>
    <p:extLst>
      <p:ext uri="{BB962C8B-B14F-4D97-AF65-F5344CB8AC3E}">
        <p14:creationId xmlns:p14="http://schemas.microsoft.com/office/powerpoint/2010/main" val="3907478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Go to library.nhs.uk to find out more about the Hub or use hlisd.org to find your local NHS library service. </a:t>
            </a:r>
          </a:p>
          <a:p>
            <a:r>
              <a:rPr lang="en-US" sz="1800" b="0" i="0" dirty="0">
                <a:solidFill>
                  <a:srgbClr val="000000"/>
                </a:solidFill>
                <a:effectLst/>
                <a:latin typeface="Calibri" panose="020F0502020204030204" pitchFamily="34" charset="0"/>
              </a:rPr>
              <a:t>You can also reach NHS knowledge and library staff through the Ask A Librarian function in the NHS Knowledge and Library Hub.</a:t>
            </a:r>
            <a:endParaRPr lang="en-US" dirty="0"/>
          </a:p>
        </p:txBody>
      </p:sp>
      <p:sp>
        <p:nvSpPr>
          <p:cNvPr id="4" name="Slide Number Placeholder 3"/>
          <p:cNvSpPr>
            <a:spLocks noGrp="1"/>
          </p:cNvSpPr>
          <p:nvPr>
            <p:ph type="sldNum" sz="quarter" idx="5"/>
          </p:nvPr>
        </p:nvSpPr>
        <p:spPr/>
        <p:txBody>
          <a:bodyPr/>
          <a:lstStyle/>
          <a:p>
            <a:pPr>
              <a:defRPr/>
            </a:pPr>
            <a:fld id="{EC4FEBC1-1F4E-4F13-96CD-5790693D0FCF}" type="slidenum">
              <a:rPr lang="en-US" altLang="en-US" smtClean="0"/>
              <a:pPr>
                <a:defRPr/>
              </a:pPr>
              <a:t>20</a:t>
            </a:fld>
            <a:endParaRPr lang="en-US" altLang="en-US"/>
          </a:p>
        </p:txBody>
      </p:sp>
    </p:spTree>
    <p:extLst>
      <p:ext uri="{BB962C8B-B14F-4D97-AF65-F5344CB8AC3E}">
        <p14:creationId xmlns:p14="http://schemas.microsoft.com/office/powerpoint/2010/main" val="301001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C0842D5D-67F6-4D8E-9FF7-9E8C060A16FF}"/>
              </a:ext>
            </a:extLst>
          </p:cNvPr>
          <p:cNvSpPr>
            <a:spLocks noGrp="1" noRot="1" noChangeAspect="1" noChangeArrowheads="1" noTextEdit="1"/>
          </p:cNvSpPr>
          <p:nvPr>
            <p:ph type="sldImg"/>
          </p:nvPr>
        </p:nvSpPr>
        <p:spPr>
          <a:xfrm>
            <a:off x="330200" y="696913"/>
            <a:ext cx="6197600" cy="3486150"/>
          </a:xfrm>
          <a:ln/>
        </p:spPr>
      </p:sp>
      <p:sp>
        <p:nvSpPr>
          <p:cNvPr id="19459" name="Notes Placeholder 2">
            <a:extLst>
              <a:ext uri="{FF2B5EF4-FFF2-40B4-BE49-F238E27FC236}">
                <a16:creationId xmlns:a16="http://schemas.microsoft.com/office/drawing/2014/main" id="{1116A21B-698A-4485-AC81-B348D04177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The NHS Knowledge and Library Hub is available through the national website at </a:t>
            </a:r>
            <a:r>
              <a:rPr lang="en-US" sz="1200" dirty="0">
                <a:hlinkClick r:id="rId3"/>
              </a:rPr>
              <a:t>https://library.nhs.uk/knowledgehub/</a:t>
            </a:r>
            <a:endParaRPr lang="en-GB" altLang="en-US" dirty="0">
              <a:latin typeface="Arial" panose="020B0604020202020204" pitchFamily="34" charset="0"/>
              <a:cs typeface="Arial" panose="020B0604020202020204" pitchFamily="34" charset="0"/>
            </a:endParaRPr>
          </a:p>
        </p:txBody>
      </p:sp>
      <p:sp>
        <p:nvSpPr>
          <p:cNvPr id="19460" name="Slide Number Placeholder 3">
            <a:extLst>
              <a:ext uri="{FF2B5EF4-FFF2-40B4-BE49-F238E27FC236}">
                <a16:creationId xmlns:a16="http://schemas.microsoft.com/office/drawing/2014/main" id="{57F5D4F1-7E92-4EBD-A1CD-D1BC6E9A1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600">
                <a:solidFill>
                  <a:schemeClr val="tx1"/>
                </a:solidFill>
                <a:latin typeface="Arial" panose="020B0604020202020204" pitchFamily="34" charset="0"/>
              </a:defRPr>
            </a:lvl1pPr>
            <a:lvl2pPr marL="742950" indent="-285750" defTabSz="931863">
              <a:defRPr sz="2600">
                <a:solidFill>
                  <a:schemeClr val="tx1"/>
                </a:solidFill>
                <a:latin typeface="Arial" panose="020B0604020202020204" pitchFamily="34" charset="0"/>
              </a:defRPr>
            </a:lvl2pPr>
            <a:lvl3pPr marL="1143000" indent="-228600" defTabSz="931863">
              <a:defRPr sz="2600">
                <a:solidFill>
                  <a:schemeClr val="tx1"/>
                </a:solidFill>
                <a:latin typeface="Arial" panose="020B0604020202020204" pitchFamily="34" charset="0"/>
              </a:defRPr>
            </a:lvl3pPr>
            <a:lvl4pPr marL="1600200" indent="-228600" defTabSz="931863">
              <a:defRPr sz="2600">
                <a:solidFill>
                  <a:schemeClr val="tx1"/>
                </a:solidFill>
                <a:latin typeface="Arial" panose="020B0604020202020204" pitchFamily="34" charset="0"/>
              </a:defRPr>
            </a:lvl4pPr>
            <a:lvl5pPr marL="2057400" indent="-228600" defTabSz="931863">
              <a:defRPr sz="2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600">
                <a:solidFill>
                  <a:schemeClr val="tx1"/>
                </a:solidFill>
                <a:latin typeface="Arial" panose="020B0604020202020204" pitchFamily="34" charset="0"/>
              </a:defRPr>
            </a:lvl9pPr>
          </a:lstStyle>
          <a:p>
            <a:fld id="{F29DE96A-423A-4CDE-9ED8-3C2823E22F7A}" type="slidenum">
              <a:rPr lang="en-US" altLang="en-US" sz="1200"/>
              <a:pPr/>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C0842D5D-67F6-4D8E-9FF7-9E8C060A16FF}"/>
              </a:ext>
            </a:extLst>
          </p:cNvPr>
          <p:cNvSpPr>
            <a:spLocks noGrp="1" noRot="1" noChangeAspect="1" noChangeArrowheads="1" noTextEdit="1"/>
          </p:cNvSpPr>
          <p:nvPr>
            <p:ph type="sldImg"/>
          </p:nvPr>
        </p:nvSpPr>
        <p:spPr>
          <a:xfrm>
            <a:off x="330200" y="696913"/>
            <a:ext cx="6197600" cy="3486150"/>
          </a:xfrm>
          <a:ln/>
        </p:spPr>
      </p:sp>
      <p:sp>
        <p:nvSpPr>
          <p:cNvPr id="19459" name="Notes Placeholder 2">
            <a:extLst>
              <a:ext uri="{FF2B5EF4-FFF2-40B4-BE49-F238E27FC236}">
                <a16:creationId xmlns:a16="http://schemas.microsoft.com/office/drawing/2014/main" id="{1116A21B-698A-4485-AC81-B348D04177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If you have a Trust knowledge and library service, you can access it through their website or intranet site.</a:t>
            </a:r>
          </a:p>
          <a:p>
            <a:endParaRPr lang="en-GB" altLang="en-US" dirty="0">
              <a:latin typeface="Arial" panose="020B0604020202020204" pitchFamily="34" charset="0"/>
              <a:cs typeface="Arial" panose="020B0604020202020204" pitchFamily="34" charset="0"/>
            </a:endParaRPr>
          </a:p>
        </p:txBody>
      </p:sp>
      <p:sp>
        <p:nvSpPr>
          <p:cNvPr id="19460" name="Slide Number Placeholder 3">
            <a:extLst>
              <a:ext uri="{FF2B5EF4-FFF2-40B4-BE49-F238E27FC236}">
                <a16:creationId xmlns:a16="http://schemas.microsoft.com/office/drawing/2014/main" id="{57F5D4F1-7E92-4EBD-A1CD-D1BC6E9A1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600">
                <a:solidFill>
                  <a:schemeClr val="tx1"/>
                </a:solidFill>
                <a:latin typeface="Arial" panose="020B0604020202020204" pitchFamily="34" charset="0"/>
              </a:defRPr>
            </a:lvl1pPr>
            <a:lvl2pPr marL="742950" indent="-285750" defTabSz="931863">
              <a:defRPr sz="2600">
                <a:solidFill>
                  <a:schemeClr val="tx1"/>
                </a:solidFill>
                <a:latin typeface="Arial" panose="020B0604020202020204" pitchFamily="34" charset="0"/>
              </a:defRPr>
            </a:lvl2pPr>
            <a:lvl3pPr marL="1143000" indent="-228600" defTabSz="931863">
              <a:defRPr sz="2600">
                <a:solidFill>
                  <a:schemeClr val="tx1"/>
                </a:solidFill>
                <a:latin typeface="Arial" panose="020B0604020202020204" pitchFamily="34" charset="0"/>
              </a:defRPr>
            </a:lvl3pPr>
            <a:lvl4pPr marL="1600200" indent="-228600" defTabSz="931863">
              <a:defRPr sz="2600">
                <a:solidFill>
                  <a:schemeClr val="tx1"/>
                </a:solidFill>
                <a:latin typeface="Arial" panose="020B0604020202020204" pitchFamily="34" charset="0"/>
              </a:defRPr>
            </a:lvl4pPr>
            <a:lvl5pPr marL="2057400" indent="-228600" defTabSz="931863">
              <a:defRPr sz="2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600">
                <a:solidFill>
                  <a:schemeClr val="tx1"/>
                </a:solidFill>
                <a:latin typeface="Arial" panose="020B0604020202020204" pitchFamily="34" charset="0"/>
              </a:defRPr>
            </a:lvl9pPr>
          </a:lstStyle>
          <a:p>
            <a:pPr marL="0" marR="0" lvl="0" indent="0" algn="r" defTabSz="931863" rtl="0" eaLnBrk="1" fontAlgn="auto" latinLnBrk="0" hangingPunct="1">
              <a:lnSpc>
                <a:spcPct val="100000"/>
              </a:lnSpc>
              <a:spcBef>
                <a:spcPts val="0"/>
              </a:spcBef>
              <a:spcAft>
                <a:spcPts val="0"/>
              </a:spcAft>
              <a:buClrTx/>
              <a:buSzTx/>
              <a:buFontTx/>
              <a:buNone/>
              <a:tabLst/>
              <a:defRPr/>
            </a:pPr>
            <a:fld id="{F29DE96A-423A-4CDE-9ED8-3C2823E22F7A}"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31863"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5189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C0842D5D-67F6-4D8E-9FF7-9E8C060A16FF}"/>
              </a:ext>
            </a:extLst>
          </p:cNvPr>
          <p:cNvSpPr>
            <a:spLocks noGrp="1" noRot="1" noChangeAspect="1" noChangeArrowheads="1" noTextEdit="1"/>
          </p:cNvSpPr>
          <p:nvPr>
            <p:ph type="sldImg"/>
          </p:nvPr>
        </p:nvSpPr>
        <p:spPr>
          <a:xfrm>
            <a:off x="330200" y="696913"/>
            <a:ext cx="6197600" cy="3486150"/>
          </a:xfrm>
          <a:ln/>
        </p:spPr>
      </p:sp>
      <p:sp>
        <p:nvSpPr>
          <p:cNvPr id="19459" name="Notes Placeholder 2">
            <a:extLst>
              <a:ext uri="{FF2B5EF4-FFF2-40B4-BE49-F238E27FC236}">
                <a16:creationId xmlns:a16="http://schemas.microsoft.com/office/drawing/2014/main" id="{1116A21B-698A-4485-AC81-B348D04177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or you may be able to access it directly through a desktop link.</a:t>
            </a:r>
          </a:p>
          <a:p>
            <a:endParaRPr lang="en-GB" altLang="en-US" dirty="0">
              <a:latin typeface="Arial" panose="020B0604020202020204" pitchFamily="34" charset="0"/>
              <a:cs typeface="Arial" panose="020B0604020202020204" pitchFamily="34" charset="0"/>
            </a:endParaRPr>
          </a:p>
        </p:txBody>
      </p:sp>
      <p:sp>
        <p:nvSpPr>
          <p:cNvPr id="19460" name="Slide Number Placeholder 3">
            <a:extLst>
              <a:ext uri="{FF2B5EF4-FFF2-40B4-BE49-F238E27FC236}">
                <a16:creationId xmlns:a16="http://schemas.microsoft.com/office/drawing/2014/main" id="{57F5D4F1-7E92-4EBD-A1CD-D1BC6E9A1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600">
                <a:solidFill>
                  <a:schemeClr val="tx1"/>
                </a:solidFill>
                <a:latin typeface="Arial" panose="020B0604020202020204" pitchFamily="34" charset="0"/>
              </a:defRPr>
            </a:lvl1pPr>
            <a:lvl2pPr marL="742950" indent="-285750" defTabSz="931863">
              <a:defRPr sz="2600">
                <a:solidFill>
                  <a:schemeClr val="tx1"/>
                </a:solidFill>
                <a:latin typeface="Arial" panose="020B0604020202020204" pitchFamily="34" charset="0"/>
              </a:defRPr>
            </a:lvl2pPr>
            <a:lvl3pPr marL="1143000" indent="-228600" defTabSz="931863">
              <a:defRPr sz="2600">
                <a:solidFill>
                  <a:schemeClr val="tx1"/>
                </a:solidFill>
                <a:latin typeface="Arial" panose="020B0604020202020204" pitchFamily="34" charset="0"/>
              </a:defRPr>
            </a:lvl3pPr>
            <a:lvl4pPr marL="1600200" indent="-228600" defTabSz="931863">
              <a:defRPr sz="2600">
                <a:solidFill>
                  <a:schemeClr val="tx1"/>
                </a:solidFill>
                <a:latin typeface="Arial" panose="020B0604020202020204" pitchFamily="34" charset="0"/>
              </a:defRPr>
            </a:lvl4pPr>
            <a:lvl5pPr marL="2057400" indent="-228600" defTabSz="931863">
              <a:defRPr sz="2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600">
                <a:solidFill>
                  <a:schemeClr val="tx1"/>
                </a:solidFill>
                <a:latin typeface="Arial" panose="020B0604020202020204" pitchFamily="34" charset="0"/>
              </a:defRPr>
            </a:lvl9pPr>
          </a:lstStyle>
          <a:p>
            <a:pPr marL="0" marR="0" lvl="0" indent="0" algn="r" defTabSz="931863" rtl="0" eaLnBrk="1" fontAlgn="auto" latinLnBrk="0" hangingPunct="1">
              <a:lnSpc>
                <a:spcPct val="100000"/>
              </a:lnSpc>
              <a:spcBef>
                <a:spcPts val="0"/>
              </a:spcBef>
              <a:spcAft>
                <a:spcPts val="0"/>
              </a:spcAft>
              <a:buClrTx/>
              <a:buSzTx/>
              <a:buFontTx/>
              <a:buNone/>
              <a:tabLst/>
              <a:defRPr/>
            </a:pPr>
            <a:fld id="{F29DE96A-423A-4CDE-9ED8-3C2823E22F7A}"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31863"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3110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You will need an NHS </a:t>
            </a:r>
            <a:r>
              <a:rPr lang="en-US" sz="1800" b="0" i="0" dirty="0" err="1">
                <a:solidFill>
                  <a:srgbClr val="000000"/>
                </a:solidFill>
                <a:effectLst/>
                <a:latin typeface="Calibri" panose="020F0502020204030204" pitchFamily="34" charset="0"/>
              </a:rPr>
              <a:t>OpenAthens</a:t>
            </a:r>
            <a:r>
              <a:rPr lang="en-US" sz="1800" b="0" i="0" dirty="0">
                <a:solidFill>
                  <a:srgbClr val="000000"/>
                </a:solidFill>
                <a:effectLst/>
                <a:latin typeface="Calibri" panose="020F0502020204030204" pitchFamily="34" charset="0"/>
              </a:rPr>
              <a:t> account to access any of the resources on the Hub, although you can search it without logging in. For the best experience, we recommend that you sign in first before searching by clicking on the yellow bar at the top of the page and entering your </a:t>
            </a:r>
            <a:r>
              <a:rPr lang="en-US" sz="1800" b="0" i="0" dirty="0" err="1">
                <a:solidFill>
                  <a:srgbClr val="000000"/>
                </a:solidFill>
                <a:effectLst/>
                <a:latin typeface="Calibri" panose="020F0502020204030204" pitchFamily="34" charset="0"/>
              </a:rPr>
              <a:t>OpenAthens</a:t>
            </a:r>
            <a:r>
              <a:rPr lang="en-US" sz="1800" b="0" i="0" dirty="0">
                <a:solidFill>
                  <a:srgbClr val="000000"/>
                </a:solidFill>
                <a:effectLst/>
                <a:latin typeface="Calibri" panose="020F0502020204030204" pitchFamily="34" charset="0"/>
              </a:rPr>
              <a:t> username and password.</a:t>
            </a:r>
            <a:endParaRPr lang="en-US" dirty="0"/>
          </a:p>
        </p:txBody>
      </p:sp>
      <p:sp>
        <p:nvSpPr>
          <p:cNvPr id="4" name="Slide Number Placeholder 3"/>
          <p:cNvSpPr>
            <a:spLocks noGrp="1"/>
          </p:cNvSpPr>
          <p:nvPr>
            <p:ph type="sldNum" sz="quarter" idx="5"/>
          </p:nvPr>
        </p:nvSpPr>
        <p:spPr/>
        <p:txBody>
          <a:bodyPr/>
          <a:lstStyle/>
          <a:p>
            <a:pPr>
              <a:defRPr/>
            </a:pPr>
            <a:fld id="{EC4FEBC1-1F4E-4F13-96CD-5790693D0FCF}" type="slidenum">
              <a:rPr lang="en-US" altLang="en-US" smtClean="0"/>
              <a:pPr>
                <a:defRPr/>
              </a:pPr>
              <a:t>6</a:t>
            </a:fld>
            <a:endParaRPr lang="en-US" altLang="en-US"/>
          </a:p>
        </p:txBody>
      </p:sp>
    </p:spTree>
    <p:extLst>
      <p:ext uri="{BB962C8B-B14F-4D97-AF65-F5344CB8AC3E}">
        <p14:creationId xmlns:p14="http://schemas.microsoft.com/office/powerpoint/2010/main" val="3555718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If you do not have an </a:t>
            </a:r>
            <a:r>
              <a:rPr lang="en-US" sz="1800" b="0" i="0" dirty="0" err="1">
                <a:solidFill>
                  <a:srgbClr val="000000"/>
                </a:solidFill>
                <a:effectLst/>
                <a:latin typeface="Calibri" panose="020F0502020204030204" pitchFamily="34" charset="0"/>
              </a:rPr>
              <a:t>OpenAthens</a:t>
            </a:r>
            <a:r>
              <a:rPr lang="en-US" sz="1800" b="0" i="0" dirty="0">
                <a:solidFill>
                  <a:srgbClr val="000000"/>
                </a:solidFill>
                <a:effectLst/>
                <a:latin typeface="Calibri" panose="020F0502020204030204" pitchFamily="34" charset="0"/>
              </a:rPr>
              <a:t> account, you can register for one using the link towards the top of the page. </a:t>
            </a:r>
            <a:endParaRPr lang="en-US" dirty="0"/>
          </a:p>
        </p:txBody>
      </p:sp>
      <p:sp>
        <p:nvSpPr>
          <p:cNvPr id="4" name="Slide Number Placeholder 3"/>
          <p:cNvSpPr>
            <a:spLocks noGrp="1"/>
          </p:cNvSpPr>
          <p:nvPr>
            <p:ph type="sldNum" sz="quarter" idx="5"/>
          </p:nvPr>
        </p:nvSpPr>
        <p:spPr/>
        <p:txBody>
          <a:bodyPr/>
          <a:lstStyle/>
          <a:p>
            <a:pPr marL="0" marR="0" lvl="0" indent="0" algn="r" defTabSz="931863" rtl="0" eaLnBrk="1" fontAlgn="auto" latinLnBrk="0" hangingPunct="1">
              <a:lnSpc>
                <a:spcPct val="100000"/>
              </a:lnSpc>
              <a:spcBef>
                <a:spcPts val="0"/>
              </a:spcBef>
              <a:spcAft>
                <a:spcPts val="0"/>
              </a:spcAft>
              <a:buClrTx/>
              <a:buSzTx/>
              <a:buFontTx/>
              <a:buNone/>
              <a:tabLst/>
              <a:defRPr/>
            </a:pPr>
            <a:fld id="{EC4FEBC1-1F4E-4F13-96CD-5790693D0FCF}" type="slidenum">
              <a:rPr kumimoji="0" lang="en-US" alt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31863"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68705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When you are signed-in with </a:t>
            </a:r>
            <a:r>
              <a:rPr lang="en-US" sz="1800" b="0" i="0" dirty="0" err="1">
                <a:solidFill>
                  <a:srgbClr val="000000"/>
                </a:solidFill>
                <a:effectLst/>
                <a:latin typeface="Calibri" panose="020F0502020204030204" pitchFamily="34" charset="0"/>
              </a:rPr>
              <a:t>OpenAthens</a:t>
            </a:r>
            <a:r>
              <a:rPr lang="en-US" sz="1800" b="0" i="0" dirty="0">
                <a:solidFill>
                  <a:srgbClr val="000000"/>
                </a:solidFill>
                <a:effectLst/>
                <a:latin typeface="Calibri" panose="020F0502020204030204" pitchFamily="34" charset="0"/>
              </a:rPr>
              <a:t>, you will be taken to the correct version of the NHS Knowledge Hub for your NHS organization.  The yellow bar at the top of the screen will disappear and you will see the name of your organization at the bottom of the screen.  As well as the main search box, y</a:t>
            </a:r>
            <a:r>
              <a:rPr lang="en-US" altLang="en-US" sz="1800" dirty="0">
                <a:latin typeface="Arial"/>
                <a:cs typeface="Arial"/>
              </a:rPr>
              <a:t>ou will also find links from this page to other resources that may be of interest. </a:t>
            </a:r>
            <a:endParaRPr lang="en-US" dirty="0"/>
          </a:p>
        </p:txBody>
      </p:sp>
      <p:sp>
        <p:nvSpPr>
          <p:cNvPr id="4" name="Slide Number Placeholder 3"/>
          <p:cNvSpPr>
            <a:spLocks noGrp="1"/>
          </p:cNvSpPr>
          <p:nvPr>
            <p:ph type="sldNum" sz="quarter" idx="5"/>
          </p:nvPr>
        </p:nvSpPr>
        <p:spPr/>
        <p:txBody>
          <a:bodyPr/>
          <a:lstStyle/>
          <a:p>
            <a:pPr marL="0" marR="0" lvl="0" indent="0" algn="r" defTabSz="931863" rtl="0" eaLnBrk="1" fontAlgn="auto" latinLnBrk="0" hangingPunct="1">
              <a:lnSpc>
                <a:spcPct val="100000"/>
              </a:lnSpc>
              <a:spcBef>
                <a:spcPts val="0"/>
              </a:spcBef>
              <a:spcAft>
                <a:spcPts val="0"/>
              </a:spcAft>
              <a:buClrTx/>
              <a:buSzTx/>
              <a:buFontTx/>
              <a:buNone/>
              <a:tabLst/>
              <a:defRPr/>
            </a:pPr>
            <a:fld id="{EC4FEBC1-1F4E-4F13-96CD-5790693D0FCF}" type="slidenum">
              <a:rPr kumimoji="0" lang="en-US" alt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31863"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66623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5C329BF-4EE7-4D6A-9292-CE5F22F4175D}"/>
              </a:ext>
            </a:extLst>
          </p:cNvPr>
          <p:cNvSpPr>
            <a:spLocks noGrp="1" noRot="1" noChangeAspect="1" noChangeArrowheads="1" noTextEdit="1"/>
          </p:cNvSpPr>
          <p:nvPr>
            <p:ph type="sldImg"/>
          </p:nvPr>
        </p:nvSpPr>
        <p:spPr>
          <a:xfrm>
            <a:off x="330200" y="696913"/>
            <a:ext cx="6197600" cy="3486150"/>
          </a:xfrm>
          <a:ln/>
        </p:spPr>
      </p:sp>
      <p:sp>
        <p:nvSpPr>
          <p:cNvPr id="21507" name="Notes Placeholder 2">
            <a:extLst>
              <a:ext uri="{FF2B5EF4-FFF2-40B4-BE49-F238E27FC236}">
                <a16:creationId xmlns:a16="http://schemas.microsoft.com/office/drawing/2014/main" id="{F322BCD8-3AA8-4F4D-B225-6F1BF12AF7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50000"/>
              </a:spcBef>
              <a:buClr>
                <a:schemeClr val="accent1"/>
              </a:buClr>
              <a:buSzPct val="85000"/>
            </a:pPr>
            <a:r>
              <a:rPr lang="en-GB" b="0" i="0" dirty="0">
                <a:solidFill>
                  <a:srgbClr val="000000"/>
                </a:solidFill>
                <a:effectLst/>
                <a:latin typeface="WordVisi_MSFontService"/>
              </a:rPr>
              <a:t>The  NHS Knowledge Hub allows you to perform both simple and advanced searches. To do a simple search, just put your keywords into the search box and press the search button. In this example, we’re going to use “gestational diabetes”.</a:t>
            </a:r>
            <a:endParaRPr lang="en-US" altLang="en-US" dirty="0">
              <a:latin typeface="Arial" panose="020B0604020202020204" pitchFamily="34" charset="0"/>
              <a:cs typeface="Arial" panose="020B0604020202020204" pitchFamily="34" charset="0"/>
            </a:endParaRPr>
          </a:p>
        </p:txBody>
      </p:sp>
      <p:sp>
        <p:nvSpPr>
          <p:cNvPr id="21508" name="Slide Number Placeholder 3">
            <a:extLst>
              <a:ext uri="{FF2B5EF4-FFF2-40B4-BE49-F238E27FC236}">
                <a16:creationId xmlns:a16="http://schemas.microsoft.com/office/drawing/2014/main" id="{85303B0D-C0E5-44B9-83D2-E9F9E2E594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600">
                <a:solidFill>
                  <a:schemeClr val="tx1"/>
                </a:solidFill>
                <a:latin typeface="Arial" panose="020B0604020202020204" pitchFamily="34" charset="0"/>
              </a:defRPr>
            </a:lvl1pPr>
            <a:lvl2pPr marL="742950" indent="-285750" defTabSz="931863">
              <a:defRPr sz="2600">
                <a:solidFill>
                  <a:schemeClr val="tx1"/>
                </a:solidFill>
                <a:latin typeface="Arial" panose="020B0604020202020204" pitchFamily="34" charset="0"/>
              </a:defRPr>
            </a:lvl2pPr>
            <a:lvl3pPr marL="1143000" indent="-228600" defTabSz="931863">
              <a:defRPr sz="2600">
                <a:solidFill>
                  <a:schemeClr val="tx1"/>
                </a:solidFill>
                <a:latin typeface="Arial" panose="020B0604020202020204" pitchFamily="34" charset="0"/>
              </a:defRPr>
            </a:lvl3pPr>
            <a:lvl4pPr marL="1600200" indent="-228600" defTabSz="931863">
              <a:defRPr sz="2600">
                <a:solidFill>
                  <a:schemeClr val="tx1"/>
                </a:solidFill>
                <a:latin typeface="Arial" panose="020B0604020202020204" pitchFamily="34" charset="0"/>
              </a:defRPr>
            </a:lvl4pPr>
            <a:lvl5pPr marL="2057400" indent="-228600" defTabSz="931863">
              <a:defRPr sz="2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600">
                <a:solidFill>
                  <a:schemeClr val="tx1"/>
                </a:solidFill>
                <a:latin typeface="Arial" panose="020B0604020202020204" pitchFamily="34" charset="0"/>
              </a:defRPr>
            </a:lvl9pPr>
          </a:lstStyle>
          <a:p>
            <a:fld id="{CD53AA05-45AB-4071-ADC3-4C03EA051D52}" type="slidenum">
              <a:rPr lang="en-US" altLang="en-US" sz="1200">
                <a:cs typeface="Arial" panose="020B0604020202020204" pitchFamily="34" charset="0"/>
              </a:rPr>
              <a:pPr/>
              <a:t>9</a:t>
            </a:fld>
            <a:endParaRPr lang="en-US" altLang="en-US" sz="120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7" name="Picture 6" descr="Application&#10;&#10;Description automatically generated with low confidence">
            <a:extLst>
              <a:ext uri="{FF2B5EF4-FFF2-40B4-BE49-F238E27FC236}">
                <a16:creationId xmlns:a16="http://schemas.microsoft.com/office/drawing/2014/main" id="{7DBFC86C-7054-41FD-BD83-F5FED0B2FD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4284" r="833" b="13174"/>
          <a:stretch/>
        </p:blipFill>
        <p:spPr>
          <a:xfrm>
            <a:off x="8295927" y="1833665"/>
            <a:ext cx="5901071" cy="2714962"/>
          </a:xfrm>
          <a:prstGeom prst="rect">
            <a:avLst/>
          </a:prstGeom>
        </p:spPr>
      </p:pic>
      <p:pic>
        <p:nvPicPr>
          <p:cNvPr id="8" name="Picture 7" descr="Application&#10;&#10;Description automatically generated with low confidence">
            <a:extLst>
              <a:ext uri="{FF2B5EF4-FFF2-40B4-BE49-F238E27FC236}">
                <a16:creationId xmlns:a16="http://schemas.microsoft.com/office/drawing/2014/main" id="{726A95C3-AD47-4054-9461-18DDF330BC4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4284" r="833" b="13174"/>
          <a:stretch/>
        </p:blipFill>
        <p:spPr>
          <a:xfrm>
            <a:off x="4739338" y="1828999"/>
            <a:ext cx="5901071" cy="2714962"/>
          </a:xfrm>
          <a:prstGeom prst="rect">
            <a:avLst/>
          </a:prstGeom>
        </p:spPr>
      </p:pic>
      <p:grpSp>
        <p:nvGrpSpPr>
          <p:cNvPr id="9" name="Group 8">
            <a:extLst>
              <a:ext uri="{FF2B5EF4-FFF2-40B4-BE49-F238E27FC236}">
                <a16:creationId xmlns:a16="http://schemas.microsoft.com/office/drawing/2014/main" id="{7B4D5BE8-7C05-4848-AC14-4D4739941A57}"/>
              </a:ext>
            </a:extLst>
          </p:cNvPr>
          <p:cNvGrpSpPr/>
          <p:nvPr userDrawn="1"/>
        </p:nvGrpSpPr>
        <p:grpSpPr>
          <a:xfrm>
            <a:off x="396950" y="6062511"/>
            <a:ext cx="11398103" cy="892552"/>
            <a:chOff x="396949" y="5975498"/>
            <a:chExt cx="11398102" cy="892552"/>
          </a:xfrm>
        </p:grpSpPr>
        <p:grpSp>
          <p:nvGrpSpPr>
            <p:cNvPr id="10" name="Group 9">
              <a:extLst>
                <a:ext uri="{FF2B5EF4-FFF2-40B4-BE49-F238E27FC236}">
                  <a16:creationId xmlns:a16="http://schemas.microsoft.com/office/drawing/2014/main" id="{2F2B92CF-BA05-4853-B7FF-123D0145ACBB}"/>
                </a:ext>
              </a:extLst>
            </p:cNvPr>
            <p:cNvGrpSpPr/>
            <p:nvPr userDrawn="1"/>
          </p:nvGrpSpPr>
          <p:grpSpPr>
            <a:xfrm>
              <a:off x="396949" y="5975498"/>
              <a:ext cx="11398102" cy="892552"/>
              <a:chOff x="396949" y="5975498"/>
              <a:chExt cx="11398102" cy="892552"/>
            </a:xfrm>
          </p:grpSpPr>
          <p:grpSp>
            <p:nvGrpSpPr>
              <p:cNvPr id="12" name="Group 11">
                <a:extLst>
                  <a:ext uri="{FF2B5EF4-FFF2-40B4-BE49-F238E27FC236}">
                    <a16:creationId xmlns:a16="http://schemas.microsoft.com/office/drawing/2014/main" id="{42D065DD-DFA5-4E4C-B72D-A83DCF2D7C06}"/>
                  </a:ext>
                </a:extLst>
              </p:cNvPr>
              <p:cNvGrpSpPr/>
              <p:nvPr userDrawn="1"/>
            </p:nvGrpSpPr>
            <p:grpSpPr>
              <a:xfrm>
                <a:off x="396949" y="5975498"/>
                <a:ext cx="11398102" cy="360000"/>
                <a:chOff x="396949" y="5954233"/>
                <a:chExt cx="11398102" cy="360000"/>
              </a:xfrm>
            </p:grpSpPr>
            <p:sp>
              <p:nvSpPr>
                <p:cNvPr id="14" name="Rectangle 13">
                  <a:extLst>
                    <a:ext uri="{FF2B5EF4-FFF2-40B4-BE49-F238E27FC236}">
                      <a16:creationId xmlns:a16="http://schemas.microsoft.com/office/drawing/2014/main" id="{F728BA0C-F473-4FD5-8A07-9C40DBE33A9F}"/>
                    </a:ext>
                  </a:extLst>
                </p:cNvPr>
                <p:cNvSpPr/>
                <p:nvPr userDrawn="1"/>
              </p:nvSpPr>
              <p:spPr>
                <a:xfrm>
                  <a:off x="396949" y="5954233"/>
                  <a:ext cx="2916865" cy="360000"/>
                </a:xfrm>
                <a:prstGeom prst="rect">
                  <a:avLst/>
                </a:prstGeom>
                <a:solidFill>
                  <a:srgbClr val="A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5" name="Flowchart: Data 14">
                  <a:extLst>
                    <a:ext uri="{FF2B5EF4-FFF2-40B4-BE49-F238E27FC236}">
                      <a16:creationId xmlns:a16="http://schemas.microsoft.com/office/drawing/2014/main" id="{F3BF9AD3-1EAE-4155-B105-8F4AA577B4D7}"/>
                    </a:ext>
                  </a:extLst>
                </p:cNvPr>
                <p:cNvSpPr/>
                <p:nvPr userDrawn="1"/>
              </p:nvSpPr>
              <p:spPr>
                <a:xfrm>
                  <a:off x="2753832" y="5954233"/>
                  <a:ext cx="1956391" cy="360000"/>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6" name="Rectangle 15">
                  <a:extLst>
                    <a:ext uri="{FF2B5EF4-FFF2-40B4-BE49-F238E27FC236}">
                      <a16:creationId xmlns:a16="http://schemas.microsoft.com/office/drawing/2014/main" id="{34638050-B54E-45F3-8CB2-2165A447C75E}"/>
                    </a:ext>
                  </a:extLst>
                </p:cNvPr>
                <p:cNvSpPr/>
                <p:nvPr userDrawn="1"/>
              </p:nvSpPr>
              <p:spPr>
                <a:xfrm>
                  <a:off x="3179135" y="5954233"/>
                  <a:ext cx="8615916"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grpSp>
          <p:sp>
            <p:nvSpPr>
              <p:cNvPr id="13" name="TextBox 12">
                <a:extLst>
                  <a:ext uri="{FF2B5EF4-FFF2-40B4-BE49-F238E27FC236}">
                    <a16:creationId xmlns:a16="http://schemas.microsoft.com/office/drawing/2014/main" id="{08D0A868-11C9-406A-B672-01C970B7EE5C}"/>
                  </a:ext>
                </a:extLst>
              </p:cNvPr>
              <p:cNvSpPr txBox="1"/>
              <p:nvPr userDrawn="1"/>
            </p:nvSpPr>
            <p:spPr>
              <a:xfrm>
                <a:off x="485553" y="5975498"/>
                <a:ext cx="2268279" cy="892552"/>
              </a:xfrm>
              <a:prstGeom prst="rect">
                <a:avLst/>
              </a:prstGeom>
              <a:noFill/>
            </p:spPr>
            <p:txBody>
              <a:bodyPr wrap="square" rtlCol="0">
                <a:spAutoFit/>
              </a:bodyPr>
              <a:lstStyle/>
              <a:p>
                <a:r>
                  <a:rPr lang="en-GB" sz="2600" b="1">
                    <a:solidFill>
                      <a:schemeClr val="bg1"/>
                    </a:solidFill>
                    <a:latin typeface="Arial" panose="020B0604020202020204" pitchFamily="34" charset="0"/>
                    <a:cs typeface="Arial" panose="020B0604020202020204" pitchFamily="34" charset="0"/>
                  </a:rPr>
                  <a:t>www.hee.nhs.uk</a:t>
                </a:r>
              </a:p>
            </p:txBody>
          </p:sp>
        </p:grpSp>
        <p:sp>
          <p:nvSpPr>
            <p:cNvPr id="11" name="TextBox 10">
              <a:extLst>
                <a:ext uri="{FF2B5EF4-FFF2-40B4-BE49-F238E27FC236}">
                  <a16:creationId xmlns:a16="http://schemas.microsoft.com/office/drawing/2014/main" id="{7474A24F-EDDB-4455-B965-64CF53041C3E}"/>
                </a:ext>
              </a:extLst>
            </p:cNvPr>
            <p:cNvSpPr txBox="1"/>
            <p:nvPr userDrawn="1"/>
          </p:nvSpPr>
          <p:spPr>
            <a:xfrm>
              <a:off x="3121985" y="6006276"/>
              <a:ext cx="6936416" cy="276999"/>
            </a:xfrm>
            <a:prstGeom prst="rect">
              <a:avLst/>
            </a:prstGeom>
            <a:noFill/>
          </p:spPr>
          <p:txBody>
            <a:bodyPr wrap="square">
              <a:spAutoFit/>
            </a:bodyPr>
            <a:lstStyle/>
            <a:p>
              <a:r>
                <a:rPr lang="en-US" sz="1200" b="1" i="0" u="none" strike="noStrike" baseline="0">
                  <a:solidFill>
                    <a:schemeClr val="tx1"/>
                  </a:solidFill>
                  <a:latin typeface="Frutiger-Light"/>
                </a:rPr>
                <a:t>We work with partners to plan, recruit, educate and train the health workforce.</a:t>
              </a:r>
              <a:endParaRPr lang="en-GB" sz="3300" b="1">
                <a:solidFill>
                  <a:schemeClr val="tx1"/>
                </a:solidFill>
              </a:endParaRPr>
            </a:p>
          </p:txBody>
        </p:sp>
      </p:grpSp>
      <p:pic>
        <p:nvPicPr>
          <p:cNvPr id="17" name="Picture 16" descr="A picture containing logo&#10;&#10;Description automatically generated">
            <a:extLst>
              <a:ext uri="{FF2B5EF4-FFF2-40B4-BE49-F238E27FC236}">
                <a16:creationId xmlns:a16="http://schemas.microsoft.com/office/drawing/2014/main" id="{0CFDC6E0-9885-4627-A03A-02265448A44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46164" y="426157"/>
            <a:ext cx="3148889" cy="720000"/>
          </a:xfrm>
          <a:prstGeom prst="rect">
            <a:avLst/>
          </a:prstGeom>
        </p:spPr>
      </p:pic>
      <p:grpSp>
        <p:nvGrpSpPr>
          <p:cNvPr id="18" name="Group 17">
            <a:extLst>
              <a:ext uri="{FF2B5EF4-FFF2-40B4-BE49-F238E27FC236}">
                <a16:creationId xmlns:a16="http://schemas.microsoft.com/office/drawing/2014/main" id="{D039F81E-BBAD-4E92-961D-2899A064E094}"/>
              </a:ext>
            </a:extLst>
          </p:cNvPr>
          <p:cNvGrpSpPr/>
          <p:nvPr userDrawn="1"/>
        </p:nvGrpSpPr>
        <p:grpSpPr>
          <a:xfrm>
            <a:off x="0" y="4553293"/>
            <a:ext cx="12192000" cy="360000"/>
            <a:chOff x="0" y="3647221"/>
            <a:chExt cx="12192000" cy="360000"/>
          </a:xfrm>
        </p:grpSpPr>
        <p:sp>
          <p:nvSpPr>
            <p:cNvPr id="19" name="Rectangle 18">
              <a:extLst>
                <a:ext uri="{FF2B5EF4-FFF2-40B4-BE49-F238E27FC236}">
                  <a16:creationId xmlns:a16="http://schemas.microsoft.com/office/drawing/2014/main" id="{C8F84502-5469-4003-8822-33DA1100A14C}"/>
                </a:ext>
              </a:extLst>
            </p:cNvPr>
            <p:cNvSpPr/>
            <p:nvPr userDrawn="1"/>
          </p:nvSpPr>
          <p:spPr>
            <a:xfrm>
              <a:off x="0" y="3827221"/>
              <a:ext cx="12192000" cy="180000"/>
            </a:xfrm>
            <a:prstGeom prst="rect">
              <a:avLst/>
            </a:prstGeom>
            <a:solidFill>
              <a:srgbClr val="00A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20" name="Rectangle 19">
              <a:extLst>
                <a:ext uri="{FF2B5EF4-FFF2-40B4-BE49-F238E27FC236}">
                  <a16:creationId xmlns:a16="http://schemas.microsoft.com/office/drawing/2014/main" id="{5C8FB792-4759-4BB8-B078-F54DBEFD2A76}"/>
                </a:ext>
              </a:extLst>
            </p:cNvPr>
            <p:cNvSpPr/>
            <p:nvPr userDrawn="1"/>
          </p:nvSpPr>
          <p:spPr>
            <a:xfrm>
              <a:off x="0" y="3647221"/>
              <a:ext cx="12192000" cy="180000"/>
            </a:xfrm>
            <a:prstGeom prst="rect">
              <a:avLst/>
            </a:prstGeom>
            <a:solidFill>
              <a:srgbClr val="41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grpSp>
      <p:pic>
        <p:nvPicPr>
          <p:cNvPr id="21" name="Picture 20" descr="Application&#10;&#10;Description automatically generated with low confidence">
            <a:extLst>
              <a:ext uri="{FF2B5EF4-FFF2-40B4-BE49-F238E27FC236}">
                <a16:creationId xmlns:a16="http://schemas.microsoft.com/office/drawing/2014/main" id="{3345CB31-E03A-4FDB-9239-E0ECD1A508F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4284" r="833" b="13174"/>
          <a:stretch/>
        </p:blipFill>
        <p:spPr>
          <a:xfrm>
            <a:off x="-729342" y="1838331"/>
            <a:ext cx="5901071" cy="2714962"/>
          </a:xfrm>
          <a:prstGeom prst="rect">
            <a:avLst/>
          </a:prstGeom>
        </p:spPr>
      </p:pic>
    </p:spTree>
    <p:extLst>
      <p:ext uri="{BB962C8B-B14F-4D97-AF65-F5344CB8AC3E}">
        <p14:creationId xmlns:p14="http://schemas.microsoft.com/office/powerpoint/2010/main" val="144591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EB3C4-4E4E-4906-A905-FC6EC82BFC9E}" type="datetimeFigureOut">
              <a:rPr lang="en-GB" smtClean="0"/>
              <a:t>18/03/2022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EE55-E82E-4894-8562-7E3F7F7D20F6}" type="slidenum">
              <a:rPr lang="en-GB" smtClean="0"/>
              <a:t>‹#›</a:t>
            </a:fld>
            <a:endParaRPr lang="en-GB"/>
          </a:p>
        </p:txBody>
      </p:sp>
    </p:spTree>
    <p:extLst>
      <p:ext uri="{BB962C8B-B14F-4D97-AF65-F5344CB8AC3E}">
        <p14:creationId xmlns:p14="http://schemas.microsoft.com/office/powerpoint/2010/main" val="227736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EB3C4-4E4E-4906-A905-FC6EC82BFC9E}" type="datetimeFigureOut">
              <a:rPr lang="en-GB" smtClean="0"/>
              <a:t>18/03/2022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EE55-E82E-4894-8562-7E3F7F7D20F6}" type="slidenum">
              <a:rPr lang="en-GB" smtClean="0"/>
              <a:t>‹#›</a:t>
            </a:fld>
            <a:endParaRPr lang="en-GB"/>
          </a:p>
        </p:txBody>
      </p:sp>
    </p:spTree>
    <p:extLst>
      <p:ext uri="{BB962C8B-B14F-4D97-AF65-F5344CB8AC3E}">
        <p14:creationId xmlns:p14="http://schemas.microsoft.com/office/powerpoint/2010/main" val="3186418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767408" y="476672"/>
            <a:ext cx="10657184" cy="5904656"/>
          </a:xfrm>
          <a:prstGeom prst="rect">
            <a:avLst/>
          </a:prstGeom>
          <a:solidFill>
            <a:sysClr val="window" lastClr="FFFFFF"/>
          </a:solidFill>
          <a:ln w="25400" cap="flat" cmpd="sng" algn="ctr">
            <a:solidFill>
              <a:srgbClr val="4BACC6"/>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8" name="Straight Connector 7"/>
          <p:cNvCxnSpPr/>
          <p:nvPr userDrawn="1"/>
        </p:nvCxnSpPr>
        <p:spPr>
          <a:xfrm>
            <a:off x="6073140" y="1406525"/>
            <a:ext cx="45720" cy="404495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Image result for stamp"/>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36428" y="620688"/>
            <a:ext cx="1253067" cy="840740"/>
          </a:xfrm>
          <a:prstGeom prst="rect">
            <a:avLst/>
          </a:prstGeom>
          <a:noFill/>
          <a:ln>
            <a:noFill/>
          </a:ln>
        </p:spPr>
      </p:pic>
      <p:sp>
        <p:nvSpPr>
          <p:cNvPr id="10" name="TextBox 9"/>
          <p:cNvSpPr txBox="1"/>
          <p:nvPr userDrawn="1"/>
        </p:nvSpPr>
        <p:spPr>
          <a:xfrm>
            <a:off x="767409" y="476674"/>
            <a:ext cx="4416491" cy="307777"/>
          </a:xfrm>
          <a:prstGeom prst="rect">
            <a:avLst/>
          </a:prstGeom>
          <a:noFill/>
        </p:spPr>
        <p:txBody>
          <a:bodyPr wrap="squar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400" b="1" i="1" kern="1200">
                <a:solidFill>
                  <a:schemeClr val="tx1"/>
                </a:solidFill>
                <a:effectLst/>
                <a:latin typeface="+mn-lt"/>
                <a:ea typeface="+mn-ea"/>
                <a:cs typeface="+mn-cs"/>
              </a:rPr>
              <a:t>Since we last met….</a:t>
            </a:r>
            <a:endParaRPr lang="en-GB" sz="1400" kern="1200">
              <a:solidFill>
                <a:schemeClr val="tx1"/>
              </a:solidFill>
              <a:effectLst/>
              <a:latin typeface="+mn-lt"/>
              <a:ea typeface="+mn-ea"/>
              <a:cs typeface="+mn-cs"/>
            </a:endParaRPr>
          </a:p>
        </p:txBody>
      </p:sp>
      <p:sp>
        <p:nvSpPr>
          <p:cNvPr id="11" name="TextBox 10"/>
          <p:cNvSpPr txBox="1"/>
          <p:nvPr userDrawn="1"/>
        </p:nvSpPr>
        <p:spPr>
          <a:xfrm>
            <a:off x="6576053" y="2204866"/>
            <a:ext cx="1152128" cy="307777"/>
          </a:xfrm>
          <a:prstGeom prst="rect">
            <a:avLst/>
          </a:prstGeom>
          <a:noFill/>
        </p:spPr>
        <p:txBody>
          <a:bodyPr wrap="square" rtlCol="0">
            <a:spAutoFit/>
          </a:bodyPr>
          <a:lstStyle/>
          <a:p>
            <a:r>
              <a:rPr lang="en-GB" sz="1400" b="1" kern="1200">
                <a:solidFill>
                  <a:schemeClr val="tx1"/>
                </a:solidFill>
                <a:effectLst/>
                <a:latin typeface="+mn-lt"/>
                <a:ea typeface="+mn-ea"/>
                <a:cs typeface="+mn-cs"/>
              </a:rPr>
              <a:t> From: </a:t>
            </a:r>
            <a:endParaRPr lang="en-GB" sz="1400"/>
          </a:p>
        </p:txBody>
      </p:sp>
      <p:grpSp>
        <p:nvGrpSpPr>
          <p:cNvPr id="28" name="Group 27"/>
          <p:cNvGrpSpPr/>
          <p:nvPr userDrawn="1"/>
        </p:nvGrpSpPr>
        <p:grpSpPr>
          <a:xfrm>
            <a:off x="7056109" y="2450129"/>
            <a:ext cx="2444327" cy="1242695"/>
            <a:chOff x="3655378" y="2999105"/>
            <a:chExt cx="1833245" cy="1242695"/>
          </a:xfrm>
        </p:grpSpPr>
        <p:cxnSp>
          <p:nvCxnSpPr>
            <p:cNvPr id="23" name="Straight Connector 22"/>
            <p:cNvCxnSpPr/>
            <p:nvPr userDrawn="1"/>
          </p:nvCxnSpPr>
          <p:spPr>
            <a:xfrm>
              <a:off x="4106228" y="2999105"/>
              <a:ext cx="1381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3655378" y="3270250"/>
              <a:ext cx="1833245"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3655378" y="3937000"/>
              <a:ext cx="18332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3655378" y="3580130"/>
              <a:ext cx="1833245"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655378" y="4241800"/>
              <a:ext cx="18332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796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grpSp>
        <p:nvGrpSpPr>
          <p:cNvPr id="7" name="Group 6">
            <a:extLst>
              <a:ext uri="{FF2B5EF4-FFF2-40B4-BE49-F238E27FC236}">
                <a16:creationId xmlns:a16="http://schemas.microsoft.com/office/drawing/2014/main" id="{AA94567F-698A-4247-A6E3-A1648F39DB4C}"/>
              </a:ext>
            </a:extLst>
          </p:cNvPr>
          <p:cNvGrpSpPr/>
          <p:nvPr userDrawn="1"/>
        </p:nvGrpSpPr>
        <p:grpSpPr>
          <a:xfrm>
            <a:off x="0" y="5882563"/>
            <a:ext cx="12192000" cy="360000"/>
            <a:chOff x="0" y="3647221"/>
            <a:chExt cx="12192000" cy="360000"/>
          </a:xfrm>
        </p:grpSpPr>
        <p:sp>
          <p:nvSpPr>
            <p:cNvPr id="8" name="Rectangle 7">
              <a:extLst>
                <a:ext uri="{FF2B5EF4-FFF2-40B4-BE49-F238E27FC236}">
                  <a16:creationId xmlns:a16="http://schemas.microsoft.com/office/drawing/2014/main" id="{C8E645FF-F3CA-40E6-A20D-60CD287429A6}"/>
                </a:ext>
              </a:extLst>
            </p:cNvPr>
            <p:cNvSpPr/>
            <p:nvPr userDrawn="1"/>
          </p:nvSpPr>
          <p:spPr>
            <a:xfrm>
              <a:off x="0" y="3827221"/>
              <a:ext cx="12192000" cy="180000"/>
            </a:xfrm>
            <a:prstGeom prst="rect">
              <a:avLst/>
            </a:prstGeom>
            <a:solidFill>
              <a:srgbClr val="00A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9" name="Rectangle 8">
              <a:extLst>
                <a:ext uri="{FF2B5EF4-FFF2-40B4-BE49-F238E27FC236}">
                  <a16:creationId xmlns:a16="http://schemas.microsoft.com/office/drawing/2014/main" id="{F0334293-E1AD-4DC6-8E37-024AEB7EBCAE}"/>
                </a:ext>
              </a:extLst>
            </p:cNvPr>
            <p:cNvSpPr/>
            <p:nvPr userDrawn="1"/>
          </p:nvSpPr>
          <p:spPr>
            <a:xfrm>
              <a:off x="0" y="3647221"/>
              <a:ext cx="12192000" cy="180000"/>
            </a:xfrm>
            <a:prstGeom prst="rect">
              <a:avLst/>
            </a:prstGeom>
            <a:solidFill>
              <a:srgbClr val="41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grpSp>
      <p:pic>
        <p:nvPicPr>
          <p:cNvPr id="10" name="Picture 9" descr="A picture containing logo&#10;&#10;Description automatically generated">
            <a:extLst>
              <a:ext uri="{FF2B5EF4-FFF2-40B4-BE49-F238E27FC236}">
                <a16:creationId xmlns:a16="http://schemas.microsoft.com/office/drawing/2014/main" id="{F1FE45F8-958C-46B3-81F8-226A91AD55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76170" y="321037"/>
            <a:ext cx="3148889" cy="720000"/>
          </a:xfrm>
          <a:prstGeom prst="rect">
            <a:avLst/>
          </a:prstGeom>
        </p:spPr>
      </p:pic>
      <p:sp>
        <p:nvSpPr>
          <p:cNvPr id="11" name="Rectangle 10">
            <a:extLst>
              <a:ext uri="{FF2B5EF4-FFF2-40B4-BE49-F238E27FC236}">
                <a16:creationId xmlns:a16="http://schemas.microsoft.com/office/drawing/2014/main" id="{B265BC45-1FF5-40F7-A584-ADCF0331ECCA}"/>
              </a:ext>
            </a:extLst>
          </p:cNvPr>
          <p:cNvSpPr/>
          <p:nvPr userDrawn="1"/>
        </p:nvSpPr>
        <p:spPr>
          <a:xfrm>
            <a:off x="0" y="6242565"/>
            <a:ext cx="12192000" cy="615437"/>
          </a:xfrm>
          <a:prstGeom prst="rect">
            <a:avLst/>
          </a:prstGeom>
          <a:solidFill>
            <a:srgbClr val="EE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Tree>
    <p:extLst>
      <p:ext uri="{BB962C8B-B14F-4D97-AF65-F5344CB8AC3E}">
        <p14:creationId xmlns:p14="http://schemas.microsoft.com/office/powerpoint/2010/main" val="3090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EB3C4-4E4E-4906-A905-FC6EC82BFC9E}" type="datetimeFigureOut">
              <a:rPr lang="en-GB" smtClean="0"/>
              <a:t>18/03/2022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2EE55-E82E-4894-8562-7E3F7F7D20F6}" type="slidenum">
              <a:rPr lang="en-GB" smtClean="0"/>
              <a:t>‹#›</a:t>
            </a:fld>
            <a:endParaRPr lang="en-GB"/>
          </a:p>
        </p:txBody>
      </p:sp>
    </p:spTree>
    <p:extLst>
      <p:ext uri="{BB962C8B-B14F-4D97-AF65-F5344CB8AC3E}">
        <p14:creationId xmlns:p14="http://schemas.microsoft.com/office/powerpoint/2010/main" val="183538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9EB3C4-4E4E-4906-A905-FC6EC82BFC9E}" type="datetimeFigureOut">
              <a:rPr lang="en-GB" smtClean="0"/>
              <a:t>18/03/2022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EE55-E82E-4894-8562-7E3F7F7D20F6}" type="slidenum">
              <a:rPr lang="en-GB" smtClean="0"/>
              <a:t>‹#›</a:t>
            </a:fld>
            <a:endParaRPr lang="en-GB"/>
          </a:p>
        </p:txBody>
      </p:sp>
    </p:spTree>
    <p:extLst>
      <p:ext uri="{BB962C8B-B14F-4D97-AF65-F5344CB8AC3E}">
        <p14:creationId xmlns:p14="http://schemas.microsoft.com/office/powerpoint/2010/main" val="226887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9EB3C4-4E4E-4906-A905-FC6EC82BFC9E}" type="datetimeFigureOut">
              <a:rPr lang="en-GB" smtClean="0"/>
              <a:t>18/03/2022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2EE55-E82E-4894-8562-7E3F7F7D20F6}" type="slidenum">
              <a:rPr lang="en-GB" smtClean="0"/>
              <a:t>‹#›</a:t>
            </a:fld>
            <a:endParaRPr lang="en-GB"/>
          </a:p>
        </p:txBody>
      </p:sp>
    </p:spTree>
    <p:extLst>
      <p:ext uri="{BB962C8B-B14F-4D97-AF65-F5344CB8AC3E}">
        <p14:creationId xmlns:p14="http://schemas.microsoft.com/office/powerpoint/2010/main" val="91411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9EB3C4-4E4E-4906-A905-FC6EC82BFC9E}" type="datetimeFigureOut">
              <a:rPr lang="en-GB" smtClean="0"/>
              <a:t>18/03/2022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2EE55-E82E-4894-8562-7E3F7F7D20F6}" type="slidenum">
              <a:rPr lang="en-GB" smtClean="0"/>
              <a:t>‹#›</a:t>
            </a:fld>
            <a:endParaRPr lang="en-GB"/>
          </a:p>
        </p:txBody>
      </p:sp>
    </p:spTree>
    <p:extLst>
      <p:ext uri="{BB962C8B-B14F-4D97-AF65-F5344CB8AC3E}">
        <p14:creationId xmlns:p14="http://schemas.microsoft.com/office/powerpoint/2010/main" val="91721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EB3C4-4E4E-4906-A905-FC6EC82BFC9E}" type="datetimeFigureOut">
              <a:rPr lang="en-GB" smtClean="0"/>
              <a:t>18/03/2022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2EE55-E82E-4894-8562-7E3F7F7D20F6}" type="slidenum">
              <a:rPr lang="en-GB" smtClean="0"/>
              <a:t>‹#›</a:t>
            </a:fld>
            <a:endParaRPr lang="en-GB"/>
          </a:p>
        </p:txBody>
      </p:sp>
    </p:spTree>
    <p:extLst>
      <p:ext uri="{BB962C8B-B14F-4D97-AF65-F5344CB8AC3E}">
        <p14:creationId xmlns:p14="http://schemas.microsoft.com/office/powerpoint/2010/main" val="232684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9EB3C4-4E4E-4906-A905-FC6EC82BFC9E}" type="datetimeFigureOut">
              <a:rPr lang="en-GB" smtClean="0"/>
              <a:t>18/03/2022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EE55-E82E-4894-8562-7E3F7F7D20F6}" type="slidenum">
              <a:rPr lang="en-GB" smtClean="0"/>
              <a:t>‹#›</a:t>
            </a:fld>
            <a:endParaRPr lang="en-GB"/>
          </a:p>
        </p:txBody>
      </p:sp>
    </p:spTree>
    <p:extLst>
      <p:ext uri="{BB962C8B-B14F-4D97-AF65-F5344CB8AC3E}">
        <p14:creationId xmlns:p14="http://schemas.microsoft.com/office/powerpoint/2010/main" val="133874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9EB3C4-4E4E-4906-A905-FC6EC82BFC9E}" type="datetimeFigureOut">
              <a:rPr lang="en-GB" smtClean="0"/>
              <a:t>18/03/2022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2EE55-E82E-4894-8562-7E3F7F7D20F6}" type="slidenum">
              <a:rPr lang="en-GB" smtClean="0"/>
              <a:t>‹#›</a:t>
            </a:fld>
            <a:endParaRPr lang="en-GB"/>
          </a:p>
        </p:txBody>
      </p:sp>
    </p:spTree>
    <p:extLst>
      <p:ext uri="{BB962C8B-B14F-4D97-AF65-F5344CB8AC3E}">
        <p14:creationId xmlns:p14="http://schemas.microsoft.com/office/powerpoint/2010/main" val="128985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FD1FB8-DE98-4810-9E33-02ADDBFFFBE2}" type="slidenum">
              <a:rPr lang="en-US" altLang="en-US" smtClean="0"/>
              <a:pPr>
                <a:defRPr/>
              </a:pPr>
              <a:t>‹#›</a:t>
            </a:fld>
            <a:endParaRPr lang="en-US" altLang="en-US"/>
          </a:p>
        </p:txBody>
      </p:sp>
    </p:spTree>
    <p:extLst>
      <p:ext uri="{BB962C8B-B14F-4D97-AF65-F5344CB8AC3E}">
        <p14:creationId xmlns:p14="http://schemas.microsoft.com/office/powerpoint/2010/main" val="3242010052"/>
      </p:ext>
    </p:extLst>
  </p:cSld>
  <p:clrMap bg1="lt1" tx1="dk1" bg2="lt2" tx2="dk2" accent1="accent1" accent2="accent2" accent3="accent3" accent4="accent4" accent5="accent5" accent6="accent6" hlink="hlink" folHlink="folHlink"/>
  <p:sldLayoutIdLst>
    <p:sldLayoutId id="2147484766" r:id="rId1"/>
    <p:sldLayoutId id="2147484767" r:id="rId2"/>
    <p:sldLayoutId id="2147484768" r:id="rId3"/>
    <p:sldLayoutId id="2147484769" r:id="rId4"/>
    <p:sldLayoutId id="2147484770" r:id="rId5"/>
    <p:sldLayoutId id="2147484771" r:id="rId6"/>
    <p:sldLayoutId id="2147484772" r:id="rId7"/>
    <p:sldLayoutId id="2147484773" r:id="rId8"/>
    <p:sldLayoutId id="2147484774" r:id="rId9"/>
    <p:sldLayoutId id="2147484775" r:id="rId10"/>
    <p:sldLayoutId id="2147484776"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library.nhs.uk/knowledgehub/"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library.nhs.uk/knowledgehub/"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library.nhs.uk/knowledgehub/"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9" name="Rectangle 74">
            <a:extLst>
              <a:ext uri="{FF2B5EF4-FFF2-40B4-BE49-F238E27FC236}">
                <a16:creationId xmlns:a16="http://schemas.microsoft.com/office/drawing/2014/main" id="{70974B75-0842-4B76-957F-0E0C736A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Title 13">
            <a:extLst>
              <a:ext uri="{FF2B5EF4-FFF2-40B4-BE49-F238E27FC236}">
                <a16:creationId xmlns:a16="http://schemas.microsoft.com/office/drawing/2014/main" id="{00238993-0EE9-41B8-8C09-5990EEEC4EFC}"/>
              </a:ext>
            </a:extLst>
          </p:cNvPr>
          <p:cNvSpPr>
            <a:spLocks noGrp="1"/>
          </p:cNvSpPr>
          <p:nvPr>
            <p:ph type="ctrTitle"/>
          </p:nvPr>
        </p:nvSpPr>
        <p:spPr>
          <a:xfrm>
            <a:off x="1137034" y="609598"/>
            <a:ext cx="7407658" cy="1330841"/>
          </a:xfrm>
        </p:spPr>
        <p:txBody>
          <a:bodyPr vert="horz" lIns="91440" tIns="45720" rIns="91440" bIns="45720" rtlCol="0" anchor="ctr">
            <a:normAutofit/>
          </a:bodyPr>
          <a:lstStyle/>
          <a:p>
            <a:pPr algn="l"/>
            <a:r>
              <a:rPr lang="en-US" altLang="en-US" sz="4400" b="1" dirty="0">
                <a:solidFill>
                  <a:schemeClr val="tx1">
                    <a:lumMod val="85000"/>
                    <a:lumOff val="15000"/>
                  </a:schemeClr>
                </a:solidFill>
              </a:rPr>
              <a:t>Introduction to</a:t>
            </a:r>
          </a:p>
        </p:txBody>
      </p:sp>
      <p:sp>
        <p:nvSpPr>
          <p:cNvPr id="19" name="Subtitle 18">
            <a:extLst>
              <a:ext uri="{FF2B5EF4-FFF2-40B4-BE49-F238E27FC236}">
                <a16:creationId xmlns:a16="http://schemas.microsoft.com/office/drawing/2014/main" id="{1EE78127-1B0A-4EE2-A73D-A37FF4D33C4D}"/>
              </a:ext>
            </a:extLst>
          </p:cNvPr>
          <p:cNvSpPr>
            <a:spLocks noGrp="1"/>
          </p:cNvSpPr>
          <p:nvPr>
            <p:ph type="subTitle" idx="1"/>
          </p:nvPr>
        </p:nvSpPr>
        <p:spPr>
          <a:xfrm>
            <a:off x="1137035" y="2194102"/>
            <a:ext cx="7215395" cy="3733549"/>
          </a:xfrm>
        </p:spPr>
        <p:txBody>
          <a:bodyPr vert="horz" lIns="91440" tIns="45720" rIns="91440" bIns="45720" rtlCol="0">
            <a:normAutofit/>
          </a:bodyPr>
          <a:lstStyle/>
          <a:p>
            <a:pPr fontAlgn="auto">
              <a:spcBef>
                <a:spcPct val="0"/>
              </a:spcBef>
              <a:spcAft>
                <a:spcPts val="600"/>
              </a:spcAft>
              <a:defRPr/>
            </a:pPr>
            <a:r>
              <a:rPr lang="en-US" sz="4000" b="1" i="1" cap="none" spc="0" dirty="0">
                <a:solidFill>
                  <a:schemeClr val="tx1">
                    <a:lumMod val="85000"/>
                    <a:lumOff val="15000"/>
                  </a:schemeClr>
                </a:solidFill>
              </a:rPr>
              <a:t>NHS Knowledge &amp; Library Hub </a:t>
            </a:r>
          </a:p>
          <a:p>
            <a:pPr indent="-228600" fontAlgn="auto">
              <a:spcBef>
                <a:spcPct val="0"/>
              </a:spcBef>
              <a:spcAft>
                <a:spcPts val="600"/>
              </a:spcAft>
              <a:buFont typeface="Arial" panose="020B0604020202020204" pitchFamily="34" charset="0"/>
              <a:buChar char="•"/>
              <a:defRPr/>
            </a:pPr>
            <a:endParaRPr lang="en-US" sz="4000" b="1" i="1" cap="none" spc="0" dirty="0">
              <a:solidFill>
                <a:schemeClr val="tx1">
                  <a:lumMod val="85000"/>
                  <a:lumOff val="15000"/>
                </a:schemeClr>
              </a:solidFill>
            </a:endParaRPr>
          </a:p>
          <a:p>
            <a:pPr fontAlgn="auto">
              <a:spcBef>
                <a:spcPct val="0"/>
              </a:spcBef>
              <a:spcAft>
                <a:spcPts val="600"/>
              </a:spcAft>
              <a:defRPr/>
            </a:pPr>
            <a:r>
              <a:rPr lang="en-US" sz="4000" b="1" i="1" cap="none" spc="0" dirty="0">
                <a:solidFill>
                  <a:schemeClr val="tx1">
                    <a:lumMod val="85000"/>
                    <a:lumOff val="15000"/>
                  </a:schemeClr>
                </a:solidFill>
              </a:rPr>
              <a:t>Via</a:t>
            </a:r>
          </a:p>
          <a:p>
            <a:pPr fontAlgn="auto">
              <a:spcBef>
                <a:spcPct val="0"/>
              </a:spcBef>
              <a:spcAft>
                <a:spcPts val="600"/>
              </a:spcAft>
              <a:defRPr/>
            </a:pPr>
            <a:endParaRPr lang="en-US" sz="4000" b="1" i="1" cap="none" spc="0" dirty="0">
              <a:solidFill>
                <a:schemeClr val="tx1">
                  <a:lumMod val="85000"/>
                  <a:lumOff val="15000"/>
                </a:schemeClr>
              </a:solidFill>
            </a:endParaRPr>
          </a:p>
          <a:p>
            <a:pPr fontAlgn="auto">
              <a:spcBef>
                <a:spcPct val="0"/>
              </a:spcBef>
              <a:spcAft>
                <a:spcPts val="600"/>
              </a:spcAft>
              <a:defRPr/>
            </a:pPr>
            <a:r>
              <a:rPr lang="en-US" sz="4000" b="1" i="1" cap="none" spc="0" dirty="0">
                <a:solidFill>
                  <a:schemeClr val="tx1">
                    <a:lumMod val="85000"/>
                    <a:lumOff val="15000"/>
                  </a:schemeClr>
                </a:solidFill>
              </a:rPr>
              <a:t>EBSCO Discovery Service </a:t>
            </a:r>
            <a:r>
              <a:rPr lang="en-US" sz="4000" b="1" cap="none" spc="0" dirty="0">
                <a:solidFill>
                  <a:schemeClr val="tx1">
                    <a:lumMod val="85000"/>
                    <a:lumOff val="15000"/>
                  </a:schemeClr>
                </a:solidFill>
              </a:rPr>
              <a:t>(EDS)</a:t>
            </a:r>
          </a:p>
        </p:txBody>
      </p:sp>
      <p:sp>
        <p:nvSpPr>
          <p:cNvPr id="15380" name="Freeform: Shape 76">
            <a:extLst>
              <a:ext uri="{FF2B5EF4-FFF2-40B4-BE49-F238E27FC236}">
                <a16:creationId xmlns:a16="http://schemas.microsoft.com/office/drawing/2014/main" id="{72E29C87-9572-491A-BB3F-FB4640339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0"/>
            <a:ext cx="3581400" cy="6858000"/>
          </a:xfrm>
          <a:custGeom>
            <a:avLst/>
            <a:gdLst>
              <a:gd name="connsiteX0" fmla="*/ 103528 w 3531060"/>
              <a:gd name="connsiteY0" fmla="*/ 0 h 6858000"/>
              <a:gd name="connsiteX1" fmla="*/ 3531060 w 3531060"/>
              <a:gd name="connsiteY1" fmla="*/ 0 h 6858000"/>
              <a:gd name="connsiteX2" fmla="*/ 3531060 w 3531060"/>
              <a:gd name="connsiteY2" fmla="*/ 6858000 h 6858000"/>
              <a:gd name="connsiteX3" fmla="*/ 11227 w 3531060"/>
              <a:gd name="connsiteY3" fmla="*/ 6858000 h 6858000"/>
              <a:gd name="connsiteX4" fmla="*/ 13007 w 3531060"/>
              <a:gd name="connsiteY4" fmla="*/ 6830689 h 6858000"/>
              <a:gd name="connsiteX5" fmla="*/ 13816 w 3531060"/>
              <a:gd name="connsiteY5" fmla="*/ 6805387 h 6858000"/>
              <a:gd name="connsiteX6" fmla="*/ 6804 w 3531060"/>
              <a:gd name="connsiteY6" fmla="*/ 6745068 h 6858000"/>
              <a:gd name="connsiteX7" fmla="*/ 0 w 3531060"/>
              <a:gd name="connsiteY7" fmla="*/ 6729489 h 6858000"/>
              <a:gd name="connsiteX8" fmla="*/ 2954 w 3531060"/>
              <a:gd name="connsiteY8" fmla="*/ 6720173 h 6858000"/>
              <a:gd name="connsiteX9" fmla="*/ 5781 w 3531060"/>
              <a:gd name="connsiteY9" fmla="*/ 6647880 h 6858000"/>
              <a:gd name="connsiteX10" fmla="*/ 18369 w 3531060"/>
              <a:gd name="connsiteY10" fmla="*/ 6601567 h 6858000"/>
              <a:gd name="connsiteX11" fmla="*/ 23416 w 3531060"/>
              <a:gd name="connsiteY11" fmla="*/ 6560762 h 6858000"/>
              <a:gd name="connsiteX12" fmla="*/ 18598 w 3531060"/>
              <a:gd name="connsiteY12" fmla="*/ 6513714 h 6858000"/>
              <a:gd name="connsiteX13" fmla="*/ 59435 w 3531060"/>
              <a:gd name="connsiteY13" fmla="*/ 6445731 h 6858000"/>
              <a:gd name="connsiteX14" fmla="*/ 63794 w 3531060"/>
              <a:gd name="connsiteY14" fmla="*/ 6393381 h 6858000"/>
              <a:gd name="connsiteX15" fmla="*/ 106081 w 3531060"/>
              <a:gd name="connsiteY15" fmla="*/ 6308405 h 6858000"/>
              <a:gd name="connsiteX16" fmla="*/ 113316 w 3531060"/>
              <a:gd name="connsiteY16" fmla="*/ 6212827 h 6858000"/>
              <a:gd name="connsiteX17" fmla="*/ 254196 w 3531060"/>
              <a:gd name="connsiteY17" fmla="*/ 5897402 h 6858000"/>
              <a:gd name="connsiteX18" fmla="*/ 262830 w 3531060"/>
              <a:gd name="connsiteY18" fmla="*/ 5814193 h 6858000"/>
              <a:gd name="connsiteX19" fmla="*/ 280557 w 3531060"/>
              <a:gd name="connsiteY19" fmla="*/ 5702062 h 6858000"/>
              <a:gd name="connsiteX20" fmla="*/ 297372 w 3531060"/>
              <a:gd name="connsiteY20" fmla="*/ 5654420 h 6858000"/>
              <a:gd name="connsiteX21" fmla="*/ 335148 w 3531060"/>
              <a:gd name="connsiteY21" fmla="*/ 5528164 h 6858000"/>
              <a:gd name="connsiteX22" fmla="*/ 360460 w 3531060"/>
              <a:gd name="connsiteY22" fmla="*/ 5405598 h 6858000"/>
              <a:gd name="connsiteX23" fmla="*/ 397460 w 3531060"/>
              <a:gd name="connsiteY23" fmla="*/ 5273144 h 6858000"/>
              <a:gd name="connsiteX24" fmla="*/ 494993 w 3531060"/>
              <a:gd name="connsiteY24" fmla="*/ 4964102 h 6858000"/>
              <a:gd name="connsiteX25" fmla="*/ 568696 w 3531060"/>
              <a:gd name="connsiteY25" fmla="*/ 4673314 h 6858000"/>
              <a:gd name="connsiteX26" fmla="*/ 564053 w 3531060"/>
              <a:gd name="connsiteY26" fmla="*/ 4444162 h 6858000"/>
              <a:gd name="connsiteX27" fmla="*/ 562482 w 3531060"/>
              <a:gd name="connsiteY27" fmla="*/ 4238831 h 6858000"/>
              <a:gd name="connsiteX28" fmla="*/ 566528 w 3531060"/>
              <a:gd name="connsiteY28" fmla="*/ 4167684 h 6858000"/>
              <a:gd name="connsiteX29" fmla="*/ 565861 w 3531060"/>
              <a:gd name="connsiteY29" fmla="*/ 4066422 h 6858000"/>
              <a:gd name="connsiteX30" fmla="*/ 535898 w 3531060"/>
              <a:gd name="connsiteY30" fmla="*/ 3956159 h 6858000"/>
              <a:gd name="connsiteX31" fmla="*/ 529864 w 3531060"/>
              <a:gd name="connsiteY31" fmla="*/ 3827475 h 6858000"/>
              <a:gd name="connsiteX32" fmla="*/ 529398 w 3531060"/>
              <a:gd name="connsiteY32" fmla="*/ 3731753 h 6858000"/>
              <a:gd name="connsiteX33" fmla="*/ 516932 w 3531060"/>
              <a:gd name="connsiteY33" fmla="*/ 3591228 h 6858000"/>
              <a:gd name="connsiteX34" fmla="*/ 516408 w 3531060"/>
              <a:gd name="connsiteY34" fmla="*/ 3470066 h 6858000"/>
              <a:gd name="connsiteX35" fmla="*/ 503912 w 3531060"/>
              <a:gd name="connsiteY35" fmla="*/ 3378353 h 6858000"/>
              <a:gd name="connsiteX36" fmla="*/ 510998 w 3531060"/>
              <a:gd name="connsiteY36" fmla="*/ 3426234 h 6858000"/>
              <a:gd name="connsiteX37" fmla="*/ 493021 w 3531060"/>
              <a:gd name="connsiteY37" fmla="*/ 3298102 h 6858000"/>
              <a:gd name="connsiteX38" fmla="*/ 476639 w 3531060"/>
              <a:gd name="connsiteY38" fmla="*/ 3237723 h 6858000"/>
              <a:gd name="connsiteX39" fmla="*/ 495722 w 3531060"/>
              <a:gd name="connsiteY39" fmla="*/ 3171637 h 6858000"/>
              <a:gd name="connsiteX40" fmla="*/ 450994 w 3531060"/>
              <a:gd name="connsiteY40" fmla="*/ 3065288 h 6858000"/>
              <a:gd name="connsiteX41" fmla="*/ 421746 w 3531060"/>
              <a:gd name="connsiteY41" fmla="*/ 2897536 h 6858000"/>
              <a:gd name="connsiteX42" fmla="*/ 385928 w 3531060"/>
              <a:gd name="connsiteY42" fmla="*/ 2840607 h 6858000"/>
              <a:gd name="connsiteX43" fmla="*/ 352690 w 3531060"/>
              <a:gd name="connsiteY43" fmla="*/ 2704145 h 6858000"/>
              <a:gd name="connsiteX44" fmla="*/ 327326 w 3531060"/>
              <a:gd name="connsiteY44" fmla="*/ 2596651 h 6858000"/>
              <a:gd name="connsiteX45" fmla="*/ 316968 w 3531060"/>
              <a:gd name="connsiteY45" fmla="*/ 2569830 h 6858000"/>
              <a:gd name="connsiteX46" fmla="*/ 291337 w 3531060"/>
              <a:gd name="connsiteY46" fmla="*/ 2512570 h 6858000"/>
              <a:gd name="connsiteX47" fmla="*/ 296082 w 3531060"/>
              <a:gd name="connsiteY47" fmla="*/ 2497590 h 6858000"/>
              <a:gd name="connsiteX48" fmla="*/ 296084 w 3531060"/>
              <a:gd name="connsiteY48" fmla="*/ 2497483 h 6858000"/>
              <a:gd name="connsiteX49" fmla="*/ 294022 w 3531060"/>
              <a:gd name="connsiteY49" fmla="*/ 2484247 h 6858000"/>
              <a:gd name="connsiteX50" fmla="*/ 292784 w 3531060"/>
              <a:gd name="connsiteY50" fmla="*/ 2486499 h 6858000"/>
              <a:gd name="connsiteX51" fmla="*/ 275200 w 3531060"/>
              <a:gd name="connsiteY51" fmla="*/ 2427557 h 6858000"/>
              <a:gd name="connsiteX52" fmla="*/ 286266 w 3531060"/>
              <a:gd name="connsiteY52" fmla="*/ 2384112 h 6858000"/>
              <a:gd name="connsiteX53" fmla="*/ 263813 w 3531060"/>
              <a:gd name="connsiteY53" fmla="*/ 2270223 h 6858000"/>
              <a:gd name="connsiteX54" fmla="*/ 238402 w 3531060"/>
              <a:gd name="connsiteY54" fmla="*/ 2198449 h 6858000"/>
              <a:gd name="connsiteX55" fmla="*/ 235318 w 3531060"/>
              <a:gd name="connsiteY55" fmla="*/ 2195917 h 6858000"/>
              <a:gd name="connsiteX56" fmla="*/ 230374 w 3531060"/>
              <a:gd name="connsiteY56" fmla="*/ 2180424 h 6858000"/>
              <a:gd name="connsiteX57" fmla="*/ 218180 w 3531060"/>
              <a:gd name="connsiteY57" fmla="*/ 2103866 h 6858000"/>
              <a:gd name="connsiteX58" fmla="*/ 215674 w 3531060"/>
              <a:gd name="connsiteY58" fmla="*/ 2091957 h 6858000"/>
              <a:gd name="connsiteX59" fmla="*/ 205319 w 3531060"/>
              <a:gd name="connsiteY59" fmla="*/ 2010962 h 6858000"/>
              <a:gd name="connsiteX60" fmla="*/ 203437 w 3531060"/>
              <a:gd name="connsiteY60" fmla="*/ 1997565 h 6858000"/>
              <a:gd name="connsiteX61" fmla="*/ 199907 w 3531060"/>
              <a:gd name="connsiteY61" fmla="*/ 1995657 h 6858000"/>
              <a:gd name="connsiteX62" fmla="*/ 199391 w 3531060"/>
              <a:gd name="connsiteY62" fmla="*/ 1990646 h 6858000"/>
              <a:gd name="connsiteX63" fmla="*/ 208753 w 3531060"/>
              <a:gd name="connsiteY63" fmla="*/ 1964565 h 6858000"/>
              <a:gd name="connsiteX64" fmla="*/ 205295 w 3531060"/>
              <a:gd name="connsiteY64" fmla="*/ 1849539 h 6858000"/>
              <a:gd name="connsiteX65" fmla="*/ 215900 w 3531060"/>
              <a:gd name="connsiteY65" fmla="*/ 1739005 h 6858000"/>
              <a:gd name="connsiteX66" fmla="*/ 214116 w 3531060"/>
              <a:gd name="connsiteY66" fmla="*/ 1572143 h 6858000"/>
              <a:gd name="connsiteX67" fmla="*/ 171292 w 3531060"/>
              <a:gd name="connsiteY67" fmla="*/ 1394445 h 6858000"/>
              <a:gd name="connsiteX68" fmla="*/ 147310 w 3531060"/>
              <a:gd name="connsiteY68" fmla="*/ 1368244 h 6858000"/>
              <a:gd name="connsiteX69" fmla="*/ 136918 w 3531060"/>
              <a:gd name="connsiteY69" fmla="*/ 1304100 h 6858000"/>
              <a:gd name="connsiteX70" fmla="*/ 133350 w 3531060"/>
              <a:gd name="connsiteY70" fmla="*/ 1266991 h 6858000"/>
              <a:gd name="connsiteX71" fmla="*/ 120972 w 3531060"/>
              <a:gd name="connsiteY71" fmla="*/ 1165753 h 6858000"/>
              <a:gd name="connsiteX72" fmla="*/ 123458 w 3531060"/>
              <a:gd name="connsiteY72" fmla="*/ 1076447 h 6858000"/>
              <a:gd name="connsiteX73" fmla="*/ 97854 w 3531060"/>
              <a:gd name="connsiteY73" fmla="*/ 1017164 h 6858000"/>
              <a:gd name="connsiteX74" fmla="*/ 87953 w 3531060"/>
              <a:gd name="connsiteY74" fmla="*/ 994620 h 6858000"/>
              <a:gd name="connsiteX75" fmla="*/ 88632 w 3531060"/>
              <a:gd name="connsiteY75" fmla="*/ 989015 h 6858000"/>
              <a:gd name="connsiteX76" fmla="*/ 88620 w 3531060"/>
              <a:gd name="connsiteY76" fmla="*/ 980586 h 6858000"/>
              <a:gd name="connsiteX77" fmla="*/ 88469 w 3531060"/>
              <a:gd name="connsiteY77" fmla="*/ 980346 h 6858000"/>
              <a:gd name="connsiteX78" fmla="*/ 88753 w 3531060"/>
              <a:gd name="connsiteY78" fmla="*/ 972517 h 6858000"/>
              <a:gd name="connsiteX79" fmla="*/ 92049 w 3531060"/>
              <a:gd name="connsiteY79" fmla="*/ 934639 h 6858000"/>
              <a:gd name="connsiteX80" fmla="*/ 75170 w 3531060"/>
              <a:gd name="connsiteY80" fmla="*/ 858806 h 6858000"/>
              <a:gd name="connsiteX81" fmla="*/ 73032 w 3531060"/>
              <a:gd name="connsiteY81" fmla="*/ 847069 h 6858000"/>
              <a:gd name="connsiteX82" fmla="*/ 72378 w 3531060"/>
              <a:gd name="connsiteY82" fmla="*/ 846222 h 6858000"/>
              <a:gd name="connsiteX83" fmla="*/ 79554 w 3531060"/>
              <a:gd name="connsiteY83" fmla="*/ 769298 h 6858000"/>
              <a:gd name="connsiteX84" fmla="*/ 81564 w 3531060"/>
              <a:gd name="connsiteY84" fmla="*/ 766224 h 6858000"/>
              <a:gd name="connsiteX85" fmla="*/ 82266 w 3531060"/>
              <a:gd name="connsiteY85" fmla="*/ 747981 h 6858000"/>
              <a:gd name="connsiteX86" fmla="*/ 81702 w 3531060"/>
              <a:gd name="connsiteY86" fmla="*/ 745740 h 6858000"/>
              <a:gd name="connsiteX87" fmla="*/ 103923 w 3531060"/>
              <a:gd name="connsiteY87" fmla="*/ 677309 h 6858000"/>
              <a:gd name="connsiteX88" fmla="*/ 104946 w 3531060"/>
              <a:gd name="connsiteY88" fmla="*/ 620242 h 6858000"/>
              <a:gd name="connsiteX89" fmla="*/ 112314 w 3531060"/>
              <a:gd name="connsiteY89" fmla="*/ 507811 h 6858000"/>
              <a:gd name="connsiteX90" fmla="*/ 120754 w 3531060"/>
              <a:gd name="connsiteY90" fmla="*/ 390502 h 6858000"/>
              <a:gd name="connsiteX91" fmla="*/ 96054 w 3531060"/>
              <a:gd name="connsiteY91" fmla="*/ 236774 h 6858000"/>
              <a:gd name="connsiteX92" fmla="*/ 100614 w 3531060"/>
              <a:gd name="connsiteY92" fmla="*/ 106394 h 6858000"/>
              <a:gd name="connsiteX93" fmla="*/ 96438 w 3531060"/>
              <a:gd name="connsiteY93" fmla="*/ 51592 h 6858000"/>
              <a:gd name="connsiteX94" fmla="*/ 104784 w 3531060"/>
              <a:gd name="connsiteY94" fmla="*/ 60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531060" h="6858000">
                <a:moveTo>
                  <a:pt x="103528" y="0"/>
                </a:moveTo>
                <a:lnTo>
                  <a:pt x="3531060" y="0"/>
                </a:lnTo>
                <a:lnTo>
                  <a:pt x="3531060" y="6858000"/>
                </a:lnTo>
                <a:lnTo>
                  <a:pt x="11227" y="6858000"/>
                </a:lnTo>
                <a:lnTo>
                  <a:pt x="13007" y="6830689"/>
                </a:lnTo>
                <a:cubicBezTo>
                  <a:pt x="13519" y="6821195"/>
                  <a:pt x="13839" y="6812491"/>
                  <a:pt x="13816" y="6805387"/>
                </a:cubicBezTo>
                <a:cubicBezTo>
                  <a:pt x="15254" y="6794161"/>
                  <a:pt x="9459" y="6753337"/>
                  <a:pt x="6804" y="6745068"/>
                </a:cubicBezTo>
                <a:lnTo>
                  <a:pt x="0" y="6729489"/>
                </a:lnTo>
                <a:lnTo>
                  <a:pt x="2954" y="6720173"/>
                </a:lnTo>
                <a:cubicBezTo>
                  <a:pt x="4526" y="6681672"/>
                  <a:pt x="-2520" y="6667698"/>
                  <a:pt x="5781" y="6647880"/>
                </a:cubicBezTo>
                <a:cubicBezTo>
                  <a:pt x="8350" y="6628113"/>
                  <a:pt x="15430" y="6616086"/>
                  <a:pt x="18369" y="6601567"/>
                </a:cubicBezTo>
                <a:cubicBezTo>
                  <a:pt x="15090" y="6579062"/>
                  <a:pt x="27561" y="6584422"/>
                  <a:pt x="23416" y="6560762"/>
                </a:cubicBezTo>
                <a:cubicBezTo>
                  <a:pt x="13805" y="6562800"/>
                  <a:pt x="26779" y="6518102"/>
                  <a:pt x="18598" y="6513714"/>
                </a:cubicBezTo>
                <a:cubicBezTo>
                  <a:pt x="31032" y="6499191"/>
                  <a:pt x="54928" y="6469276"/>
                  <a:pt x="59435" y="6445731"/>
                </a:cubicBezTo>
                <a:cubicBezTo>
                  <a:pt x="64302" y="6435600"/>
                  <a:pt x="68176" y="6406542"/>
                  <a:pt x="63794" y="6393381"/>
                </a:cubicBezTo>
                <a:cubicBezTo>
                  <a:pt x="87384" y="6347124"/>
                  <a:pt x="95956" y="6355867"/>
                  <a:pt x="106081" y="6308405"/>
                </a:cubicBezTo>
                <a:cubicBezTo>
                  <a:pt x="113812" y="6278148"/>
                  <a:pt x="101282" y="6242621"/>
                  <a:pt x="113316" y="6212827"/>
                </a:cubicBezTo>
                <a:cubicBezTo>
                  <a:pt x="156730" y="6067155"/>
                  <a:pt x="232746" y="6024676"/>
                  <a:pt x="254196" y="5897402"/>
                </a:cubicBezTo>
                <a:cubicBezTo>
                  <a:pt x="278709" y="5861657"/>
                  <a:pt x="256257" y="5849960"/>
                  <a:pt x="262830" y="5814193"/>
                </a:cubicBezTo>
                <a:cubicBezTo>
                  <a:pt x="292627" y="5729321"/>
                  <a:pt x="262967" y="5779716"/>
                  <a:pt x="280557" y="5702062"/>
                </a:cubicBezTo>
                <a:cubicBezTo>
                  <a:pt x="301001" y="5690324"/>
                  <a:pt x="289062" y="5671797"/>
                  <a:pt x="297372" y="5654420"/>
                </a:cubicBezTo>
                <a:cubicBezTo>
                  <a:pt x="310717" y="5602328"/>
                  <a:pt x="319320" y="5592033"/>
                  <a:pt x="335148" y="5528164"/>
                </a:cubicBezTo>
                <a:cubicBezTo>
                  <a:pt x="331779" y="5417827"/>
                  <a:pt x="359342" y="5444441"/>
                  <a:pt x="360460" y="5405598"/>
                </a:cubicBezTo>
                <a:cubicBezTo>
                  <a:pt x="382241" y="5333681"/>
                  <a:pt x="391308" y="5299039"/>
                  <a:pt x="397460" y="5273144"/>
                </a:cubicBezTo>
                <a:cubicBezTo>
                  <a:pt x="403590" y="5241156"/>
                  <a:pt x="498677" y="5031223"/>
                  <a:pt x="494993" y="4964102"/>
                </a:cubicBezTo>
                <a:cubicBezTo>
                  <a:pt x="509257" y="4834400"/>
                  <a:pt x="557982" y="4859515"/>
                  <a:pt x="568696" y="4673314"/>
                </a:cubicBezTo>
                <a:cubicBezTo>
                  <a:pt x="562875" y="4576630"/>
                  <a:pt x="603384" y="4599723"/>
                  <a:pt x="564053" y="4444162"/>
                </a:cubicBezTo>
                <a:cubicBezTo>
                  <a:pt x="584088" y="4367766"/>
                  <a:pt x="539882" y="4356597"/>
                  <a:pt x="562482" y="4238831"/>
                </a:cubicBezTo>
                <a:cubicBezTo>
                  <a:pt x="563771" y="4228532"/>
                  <a:pt x="565115" y="4176012"/>
                  <a:pt x="566528" y="4167684"/>
                </a:cubicBezTo>
                <a:cubicBezTo>
                  <a:pt x="564092" y="4133380"/>
                  <a:pt x="570965" y="4101677"/>
                  <a:pt x="565861" y="4066422"/>
                </a:cubicBezTo>
                <a:cubicBezTo>
                  <a:pt x="560756" y="4031167"/>
                  <a:pt x="538898" y="3990412"/>
                  <a:pt x="535898" y="3956159"/>
                </a:cubicBezTo>
                <a:cubicBezTo>
                  <a:pt x="531004" y="3900312"/>
                  <a:pt x="534822" y="3857908"/>
                  <a:pt x="529864" y="3827475"/>
                </a:cubicBezTo>
                <a:cubicBezTo>
                  <a:pt x="531280" y="3816371"/>
                  <a:pt x="529214" y="3754146"/>
                  <a:pt x="529398" y="3731753"/>
                </a:cubicBezTo>
                <a:cubicBezTo>
                  <a:pt x="528440" y="3695632"/>
                  <a:pt x="516799" y="3663823"/>
                  <a:pt x="516932" y="3591228"/>
                </a:cubicBezTo>
                <a:cubicBezTo>
                  <a:pt x="516182" y="3570529"/>
                  <a:pt x="515070" y="3493177"/>
                  <a:pt x="516408" y="3470066"/>
                </a:cubicBezTo>
                <a:cubicBezTo>
                  <a:pt x="518516" y="3452307"/>
                  <a:pt x="501804" y="3396112"/>
                  <a:pt x="503912" y="3378353"/>
                </a:cubicBezTo>
                <a:lnTo>
                  <a:pt x="510998" y="3426234"/>
                </a:lnTo>
                <a:lnTo>
                  <a:pt x="493021" y="3298102"/>
                </a:lnTo>
                <a:cubicBezTo>
                  <a:pt x="493214" y="3294338"/>
                  <a:pt x="479452" y="3243952"/>
                  <a:pt x="476639" y="3237723"/>
                </a:cubicBezTo>
                <a:cubicBezTo>
                  <a:pt x="477369" y="3215695"/>
                  <a:pt x="494992" y="3193666"/>
                  <a:pt x="495722" y="3171637"/>
                </a:cubicBezTo>
                <a:cubicBezTo>
                  <a:pt x="481856" y="3119765"/>
                  <a:pt x="465452" y="3125243"/>
                  <a:pt x="450994" y="3065288"/>
                </a:cubicBezTo>
                <a:cubicBezTo>
                  <a:pt x="450473" y="3010398"/>
                  <a:pt x="430414" y="2952609"/>
                  <a:pt x="421746" y="2897536"/>
                </a:cubicBezTo>
                <a:cubicBezTo>
                  <a:pt x="400922" y="2881359"/>
                  <a:pt x="396356" y="2866991"/>
                  <a:pt x="385928" y="2840607"/>
                </a:cubicBezTo>
                <a:lnTo>
                  <a:pt x="352690" y="2704145"/>
                </a:lnTo>
                <a:cubicBezTo>
                  <a:pt x="340107" y="2662486"/>
                  <a:pt x="333280" y="2619036"/>
                  <a:pt x="327326" y="2596651"/>
                </a:cubicBezTo>
                <a:cubicBezTo>
                  <a:pt x="320226" y="2593515"/>
                  <a:pt x="322845" y="2562919"/>
                  <a:pt x="316968" y="2569830"/>
                </a:cubicBezTo>
                <a:cubicBezTo>
                  <a:pt x="318605" y="2548205"/>
                  <a:pt x="298030" y="2527006"/>
                  <a:pt x="291337" y="2512570"/>
                </a:cubicBezTo>
                <a:lnTo>
                  <a:pt x="296082" y="2497590"/>
                </a:lnTo>
                <a:cubicBezTo>
                  <a:pt x="296082" y="2497555"/>
                  <a:pt x="296082" y="2497521"/>
                  <a:pt x="296084" y="2497483"/>
                </a:cubicBezTo>
                <a:cubicBezTo>
                  <a:pt x="296167" y="2488909"/>
                  <a:pt x="295802" y="2483236"/>
                  <a:pt x="294022" y="2484247"/>
                </a:cubicBezTo>
                <a:lnTo>
                  <a:pt x="292784" y="2486499"/>
                </a:lnTo>
                <a:lnTo>
                  <a:pt x="275200" y="2427557"/>
                </a:lnTo>
                <a:lnTo>
                  <a:pt x="286266" y="2384112"/>
                </a:lnTo>
                <a:cubicBezTo>
                  <a:pt x="281552" y="2356889"/>
                  <a:pt x="268975" y="2302167"/>
                  <a:pt x="263813" y="2270223"/>
                </a:cubicBezTo>
                <a:cubicBezTo>
                  <a:pt x="260813" y="2252348"/>
                  <a:pt x="240336" y="2209833"/>
                  <a:pt x="238402" y="2198449"/>
                </a:cubicBezTo>
                <a:lnTo>
                  <a:pt x="235318" y="2195917"/>
                </a:lnTo>
                <a:lnTo>
                  <a:pt x="230374" y="2180424"/>
                </a:lnTo>
                <a:lnTo>
                  <a:pt x="218180" y="2103866"/>
                </a:lnTo>
                <a:lnTo>
                  <a:pt x="215674" y="2091957"/>
                </a:lnTo>
                <a:cubicBezTo>
                  <a:pt x="213530" y="2076472"/>
                  <a:pt x="207358" y="2026694"/>
                  <a:pt x="205319" y="2010962"/>
                </a:cubicBezTo>
                <a:cubicBezTo>
                  <a:pt x="205156" y="2005218"/>
                  <a:pt x="204594" y="2000520"/>
                  <a:pt x="203437" y="1997565"/>
                </a:cubicBezTo>
                <a:lnTo>
                  <a:pt x="199907" y="1995657"/>
                </a:lnTo>
                <a:cubicBezTo>
                  <a:pt x="199736" y="1993986"/>
                  <a:pt x="199562" y="1992316"/>
                  <a:pt x="199391" y="1990646"/>
                </a:cubicBezTo>
                <a:lnTo>
                  <a:pt x="208753" y="1964565"/>
                </a:lnTo>
                <a:cubicBezTo>
                  <a:pt x="217880" y="1924146"/>
                  <a:pt x="220709" y="1860908"/>
                  <a:pt x="205295" y="1849539"/>
                </a:cubicBezTo>
                <a:cubicBezTo>
                  <a:pt x="201352" y="1822143"/>
                  <a:pt x="217642" y="1765000"/>
                  <a:pt x="215900" y="1739005"/>
                </a:cubicBezTo>
                <a:cubicBezTo>
                  <a:pt x="215305" y="1683384"/>
                  <a:pt x="214710" y="1627764"/>
                  <a:pt x="214116" y="1572143"/>
                </a:cubicBezTo>
                <a:lnTo>
                  <a:pt x="171292" y="1394445"/>
                </a:lnTo>
                <a:lnTo>
                  <a:pt x="147310" y="1368244"/>
                </a:lnTo>
                <a:cubicBezTo>
                  <a:pt x="150887" y="1343046"/>
                  <a:pt x="142396" y="1338329"/>
                  <a:pt x="136918" y="1304100"/>
                </a:cubicBezTo>
                <a:cubicBezTo>
                  <a:pt x="140988" y="1289635"/>
                  <a:pt x="138268" y="1278156"/>
                  <a:pt x="133350" y="1266991"/>
                </a:cubicBezTo>
                <a:cubicBezTo>
                  <a:pt x="133212" y="1233548"/>
                  <a:pt x="125209" y="1203243"/>
                  <a:pt x="120972" y="1165753"/>
                </a:cubicBezTo>
                <a:cubicBezTo>
                  <a:pt x="124590" y="1125005"/>
                  <a:pt x="127933" y="1116514"/>
                  <a:pt x="123458" y="1076447"/>
                </a:cubicBezTo>
                <a:lnTo>
                  <a:pt x="97854" y="1017164"/>
                </a:lnTo>
                <a:lnTo>
                  <a:pt x="87953" y="994620"/>
                </a:lnTo>
                <a:lnTo>
                  <a:pt x="88632" y="989015"/>
                </a:lnTo>
                <a:cubicBezTo>
                  <a:pt x="88926" y="985113"/>
                  <a:pt x="88892" y="982471"/>
                  <a:pt x="88620" y="980586"/>
                </a:cubicBezTo>
                <a:lnTo>
                  <a:pt x="88469" y="980346"/>
                </a:lnTo>
                <a:cubicBezTo>
                  <a:pt x="88563" y="977736"/>
                  <a:pt x="88658" y="975127"/>
                  <a:pt x="88753" y="972517"/>
                </a:cubicBezTo>
                <a:cubicBezTo>
                  <a:pt x="89577" y="959384"/>
                  <a:pt x="90705" y="946679"/>
                  <a:pt x="92049" y="934639"/>
                </a:cubicBezTo>
                <a:cubicBezTo>
                  <a:pt x="89786" y="915687"/>
                  <a:pt x="78339" y="873402"/>
                  <a:pt x="75170" y="858806"/>
                </a:cubicBezTo>
                <a:cubicBezTo>
                  <a:pt x="75311" y="853363"/>
                  <a:pt x="74422" y="849791"/>
                  <a:pt x="73032" y="847069"/>
                </a:cubicBezTo>
                <a:lnTo>
                  <a:pt x="72378" y="846222"/>
                </a:lnTo>
                <a:lnTo>
                  <a:pt x="79554" y="769298"/>
                </a:lnTo>
                <a:lnTo>
                  <a:pt x="81564" y="766224"/>
                </a:lnTo>
                <a:cubicBezTo>
                  <a:pt x="82786" y="762689"/>
                  <a:pt x="83312" y="757352"/>
                  <a:pt x="82266" y="747981"/>
                </a:cubicBezTo>
                <a:lnTo>
                  <a:pt x="81702" y="745740"/>
                </a:lnTo>
                <a:lnTo>
                  <a:pt x="103923" y="677309"/>
                </a:lnTo>
                <a:cubicBezTo>
                  <a:pt x="105299" y="672730"/>
                  <a:pt x="102678" y="623245"/>
                  <a:pt x="104946" y="620242"/>
                </a:cubicBezTo>
                <a:cubicBezTo>
                  <a:pt x="92830" y="565919"/>
                  <a:pt x="114403" y="564337"/>
                  <a:pt x="112314" y="507811"/>
                </a:cubicBezTo>
                <a:cubicBezTo>
                  <a:pt x="111846" y="486024"/>
                  <a:pt x="112944" y="445088"/>
                  <a:pt x="120754" y="390502"/>
                </a:cubicBezTo>
                <a:cubicBezTo>
                  <a:pt x="118044" y="345330"/>
                  <a:pt x="97534" y="291126"/>
                  <a:pt x="96054" y="236774"/>
                </a:cubicBezTo>
                <a:cubicBezTo>
                  <a:pt x="94028" y="198301"/>
                  <a:pt x="94008" y="171041"/>
                  <a:pt x="100614" y="106394"/>
                </a:cubicBezTo>
                <a:cubicBezTo>
                  <a:pt x="84650" y="66832"/>
                  <a:pt x="99424" y="89628"/>
                  <a:pt x="96438" y="51592"/>
                </a:cubicBezTo>
                <a:cubicBezTo>
                  <a:pt x="111136" y="65057"/>
                  <a:pt x="88198" y="4390"/>
                  <a:pt x="104784" y="600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81" name="Freeform: Shape 78">
            <a:extLst>
              <a:ext uri="{FF2B5EF4-FFF2-40B4-BE49-F238E27FC236}">
                <a16:creationId xmlns:a16="http://schemas.microsoft.com/office/drawing/2014/main" id="{B3E7C62F-013B-4BF0-A4FA-40596DEA7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0976" y="736749"/>
            <a:ext cx="2418028" cy="260105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009EC01A-C64B-4D14-A731-D2A72DFC1695}"/>
              </a:ext>
            </a:extLst>
          </p:cNvPr>
          <p:cNvPicPr>
            <a:picLocks noChangeAspect="1"/>
          </p:cNvPicPr>
          <p:nvPr/>
        </p:nvPicPr>
        <p:blipFill>
          <a:blip r:embed="rId3"/>
          <a:stretch>
            <a:fillRect/>
          </a:stretch>
        </p:blipFill>
        <p:spPr>
          <a:xfrm>
            <a:off x="9203330" y="993895"/>
            <a:ext cx="2093320" cy="2074203"/>
          </a:xfrm>
          <a:prstGeom prst="rect">
            <a:avLst/>
          </a:prstGeom>
        </p:spPr>
      </p:pic>
      <p:sp>
        <p:nvSpPr>
          <p:cNvPr id="15382" name="Freeform: Shape 80">
            <a:extLst>
              <a:ext uri="{FF2B5EF4-FFF2-40B4-BE49-F238E27FC236}">
                <a16:creationId xmlns:a16="http://schemas.microsoft.com/office/drawing/2014/main" id="{A06EE196-46B1-4987-B8E2-2681AD6A9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2463" y="3502043"/>
            <a:ext cx="2418028" cy="26005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Rectangle 6">
            <a:extLst>
              <a:ext uri="{FF2B5EF4-FFF2-40B4-BE49-F238E27FC236}">
                <a16:creationId xmlns:a16="http://schemas.microsoft.com/office/drawing/2014/main" id="{C99D11B4-B61D-4ECC-AA3A-DE3A9B692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0048" y="3234332"/>
            <a:ext cx="1027015" cy="361496"/>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366" name="Picture 5" descr="logo_Discovery.png">
            <a:extLst>
              <a:ext uri="{FF2B5EF4-FFF2-40B4-BE49-F238E27FC236}">
                <a16:creationId xmlns:a16="http://schemas.microsoft.com/office/drawing/2014/main" id="{CA0F6A73-AB78-448A-AC02-A1FDDAEA5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203330" y="3749246"/>
            <a:ext cx="2093320" cy="2093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6">
            <a:extLst>
              <a:ext uri="{FF2B5EF4-FFF2-40B4-BE49-F238E27FC236}">
                <a16:creationId xmlns:a16="http://schemas.microsoft.com/office/drawing/2014/main" id="{4CB42AEE-7884-4971-B2B9-E6F1AEF5A3C6}"/>
              </a:ext>
            </a:extLst>
          </p:cNvPr>
          <p:cNvSpPr>
            <a:spLocks noGrp="1" noChangeArrowheads="1"/>
          </p:cNvSpPr>
          <p:nvPr/>
        </p:nvSpPr>
        <p:spPr bwMode="auto">
          <a:xfrm>
            <a:off x="1682750" y="6408739"/>
            <a:ext cx="8826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defRPr>
            </a:lvl1pPr>
            <a:lvl2pPr marL="742950" indent="-285750">
              <a:defRPr sz="2600">
                <a:solidFill>
                  <a:schemeClr val="tx1"/>
                </a:solidFill>
                <a:latin typeface="Arial" panose="020B0604020202020204" pitchFamily="34" charset="0"/>
              </a:defRPr>
            </a:lvl2pPr>
            <a:lvl3pPr marL="1143000" indent="-228600">
              <a:defRPr sz="2600">
                <a:solidFill>
                  <a:schemeClr val="tx1"/>
                </a:solidFill>
                <a:latin typeface="Arial" panose="020B0604020202020204" pitchFamily="34" charset="0"/>
              </a:defRPr>
            </a:lvl3pPr>
            <a:lvl4pPr marL="1600200" indent="-228600">
              <a:defRPr sz="2600">
                <a:solidFill>
                  <a:schemeClr val="tx1"/>
                </a:solidFill>
                <a:latin typeface="Arial" panose="020B0604020202020204" pitchFamily="34" charset="0"/>
              </a:defRPr>
            </a:lvl4pPr>
            <a:lvl5pPr marL="2057400" indent="-228600">
              <a:defRPr sz="2600">
                <a:solidFill>
                  <a:schemeClr val="tx1"/>
                </a:solidFill>
                <a:latin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defRPr>
            </a:lvl9pPr>
          </a:lstStyle>
          <a:p>
            <a:pPr algn="ctr" eaLnBrk="1" hangingPunct="1">
              <a:spcBef>
                <a:spcPct val="20000"/>
              </a:spcBef>
              <a:buClr>
                <a:schemeClr val="accent2"/>
              </a:buClr>
              <a:buSzPct val="70000"/>
              <a:buFont typeface="Wingdings" panose="05000000000000000000" pitchFamily="2" charset="2"/>
              <a:buNone/>
            </a:pPr>
            <a:r>
              <a:rPr lang="en-US" altLang="en-US" sz="1200">
                <a:solidFill>
                  <a:srgbClr val="FFFFFF"/>
                </a:solidFill>
              </a:rPr>
              <a:t>connect.ebsco.com</a:t>
            </a:r>
          </a:p>
        </p:txBody>
      </p:sp>
    </p:spTree>
  </p:cSld>
  <p:clrMapOvr>
    <a:masterClrMapping/>
  </p:clrMapOvr>
  <mc:AlternateContent xmlns:mc="http://schemas.openxmlformats.org/markup-compatibility/2006" xmlns:p14="http://schemas.microsoft.com/office/powerpoint/2010/main">
    <mc:Choice Requires="p14">
      <p:transition spd="slow" p14:dur="2000" advTm="7533"/>
    </mc:Choice>
    <mc:Fallback xmlns="">
      <p:transition spd="slow" advTm="75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810303-EC03-45E9-997E-1788D5529C44}"/>
              </a:ext>
            </a:extLst>
          </p:cNvPr>
          <p:cNvPicPr>
            <a:picLocks noChangeAspect="1"/>
          </p:cNvPicPr>
          <p:nvPr/>
        </p:nvPicPr>
        <p:blipFill>
          <a:blip r:embed="rId3"/>
          <a:stretch>
            <a:fillRect/>
          </a:stretch>
        </p:blipFill>
        <p:spPr>
          <a:xfrm>
            <a:off x="167970" y="814656"/>
            <a:ext cx="11856059" cy="5397777"/>
          </a:xfrm>
          <a:prstGeom prst="rect">
            <a:avLst/>
          </a:prstGeom>
        </p:spPr>
      </p:pic>
      <p:sp>
        <p:nvSpPr>
          <p:cNvPr id="20483" name="Text Box 24">
            <a:extLst>
              <a:ext uri="{FF2B5EF4-FFF2-40B4-BE49-F238E27FC236}">
                <a16:creationId xmlns:a16="http://schemas.microsoft.com/office/drawing/2014/main" id="{C5D9B29C-0769-4DEF-80BA-7806E82C48C3}"/>
              </a:ext>
            </a:extLst>
          </p:cNvPr>
          <p:cNvSpPr txBox="1">
            <a:spLocks noChangeArrowheads="1"/>
          </p:cNvSpPr>
          <p:nvPr/>
        </p:nvSpPr>
        <p:spPr bwMode="auto">
          <a:xfrm>
            <a:off x="1530651" y="5421126"/>
            <a:ext cx="8750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40" tIns="45720" rIns="91440" bIns="45720" anchor="t">
            <a:spAutoFit/>
          </a:bodyPr>
          <a:lstStyle>
            <a:lvl1pPr>
              <a:defRPr sz="2600">
                <a:solidFill>
                  <a:schemeClr val="tx1"/>
                </a:solidFill>
                <a:latin typeface="Arial" panose="020B0604020202020204" pitchFamily="34" charset="0"/>
              </a:defRPr>
            </a:lvl1pPr>
            <a:lvl2pPr marL="742950" indent="-285750">
              <a:defRPr sz="2600">
                <a:solidFill>
                  <a:schemeClr val="tx1"/>
                </a:solidFill>
                <a:latin typeface="Arial" panose="020B0604020202020204" pitchFamily="34" charset="0"/>
              </a:defRPr>
            </a:lvl2pPr>
            <a:lvl3pPr marL="1143000" indent="-228600">
              <a:defRPr sz="2600">
                <a:solidFill>
                  <a:schemeClr val="tx1"/>
                </a:solidFill>
                <a:latin typeface="Arial" panose="020B0604020202020204" pitchFamily="34" charset="0"/>
              </a:defRPr>
            </a:lvl3pPr>
            <a:lvl4pPr marL="1600200" indent="-228600">
              <a:defRPr sz="2600">
                <a:solidFill>
                  <a:schemeClr val="tx1"/>
                </a:solidFill>
                <a:latin typeface="Arial" panose="020B0604020202020204" pitchFamily="34" charset="0"/>
              </a:defRPr>
            </a:lvl4pPr>
            <a:lvl5pPr marL="2057400" indent="-228600">
              <a:defRPr sz="2600">
                <a:solidFill>
                  <a:schemeClr val="tx1"/>
                </a:solidFill>
                <a:latin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defRPr>
            </a:lvl9pPr>
          </a:lstStyle>
          <a:p>
            <a:pPr algn="ctr" eaLnBrk="1" hangingPunct="1">
              <a:spcBef>
                <a:spcPct val="50000"/>
              </a:spcBef>
              <a:buClr>
                <a:schemeClr val="accent1"/>
              </a:buClr>
              <a:buSzPct val="85000"/>
            </a:pPr>
            <a:r>
              <a:rPr lang="en-US" altLang="en-US" sz="1400" dirty="0">
                <a:latin typeface="Arial"/>
                <a:cs typeface="Arial"/>
              </a:rPr>
              <a:t>. </a:t>
            </a:r>
            <a:endParaRPr lang="en-US" altLang="en-US" sz="1400" dirty="0">
              <a:cs typeface="Arial"/>
            </a:endParaRPr>
          </a:p>
        </p:txBody>
      </p:sp>
      <p:sp>
        <p:nvSpPr>
          <p:cNvPr id="5" name="Rectangle 4">
            <a:extLst>
              <a:ext uri="{FF2B5EF4-FFF2-40B4-BE49-F238E27FC236}">
                <a16:creationId xmlns:a16="http://schemas.microsoft.com/office/drawing/2014/main" id="{C65373E8-55A4-4DD8-A3D5-833B291132E3}"/>
              </a:ext>
            </a:extLst>
          </p:cNvPr>
          <p:cNvSpPr/>
          <p:nvPr/>
        </p:nvSpPr>
        <p:spPr>
          <a:xfrm>
            <a:off x="5100809" y="3767769"/>
            <a:ext cx="1817784" cy="49790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TextBox 2">
            <a:extLst>
              <a:ext uri="{FF2B5EF4-FFF2-40B4-BE49-F238E27FC236}">
                <a16:creationId xmlns:a16="http://schemas.microsoft.com/office/drawing/2014/main" id="{3705116D-7636-4A69-AA56-9EB4C39823A2}"/>
              </a:ext>
            </a:extLst>
          </p:cNvPr>
          <p:cNvSpPr txBox="1"/>
          <p:nvPr/>
        </p:nvSpPr>
        <p:spPr>
          <a:xfrm>
            <a:off x="2060896" y="159601"/>
            <a:ext cx="8290419" cy="369332"/>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Advanced searching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182472"/>
      </p:ext>
    </p:extLst>
  </p:cSld>
  <p:clrMapOvr>
    <a:masterClrMapping/>
  </p:clrMapOvr>
  <mc:AlternateContent xmlns:mc="http://schemas.openxmlformats.org/markup-compatibility/2006" xmlns:p14="http://schemas.microsoft.com/office/powerpoint/2010/main">
    <mc:Choice Requires="p14">
      <p:transition spd="slow" p14:dur="2000" advTm="8400"/>
    </mc:Choice>
    <mc:Fallback xmlns="">
      <p:transition spd="slow" advTm="8400"/>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67395A-E0FA-4F6E-8282-ED897B8A3D6C}"/>
              </a:ext>
            </a:extLst>
          </p:cNvPr>
          <p:cNvPicPr>
            <a:picLocks noChangeAspect="1"/>
          </p:cNvPicPr>
          <p:nvPr/>
        </p:nvPicPr>
        <p:blipFill>
          <a:blip r:embed="rId3"/>
          <a:stretch>
            <a:fillRect/>
          </a:stretch>
        </p:blipFill>
        <p:spPr>
          <a:xfrm>
            <a:off x="148919" y="621840"/>
            <a:ext cx="11894161" cy="5378726"/>
          </a:xfrm>
          <a:prstGeom prst="rect">
            <a:avLst/>
          </a:prstGeom>
        </p:spPr>
      </p:pic>
      <p:sp>
        <p:nvSpPr>
          <p:cNvPr id="3" name="TextBox 2">
            <a:extLst>
              <a:ext uri="{FF2B5EF4-FFF2-40B4-BE49-F238E27FC236}">
                <a16:creationId xmlns:a16="http://schemas.microsoft.com/office/drawing/2014/main" id="{03103AD2-3E16-4972-8E9A-34D82B07F12C}"/>
              </a:ext>
            </a:extLst>
          </p:cNvPr>
          <p:cNvSpPr txBox="1"/>
          <p:nvPr/>
        </p:nvSpPr>
        <p:spPr>
          <a:xfrm>
            <a:off x="1865729" y="219457"/>
            <a:ext cx="845143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Search Results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4244242"/>
      </p:ext>
    </p:extLst>
  </p:cSld>
  <p:clrMapOvr>
    <a:masterClrMapping/>
  </p:clrMapOvr>
  <mc:AlternateContent xmlns:mc="http://schemas.openxmlformats.org/markup-compatibility/2006" xmlns:p14="http://schemas.microsoft.com/office/powerpoint/2010/main">
    <mc:Choice Requires="p14">
      <p:transition spd="slow" p14:dur="2000" advTm="10789"/>
    </mc:Choice>
    <mc:Fallback xmlns="">
      <p:transition spd="slow" advTm="10789"/>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67395A-E0FA-4F6E-8282-ED897B8A3D6C}"/>
              </a:ext>
            </a:extLst>
          </p:cNvPr>
          <p:cNvPicPr>
            <a:picLocks noChangeAspect="1"/>
          </p:cNvPicPr>
          <p:nvPr/>
        </p:nvPicPr>
        <p:blipFill>
          <a:blip r:embed="rId3"/>
          <a:stretch>
            <a:fillRect/>
          </a:stretch>
        </p:blipFill>
        <p:spPr>
          <a:xfrm>
            <a:off x="144365" y="588789"/>
            <a:ext cx="11894161" cy="5378726"/>
          </a:xfrm>
          <a:prstGeom prst="rect">
            <a:avLst/>
          </a:prstGeom>
        </p:spPr>
      </p:pic>
      <p:sp>
        <p:nvSpPr>
          <p:cNvPr id="6" name="Rectangle 5">
            <a:extLst>
              <a:ext uri="{FF2B5EF4-FFF2-40B4-BE49-F238E27FC236}">
                <a16:creationId xmlns:a16="http://schemas.microsoft.com/office/drawing/2014/main" id="{4D696830-777A-44AF-A089-ACBD1E7CCB89}"/>
              </a:ext>
            </a:extLst>
          </p:cNvPr>
          <p:cNvSpPr/>
          <p:nvPr/>
        </p:nvSpPr>
        <p:spPr>
          <a:xfrm>
            <a:off x="3129463" y="2941504"/>
            <a:ext cx="6702425" cy="150931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TextBox 2">
            <a:extLst>
              <a:ext uri="{FF2B5EF4-FFF2-40B4-BE49-F238E27FC236}">
                <a16:creationId xmlns:a16="http://schemas.microsoft.com/office/drawing/2014/main" id="{03103AD2-3E16-4972-8E9A-34D82B07F12C}"/>
              </a:ext>
            </a:extLst>
          </p:cNvPr>
          <p:cNvSpPr txBox="1"/>
          <p:nvPr/>
        </p:nvSpPr>
        <p:spPr>
          <a:xfrm>
            <a:off x="1865729" y="219457"/>
            <a:ext cx="8451435" cy="369332"/>
          </a:xfrm>
          <a:prstGeom prst="rect">
            <a:avLst/>
          </a:prstGeom>
          <a:noFill/>
        </p:spPr>
        <p:txBody>
          <a:bodyPr wrap="square" rtlCol="0">
            <a:spAutoFit/>
          </a:bodyPr>
          <a:lstStyle/>
          <a:p>
            <a:pPr algn="ctr"/>
            <a:r>
              <a:rPr lang="en-GB" dirty="0"/>
              <a:t>Search Results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6217"/>
    </mc:Choice>
    <mc:Fallback xmlns="">
      <p:transition spd="slow" advTm="16217"/>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90E3BE-0F2C-4BC3-8E5C-9E8FCAC6E711}"/>
              </a:ext>
            </a:extLst>
          </p:cNvPr>
          <p:cNvPicPr>
            <a:picLocks noChangeAspect="1"/>
          </p:cNvPicPr>
          <p:nvPr/>
        </p:nvPicPr>
        <p:blipFill>
          <a:blip r:embed="rId3"/>
          <a:stretch>
            <a:fillRect/>
          </a:stretch>
        </p:blipFill>
        <p:spPr>
          <a:xfrm>
            <a:off x="1644421" y="815840"/>
            <a:ext cx="8903158" cy="5226319"/>
          </a:xfrm>
          <a:prstGeom prst="rect">
            <a:avLst/>
          </a:prstGeom>
        </p:spPr>
      </p:pic>
      <p:sp>
        <p:nvSpPr>
          <p:cNvPr id="6" name="Rectangle 5">
            <a:extLst>
              <a:ext uri="{FF2B5EF4-FFF2-40B4-BE49-F238E27FC236}">
                <a16:creationId xmlns:a16="http://schemas.microsoft.com/office/drawing/2014/main" id="{4D696830-777A-44AF-A089-ACBD1E7CCB89}"/>
              </a:ext>
            </a:extLst>
          </p:cNvPr>
          <p:cNvSpPr/>
          <p:nvPr/>
        </p:nvSpPr>
        <p:spPr>
          <a:xfrm>
            <a:off x="9705860" y="2555914"/>
            <a:ext cx="374574" cy="440674"/>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103AD2-3E16-4972-8E9A-34D82B07F12C}"/>
              </a:ext>
            </a:extLst>
          </p:cNvPr>
          <p:cNvSpPr txBox="1"/>
          <p:nvPr/>
        </p:nvSpPr>
        <p:spPr>
          <a:xfrm>
            <a:off x="1865729" y="219457"/>
            <a:ext cx="845143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Search Results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880251"/>
      </p:ext>
    </p:extLst>
  </p:cSld>
  <p:clrMapOvr>
    <a:masterClrMapping/>
  </p:clrMapOvr>
  <mc:AlternateContent xmlns:mc="http://schemas.openxmlformats.org/markup-compatibility/2006" xmlns:p14="http://schemas.microsoft.com/office/powerpoint/2010/main">
    <mc:Choice Requires="p14">
      <p:transition spd="slow" p14:dur="2000" advTm="15823"/>
    </mc:Choice>
    <mc:Fallback xmlns="">
      <p:transition spd="slow" advTm="15823"/>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FC0CA3-8387-4DF5-8A91-B3AEC0FF64AB}"/>
              </a:ext>
            </a:extLst>
          </p:cNvPr>
          <p:cNvPicPr>
            <a:picLocks noChangeAspect="1"/>
          </p:cNvPicPr>
          <p:nvPr/>
        </p:nvPicPr>
        <p:blipFill>
          <a:blip r:embed="rId3"/>
          <a:stretch>
            <a:fillRect/>
          </a:stretch>
        </p:blipFill>
        <p:spPr>
          <a:xfrm>
            <a:off x="1462271" y="506069"/>
            <a:ext cx="8981719" cy="6037950"/>
          </a:xfrm>
          <a:prstGeom prst="rect">
            <a:avLst/>
          </a:prstGeom>
        </p:spPr>
      </p:pic>
      <p:sp>
        <p:nvSpPr>
          <p:cNvPr id="6" name="Rectangle 5">
            <a:extLst>
              <a:ext uri="{FF2B5EF4-FFF2-40B4-BE49-F238E27FC236}">
                <a16:creationId xmlns:a16="http://schemas.microsoft.com/office/drawing/2014/main" id="{4D696830-777A-44AF-A089-ACBD1E7CCB89}"/>
              </a:ext>
            </a:extLst>
          </p:cNvPr>
          <p:cNvSpPr/>
          <p:nvPr/>
        </p:nvSpPr>
        <p:spPr>
          <a:xfrm flipV="1">
            <a:off x="2710148" y="2566931"/>
            <a:ext cx="5166911" cy="72711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103AD2-3E16-4972-8E9A-34D82B07F12C}"/>
              </a:ext>
            </a:extLst>
          </p:cNvPr>
          <p:cNvSpPr txBox="1"/>
          <p:nvPr/>
        </p:nvSpPr>
        <p:spPr>
          <a:xfrm>
            <a:off x="1865729" y="219457"/>
            <a:ext cx="845143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Full text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043169"/>
      </p:ext>
    </p:extLst>
  </p:cSld>
  <p:clrMapOvr>
    <a:masterClrMapping/>
  </p:clrMapOvr>
  <mc:AlternateContent xmlns:mc="http://schemas.openxmlformats.org/markup-compatibility/2006" xmlns:p14="http://schemas.microsoft.com/office/powerpoint/2010/main">
    <mc:Choice Requires="p14">
      <p:transition spd="slow" p14:dur="2000" advTm="22974"/>
    </mc:Choice>
    <mc:Fallback xmlns="">
      <p:transition spd="slow" advTm="22974"/>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16055E-0BC9-4FB9-A6F1-C43299E60F26}"/>
              </a:ext>
            </a:extLst>
          </p:cNvPr>
          <p:cNvPicPr>
            <a:picLocks noChangeAspect="1"/>
          </p:cNvPicPr>
          <p:nvPr/>
        </p:nvPicPr>
        <p:blipFill>
          <a:blip r:embed="rId3"/>
          <a:stretch>
            <a:fillRect/>
          </a:stretch>
        </p:blipFill>
        <p:spPr>
          <a:xfrm>
            <a:off x="878388" y="1044452"/>
            <a:ext cx="9531840" cy="4769095"/>
          </a:xfrm>
          <a:prstGeom prst="rect">
            <a:avLst/>
          </a:prstGeom>
        </p:spPr>
      </p:pic>
      <p:pic>
        <p:nvPicPr>
          <p:cNvPr id="3" name="Picture 3" descr="Graphical user interface, application, table&#10;&#10;Description automatically generated">
            <a:extLst>
              <a:ext uri="{FF2B5EF4-FFF2-40B4-BE49-F238E27FC236}">
                <a16:creationId xmlns:a16="http://schemas.microsoft.com/office/drawing/2014/main" id="{ACB53E13-3473-4AC5-91F2-3944AEC35CB0}"/>
              </a:ext>
            </a:extLst>
          </p:cNvPr>
          <p:cNvPicPr>
            <a:picLocks noChangeAspect="1"/>
          </p:cNvPicPr>
          <p:nvPr/>
        </p:nvPicPr>
        <p:blipFill>
          <a:blip r:embed="rId4"/>
          <a:stretch>
            <a:fillRect/>
          </a:stretch>
        </p:blipFill>
        <p:spPr>
          <a:xfrm>
            <a:off x="5522471" y="2142033"/>
            <a:ext cx="4975092" cy="3887153"/>
          </a:xfrm>
          <a:prstGeom prst="rect">
            <a:avLst/>
          </a:prstGeom>
        </p:spPr>
      </p:pic>
      <p:pic>
        <p:nvPicPr>
          <p:cNvPr id="4" name="Picture 3">
            <a:extLst>
              <a:ext uri="{FF2B5EF4-FFF2-40B4-BE49-F238E27FC236}">
                <a16:creationId xmlns:a16="http://schemas.microsoft.com/office/drawing/2014/main" id="{05436196-BE8D-4C61-867B-5746AEA4C11B}"/>
              </a:ext>
            </a:extLst>
          </p:cNvPr>
          <p:cNvPicPr>
            <a:picLocks noChangeAspect="1"/>
          </p:cNvPicPr>
          <p:nvPr/>
        </p:nvPicPr>
        <p:blipFill>
          <a:blip r:embed="rId5"/>
          <a:stretch>
            <a:fillRect/>
          </a:stretch>
        </p:blipFill>
        <p:spPr>
          <a:xfrm>
            <a:off x="2071171" y="5017246"/>
            <a:ext cx="1972019" cy="568306"/>
          </a:xfrm>
          <a:prstGeom prst="rect">
            <a:avLst/>
          </a:prstGeom>
          <a:ln w="38100">
            <a:solidFill>
              <a:srgbClr val="FF0000"/>
            </a:solidFill>
          </a:ln>
        </p:spPr>
      </p:pic>
      <p:sp>
        <p:nvSpPr>
          <p:cNvPr id="6" name="TextBox 5">
            <a:extLst>
              <a:ext uri="{FF2B5EF4-FFF2-40B4-BE49-F238E27FC236}">
                <a16:creationId xmlns:a16="http://schemas.microsoft.com/office/drawing/2014/main" id="{8A4CECAC-FF57-4420-8666-96255B1397BF}"/>
              </a:ext>
            </a:extLst>
          </p:cNvPr>
          <p:cNvSpPr txBox="1"/>
          <p:nvPr/>
        </p:nvSpPr>
        <p:spPr>
          <a:xfrm>
            <a:off x="1770888" y="292609"/>
            <a:ext cx="8361458" cy="369332"/>
          </a:xfrm>
          <a:prstGeom prst="rect">
            <a:avLst/>
          </a:prstGeom>
          <a:noFill/>
        </p:spPr>
        <p:txBody>
          <a:bodyPr wrap="square" lIns="91440" tIns="45720" rIns="91440" bIns="45720" rtlCol="0" anchor="t">
            <a:spAutoFit/>
          </a:bodyPr>
          <a:lstStyle/>
          <a:p>
            <a:pPr algn="ctr"/>
            <a:r>
              <a:rPr lang="en-GB" dirty="0">
                <a:latin typeface="Arial"/>
                <a:cs typeface="Arial"/>
              </a:rPr>
              <a:t>Request a copy</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8902"/>
    </mc:Choice>
    <mc:Fallback xmlns="">
      <p:transition spd="slow" advTm="18902"/>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7A35E2-0303-448F-A616-A485F01EB0EF}"/>
              </a:ext>
            </a:extLst>
          </p:cNvPr>
          <p:cNvPicPr>
            <a:picLocks noChangeAspect="1"/>
          </p:cNvPicPr>
          <p:nvPr/>
        </p:nvPicPr>
        <p:blipFill>
          <a:blip r:embed="rId3"/>
          <a:stretch>
            <a:fillRect/>
          </a:stretch>
        </p:blipFill>
        <p:spPr>
          <a:xfrm>
            <a:off x="2292154" y="819016"/>
            <a:ext cx="7607691" cy="5219968"/>
          </a:xfrm>
          <a:prstGeom prst="rect">
            <a:avLst/>
          </a:prstGeom>
        </p:spPr>
      </p:pic>
      <p:sp>
        <p:nvSpPr>
          <p:cNvPr id="3" name="Rectangle 2">
            <a:extLst>
              <a:ext uri="{FF2B5EF4-FFF2-40B4-BE49-F238E27FC236}">
                <a16:creationId xmlns:a16="http://schemas.microsoft.com/office/drawing/2014/main" id="{A90E8062-E246-45E4-99F6-866E547452AB}"/>
              </a:ext>
            </a:extLst>
          </p:cNvPr>
          <p:cNvSpPr/>
          <p:nvPr/>
        </p:nvSpPr>
        <p:spPr>
          <a:xfrm>
            <a:off x="2292154" y="959811"/>
            <a:ext cx="2158660" cy="5474039"/>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a:extLst>
              <a:ext uri="{FF2B5EF4-FFF2-40B4-BE49-F238E27FC236}">
                <a16:creationId xmlns:a16="http://schemas.microsoft.com/office/drawing/2014/main" id="{7CD8D4DD-B104-4255-AF81-51515E011356}"/>
              </a:ext>
            </a:extLst>
          </p:cNvPr>
          <p:cNvSpPr txBox="1"/>
          <p:nvPr/>
        </p:nvSpPr>
        <p:spPr>
          <a:xfrm>
            <a:off x="2319528" y="146305"/>
            <a:ext cx="7662672" cy="369332"/>
          </a:xfrm>
          <a:prstGeom prst="rect">
            <a:avLst/>
          </a:prstGeom>
          <a:noFill/>
        </p:spPr>
        <p:txBody>
          <a:bodyPr wrap="square" rtlCol="0">
            <a:spAutoFit/>
          </a:bodyPr>
          <a:lstStyle/>
          <a:p>
            <a:pPr algn="ctr"/>
            <a:r>
              <a:rPr lang="en-GB" dirty="0"/>
              <a:t>Filters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7804"/>
    </mc:Choice>
    <mc:Fallback xmlns="">
      <p:transition spd="slow" advTm="17804"/>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BE352FC1-046A-4BC8-B283-25807238EB52}"/>
              </a:ext>
            </a:extLst>
          </p:cNvPr>
          <p:cNvPicPr>
            <a:picLocks noChangeAspect="1"/>
          </p:cNvPicPr>
          <p:nvPr/>
        </p:nvPicPr>
        <p:blipFill>
          <a:blip r:embed="rId3"/>
          <a:stretch>
            <a:fillRect/>
          </a:stretch>
        </p:blipFill>
        <p:spPr>
          <a:xfrm>
            <a:off x="1640331" y="1055105"/>
            <a:ext cx="8911341" cy="4260832"/>
          </a:xfrm>
          <a:prstGeom prst="rect">
            <a:avLst/>
          </a:prstGeom>
        </p:spPr>
      </p:pic>
      <p:sp>
        <p:nvSpPr>
          <p:cNvPr id="3" name="TextBox 2">
            <a:extLst>
              <a:ext uri="{FF2B5EF4-FFF2-40B4-BE49-F238E27FC236}">
                <a16:creationId xmlns:a16="http://schemas.microsoft.com/office/drawing/2014/main" id="{D108A476-7FF0-4BC8-A955-37278DC95E0E}"/>
              </a:ext>
            </a:extLst>
          </p:cNvPr>
          <p:cNvSpPr txBox="1"/>
          <p:nvPr/>
        </p:nvSpPr>
        <p:spPr>
          <a:xfrm>
            <a:off x="1752600" y="310897"/>
            <a:ext cx="8375904" cy="492443"/>
          </a:xfrm>
          <a:prstGeom prst="rect">
            <a:avLst/>
          </a:prstGeom>
          <a:noFill/>
        </p:spPr>
        <p:txBody>
          <a:bodyPr wrap="square" rtlCol="0">
            <a:spAutoFit/>
          </a:bodyPr>
          <a:lstStyle/>
          <a:p>
            <a:r>
              <a:rPr lang="en-GB" dirty="0"/>
              <a:t>Folders</a:t>
            </a:r>
            <a:endParaRPr lang="en-US" dirty="0"/>
          </a:p>
        </p:txBody>
      </p:sp>
      <p:pic>
        <p:nvPicPr>
          <p:cNvPr id="4" name="Picture 3">
            <a:extLst>
              <a:ext uri="{FF2B5EF4-FFF2-40B4-BE49-F238E27FC236}">
                <a16:creationId xmlns:a16="http://schemas.microsoft.com/office/drawing/2014/main" id="{369829B3-3276-45E5-8B9F-07B089AB49F1}"/>
              </a:ext>
            </a:extLst>
          </p:cNvPr>
          <p:cNvPicPr>
            <a:picLocks noChangeAspect="1"/>
          </p:cNvPicPr>
          <p:nvPr/>
        </p:nvPicPr>
        <p:blipFill>
          <a:blip r:embed="rId4"/>
          <a:stretch>
            <a:fillRect/>
          </a:stretch>
        </p:blipFill>
        <p:spPr>
          <a:xfrm>
            <a:off x="8610600" y="896296"/>
            <a:ext cx="740664" cy="524301"/>
          </a:xfrm>
          <a:prstGeom prst="rect">
            <a:avLst/>
          </a:prstGeom>
          <a:ln w="38100">
            <a:solidFill>
              <a:srgbClr val="FF0000"/>
            </a:solidFill>
          </a:ln>
        </p:spPr>
      </p:pic>
    </p:spTree>
  </p:cSld>
  <p:clrMapOvr>
    <a:masterClrMapping/>
  </p:clrMapOvr>
  <mc:AlternateContent xmlns:mc="http://schemas.openxmlformats.org/markup-compatibility/2006" xmlns:p14="http://schemas.microsoft.com/office/powerpoint/2010/main">
    <mc:Choice Requires="p14">
      <p:transition spd="slow" p14:dur="2000" advTm="15026"/>
    </mc:Choice>
    <mc:Fallback xmlns="">
      <p:transition spd="slow" advTm="1502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E2DD28-ED05-4AB0-9E22-A99A566F041C}"/>
              </a:ext>
            </a:extLst>
          </p:cNvPr>
          <p:cNvPicPr>
            <a:picLocks noChangeAspect="1"/>
          </p:cNvPicPr>
          <p:nvPr/>
        </p:nvPicPr>
        <p:blipFill>
          <a:blip r:embed="rId3"/>
          <a:stretch>
            <a:fillRect/>
          </a:stretch>
        </p:blipFill>
        <p:spPr>
          <a:xfrm>
            <a:off x="1615768" y="563953"/>
            <a:ext cx="8284078" cy="5988405"/>
          </a:xfrm>
          <a:prstGeom prst="rect">
            <a:avLst/>
          </a:prstGeom>
        </p:spPr>
      </p:pic>
      <p:sp>
        <p:nvSpPr>
          <p:cNvPr id="3" name="Rectangle 2">
            <a:extLst>
              <a:ext uri="{FF2B5EF4-FFF2-40B4-BE49-F238E27FC236}">
                <a16:creationId xmlns:a16="http://schemas.microsoft.com/office/drawing/2014/main" id="{A90E8062-E246-45E4-99F6-866E547452AB}"/>
              </a:ext>
            </a:extLst>
          </p:cNvPr>
          <p:cNvSpPr/>
          <p:nvPr/>
        </p:nvSpPr>
        <p:spPr>
          <a:xfrm>
            <a:off x="8604174" y="527755"/>
            <a:ext cx="1641514" cy="312984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a:extLst>
              <a:ext uri="{FF2B5EF4-FFF2-40B4-BE49-F238E27FC236}">
                <a16:creationId xmlns:a16="http://schemas.microsoft.com/office/drawing/2014/main" id="{7CD8D4DD-B104-4255-AF81-51515E011356}"/>
              </a:ext>
            </a:extLst>
          </p:cNvPr>
          <p:cNvSpPr txBox="1"/>
          <p:nvPr/>
        </p:nvSpPr>
        <p:spPr>
          <a:xfrm>
            <a:off x="2154275" y="194621"/>
            <a:ext cx="7662672" cy="369332"/>
          </a:xfrm>
          <a:prstGeom prst="rect">
            <a:avLst/>
          </a:prstGeom>
          <a:noFill/>
        </p:spPr>
        <p:txBody>
          <a:bodyPr wrap="square" rtlCol="0">
            <a:spAutoFit/>
          </a:bodyPr>
          <a:lstStyle/>
          <a:p>
            <a:pPr algn="ctr"/>
            <a:r>
              <a:rPr lang="en-GB" dirty="0"/>
              <a:t>Further searching</a:t>
            </a:r>
            <a:endParaRPr lang="en-US" dirty="0"/>
          </a:p>
        </p:txBody>
      </p:sp>
    </p:spTree>
    <p:extLst>
      <p:ext uri="{BB962C8B-B14F-4D97-AF65-F5344CB8AC3E}">
        <p14:creationId xmlns:p14="http://schemas.microsoft.com/office/powerpoint/2010/main" val="79172611"/>
      </p:ext>
    </p:extLst>
  </p:cSld>
  <p:clrMapOvr>
    <a:masterClrMapping/>
  </p:clrMapOvr>
  <mc:AlternateContent xmlns:mc="http://schemas.openxmlformats.org/markup-compatibility/2006" xmlns:p14="http://schemas.microsoft.com/office/powerpoint/2010/main">
    <mc:Choice Requires="p14">
      <p:transition spd="slow" p14:dur="2000" advTm="16217"/>
    </mc:Choice>
    <mc:Fallback xmlns="">
      <p:transition spd="slow" advTm="1621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E2DD28-ED05-4AB0-9E22-A99A566F041C}"/>
              </a:ext>
            </a:extLst>
          </p:cNvPr>
          <p:cNvPicPr>
            <a:picLocks noChangeAspect="1"/>
          </p:cNvPicPr>
          <p:nvPr/>
        </p:nvPicPr>
        <p:blipFill>
          <a:blip r:embed="rId3"/>
          <a:stretch>
            <a:fillRect/>
          </a:stretch>
        </p:blipFill>
        <p:spPr>
          <a:xfrm>
            <a:off x="1615768" y="563953"/>
            <a:ext cx="8284078" cy="5988405"/>
          </a:xfrm>
          <a:prstGeom prst="rect">
            <a:avLst/>
          </a:prstGeom>
        </p:spPr>
      </p:pic>
      <p:sp>
        <p:nvSpPr>
          <p:cNvPr id="3" name="Rectangle 2">
            <a:extLst>
              <a:ext uri="{FF2B5EF4-FFF2-40B4-BE49-F238E27FC236}">
                <a16:creationId xmlns:a16="http://schemas.microsoft.com/office/drawing/2014/main" id="{A90E8062-E246-45E4-99F6-866E547452AB}"/>
              </a:ext>
            </a:extLst>
          </p:cNvPr>
          <p:cNvSpPr/>
          <p:nvPr/>
        </p:nvSpPr>
        <p:spPr>
          <a:xfrm>
            <a:off x="8648241" y="3582281"/>
            <a:ext cx="1641514" cy="312984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a:extLst>
              <a:ext uri="{FF2B5EF4-FFF2-40B4-BE49-F238E27FC236}">
                <a16:creationId xmlns:a16="http://schemas.microsoft.com/office/drawing/2014/main" id="{7CD8D4DD-B104-4255-AF81-51515E011356}"/>
              </a:ext>
            </a:extLst>
          </p:cNvPr>
          <p:cNvSpPr txBox="1"/>
          <p:nvPr/>
        </p:nvSpPr>
        <p:spPr>
          <a:xfrm>
            <a:off x="1946312" y="293570"/>
            <a:ext cx="7662672" cy="369332"/>
          </a:xfrm>
          <a:prstGeom prst="rect">
            <a:avLst/>
          </a:prstGeom>
          <a:noFill/>
        </p:spPr>
        <p:txBody>
          <a:bodyPr wrap="square" rtlCol="0">
            <a:spAutoFit/>
          </a:bodyPr>
          <a:lstStyle/>
          <a:p>
            <a:pPr algn="ctr"/>
            <a:r>
              <a:rPr lang="en-GB" dirty="0"/>
              <a:t>Further searching</a:t>
            </a:r>
            <a:endParaRPr lang="en-US" dirty="0"/>
          </a:p>
        </p:txBody>
      </p:sp>
    </p:spTree>
    <p:extLst>
      <p:ext uri="{BB962C8B-B14F-4D97-AF65-F5344CB8AC3E}">
        <p14:creationId xmlns:p14="http://schemas.microsoft.com/office/powerpoint/2010/main" val="3976714876"/>
      </p:ext>
    </p:extLst>
  </p:cSld>
  <p:clrMapOvr>
    <a:masterClrMapping/>
  </p:clrMapOvr>
  <mc:AlternateContent xmlns:mc="http://schemas.openxmlformats.org/markup-compatibility/2006" xmlns:p14="http://schemas.microsoft.com/office/powerpoint/2010/main">
    <mc:Choice Requires="p14">
      <p:transition spd="slow" p14:dur="2000" advTm="10992"/>
    </mc:Choice>
    <mc:Fallback xmlns="">
      <p:transition spd="slow" advTm="10992"/>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32EAB-75D4-44C1-878A-FB38939B3C54}"/>
              </a:ext>
            </a:extLst>
          </p:cNvPr>
          <p:cNvSpPr txBox="1"/>
          <p:nvPr/>
        </p:nvSpPr>
        <p:spPr>
          <a:xfrm>
            <a:off x="3810000" y="3182780"/>
            <a:ext cx="4572000" cy="492443"/>
          </a:xfrm>
          <a:prstGeom prst="rect">
            <a:avLst/>
          </a:prstGeom>
          <a:noFill/>
        </p:spPr>
        <p:txBody>
          <a:bodyPr wrap="square">
            <a:spAutoFit/>
          </a:bodyPr>
          <a:lstStyle/>
          <a:p>
            <a:r>
              <a:rPr lang="en-US" dirty="0"/>
              <a:t> </a:t>
            </a:r>
          </a:p>
        </p:txBody>
      </p:sp>
      <p:sp>
        <p:nvSpPr>
          <p:cNvPr id="7" name="TextBox 6">
            <a:extLst>
              <a:ext uri="{FF2B5EF4-FFF2-40B4-BE49-F238E27FC236}">
                <a16:creationId xmlns:a16="http://schemas.microsoft.com/office/drawing/2014/main" id="{1D9B9BFD-A917-4E27-8DD7-49517FC132DE}"/>
              </a:ext>
            </a:extLst>
          </p:cNvPr>
          <p:cNvSpPr txBox="1"/>
          <p:nvPr/>
        </p:nvSpPr>
        <p:spPr>
          <a:xfrm>
            <a:off x="3810000" y="3182780"/>
            <a:ext cx="4572000" cy="492443"/>
          </a:xfrm>
          <a:prstGeom prst="rect">
            <a:avLst/>
          </a:prstGeom>
          <a:noFill/>
        </p:spPr>
        <p:txBody>
          <a:bodyPr wrap="square">
            <a:spAutoFit/>
          </a:bodyPr>
          <a:lstStyle/>
          <a:p>
            <a:r>
              <a:rPr lang="en-US" dirty="0"/>
              <a:t> </a:t>
            </a:r>
          </a:p>
        </p:txBody>
      </p:sp>
      <p:pic>
        <p:nvPicPr>
          <p:cNvPr id="3" name="Picture 2" descr="Graphical user interface, text, application&#10;&#10;Description automatically generated">
            <a:extLst>
              <a:ext uri="{FF2B5EF4-FFF2-40B4-BE49-F238E27FC236}">
                <a16:creationId xmlns:a16="http://schemas.microsoft.com/office/drawing/2014/main" id="{5573FDDD-4D43-4BA2-B2F8-35229C3B8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517"/>
    </mc:Choice>
    <mc:Fallback xmlns="">
      <p:transition spd="slow" advTm="3551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DE1C4F0-FAA6-4C96-AA3D-BCC699181AF2}"/>
              </a:ext>
            </a:extLst>
          </p:cNvPr>
          <p:cNvPicPr>
            <a:picLocks noChangeAspect="1"/>
          </p:cNvPicPr>
          <p:nvPr/>
        </p:nvPicPr>
        <p:blipFill>
          <a:blip r:embed="rId3"/>
          <a:stretch>
            <a:fillRect/>
          </a:stretch>
        </p:blipFill>
        <p:spPr>
          <a:xfrm>
            <a:off x="1362660" y="1113454"/>
            <a:ext cx="2641193" cy="4114800"/>
          </a:xfrm>
          <a:prstGeom prst="rect">
            <a:avLst/>
          </a:prstGeom>
        </p:spPr>
      </p:pic>
      <p:pic>
        <p:nvPicPr>
          <p:cNvPr id="3" name="Picture 3" descr="Graphical user interface, text&#10;&#10;Description automatically generated">
            <a:extLst>
              <a:ext uri="{FF2B5EF4-FFF2-40B4-BE49-F238E27FC236}">
                <a16:creationId xmlns:a16="http://schemas.microsoft.com/office/drawing/2014/main" id="{F281E918-A771-408F-ACE9-D6AF4C9E30A0}"/>
              </a:ext>
            </a:extLst>
          </p:cNvPr>
          <p:cNvPicPr>
            <a:picLocks noChangeAspect="1"/>
          </p:cNvPicPr>
          <p:nvPr/>
        </p:nvPicPr>
        <p:blipFill>
          <a:blip r:embed="rId4"/>
          <a:stretch>
            <a:fillRect/>
          </a:stretch>
        </p:blipFill>
        <p:spPr>
          <a:xfrm>
            <a:off x="6035509" y="983998"/>
            <a:ext cx="3974123" cy="1715005"/>
          </a:xfrm>
          <a:prstGeom prst="rect">
            <a:avLst/>
          </a:prstGeom>
        </p:spPr>
      </p:pic>
      <p:sp>
        <p:nvSpPr>
          <p:cNvPr id="5" name="TextBox 4">
            <a:extLst>
              <a:ext uri="{FF2B5EF4-FFF2-40B4-BE49-F238E27FC236}">
                <a16:creationId xmlns:a16="http://schemas.microsoft.com/office/drawing/2014/main" id="{2C109E17-7CE4-480E-86AF-741D1DF6E9B2}"/>
              </a:ext>
            </a:extLst>
          </p:cNvPr>
          <p:cNvSpPr txBox="1"/>
          <p:nvPr/>
        </p:nvSpPr>
        <p:spPr>
          <a:xfrm>
            <a:off x="2026920" y="402337"/>
            <a:ext cx="7982712" cy="492443"/>
          </a:xfrm>
          <a:prstGeom prst="rect">
            <a:avLst/>
          </a:prstGeom>
          <a:noFill/>
        </p:spPr>
        <p:txBody>
          <a:bodyPr wrap="square" rtlCol="0">
            <a:spAutoFit/>
          </a:bodyPr>
          <a:lstStyle/>
          <a:p>
            <a:r>
              <a:rPr lang="en-GB" dirty="0"/>
              <a:t>Find your NHS Knowledge and Library Service</a:t>
            </a:r>
            <a:endParaRPr lang="en-US" dirty="0"/>
          </a:p>
        </p:txBody>
      </p:sp>
      <p:pic>
        <p:nvPicPr>
          <p:cNvPr id="8" name="Picture 7">
            <a:extLst>
              <a:ext uri="{FF2B5EF4-FFF2-40B4-BE49-F238E27FC236}">
                <a16:creationId xmlns:a16="http://schemas.microsoft.com/office/drawing/2014/main" id="{DE820EC7-A20C-4E0E-AB17-F8AAD350E5BF}"/>
              </a:ext>
            </a:extLst>
          </p:cNvPr>
          <p:cNvPicPr>
            <a:picLocks noChangeAspect="1"/>
          </p:cNvPicPr>
          <p:nvPr/>
        </p:nvPicPr>
        <p:blipFill>
          <a:blip r:embed="rId5"/>
          <a:stretch>
            <a:fillRect/>
          </a:stretch>
        </p:blipFill>
        <p:spPr>
          <a:xfrm>
            <a:off x="5592880" y="4307595"/>
            <a:ext cx="5913462" cy="920659"/>
          </a:xfrm>
          <a:prstGeom prst="rect">
            <a:avLst/>
          </a:prstGeom>
        </p:spPr>
      </p:pic>
      <p:pic>
        <p:nvPicPr>
          <p:cNvPr id="9" name="Picture 8">
            <a:extLst>
              <a:ext uri="{FF2B5EF4-FFF2-40B4-BE49-F238E27FC236}">
                <a16:creationId xmlns:a16="http://schemas.microsoft.com/office/drawing/2014/main" id="{BD2B17E1-1F28-4ED1-9C2A-C6003CD52589}"/>
              </a:ext>
            </a:extLst>
          </p:cNvPr>
          <p:cNvPicPr>
            <a:picLocks noChangeAspect="1"/>
          </p:cNvPicPr>
          <p:nvPr/>
        </p:nvPicPr>
        <p:blipFill>
          <a:blip r:embed="rId6"/>
          <a:stretch>
            <a:fillRect/>
          </a:stretch>
        </p:blipFill>
        <p:spPr>
          <a:xfrm>
            <a:off x="7348772" y="4380212"/>
            <a:ext cx="2401677" cy="775424"/>
          </a:xfrm>
          <a:prstGeom prst="rect">
            <a:avLst/>
          </a:prstGeom>
        </p:spPr>
      </p:pic>
      <p:sp>
        <p:nvSpPr>
          <p:cNvPr id="10" name="TextBox 9">
            <a:extLst>
              <a:ext uri="{FF2B5EF4-FFF2-40B4-BE49-F238E27FC236}">
                <a16:creationId xmlns:a16="http://schemas.microsoft.com/office/drawing/2014/main" id="{D7FE32E9-472E-4FCC-88BC-50D45422AF60}"/>
              </a:ext>
            </a:extLst>
          </p:cNvPr>
          <p:cNvSpPr txBox="1"/>
          <p:nvPr/>
        </p:nvSpPr>
        <p:spPr>
          <a:xfrm>
            <a:off x="1692909" y="5375214"/>
            <a:ext cx="3899971" cy="369332"/>
          </a:xfrm>
          <a:prstGeom prst="rect">
            <a:avLst/>
          </a:prstGeom>
          <a:noFill/>
        </p:spPr>
        <p:txBody>
          <a:bodyPr wrap="square" rtlCol="0">
            <a:spAutoFit/>
          </a:bodyPr>
          <a:lstStyle/>
          <a:p>
            <a:r>
              <a:rPr lang="en-GB" b="1" dirty="0"/>
              <a:t>library.nhs.uk</a:t>
            </a:r>
            <a:endParaRPr lang="en-US" b="1" dirty="0"/>
          </a:p>
        </p:txBody>
      </p:sp>
      <p:sp>
        <p:nvSpPr>
          <p:cNvPr id="11" name="TextBox 10">
            <a:extLst>
              <a:ext uri="{FF2B5EF4-FFF2-40B4-BE49-F238E27FC236}">
                <a16:creationId xmlns:a16="http://schemas.microsoft.com/office/drawing/2014/main" id="{E9FA5416-B74B-46FD-ABFA-8C3DD16A503B}"/>
              </a:ext>
            </a:extLst>
          </p:cNvPr>
          <p:cNvSpPr txBox="1"/>
          <p:nvPr/>
        </p:nvSpPr>
        <p:spPr>
          <a:xfrm>
            <a:off x="7240372" y="2801522"/>
            <a:ext cx="3899971" cy="369332"/>
          </a:xfrm>
          <a:prstGeom prst="rect">
            <a:avLst/>
          </a:prstGeom>
          <a:noFill/>
        </p:spPr>
        <p:txBody>
          <a:bodyPr wrap="square" rtlCol="0">
            <a:spAutoFit/>
          </a:bodyPr>
          <a:lstStyle/>
          <a:p>
            <a:r>
              <a:rPr lang="en-GB" b="1" dirty="0"/>
              <a:t>hlsid.org</a:t>
            </a:r>
            <a:endParaRPr lang="en-US" b="1" dirty="0"/>
          </a:p>
        </p:txBody>
      </p:sp>
    </p:spTree>
    <p:extLst>
      <p:ext uri="{BB962C8B-B14F-4D97-AF65-F5344CB8AC3E}">
        <p14:creationId xmlns:p14="http://schemas.microsoft.com/office/powerpoint/2010/main" val="1036481925"/>
      </p:ext>
    </p:extLst>
  </p:cSld>
  <p:clrMapOvr>
    <a:masterClrMapping/>
  </p:clrMapOvr>
  <mc:AlternateContent xmlns:mc="http://schemas.openxmlformats.org/markup-compatibility/2006" xmlns:p14="http://schemas.microsoft.com/office/powerpoint/2010/main">
    <mc:Choice Requires="p14">
      <p:transition spd="slow" p14:dur="2000" advTm="22951"/>
    </mc:Choice>
    <mc:Fallback xmlns="">
      <p:transition spd="slow" advTm="229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a:extLst>
              <a:ext uri="{FF2B5EF4-FFF2-40B4-BE49-F238E27FC236}">
                <a16:creationId xmlns:a16="http://schemas.microsoft.com/office/drawing/2014/main" id="{546CBC90-3D51-4975-B0A9-6ED15FDC3EF5}"/>
              </a:ext>
            </a:extLst>
          </p:cNvPr>
          <p:cNvSpPr txBox="1">
            <a:spLocks noChangeArrowheads="1"/>
          </p:cNvSpPr>
          <p:nvPr/>
        </p:nvSpPr>
        <p:spPr bwMode="auto">
          <a:xfrm>
            <a:off x="2151063" y="328614"/>
            <a:ext cx="80137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defRPr>
            </a:lvl1pPr>
            <a:lvl2pPr marL="742950" indent="-285750">
              <a:defRPr sz="2600">
                <a:solidFill>
                  <a:schemeClr val="tx1"/>
                </a:solidFill>
                <a:latin typeface="Arial" panose="020B0604020202020204" pitchFamily="34" charset="0"/>
              </a:defRPr>
            </a:lvl2pPr>
            <a:lvl3pPr marL="1143000" indent="-228600">
              <a:defRPr sz="2600">
                <a:solidFill>
                  <a:schemeClr val="tx1"/>
                </a:solidFill>
                <a:latin typeface="Arial" panose="020B0604020202020204" pitchFamily="34" charset="0"/>
              </a:defRPr>
            </a:lvl3pPr>
            <a:lvl4pPr marL="1600200" indent="-228600">
              <a:defRPr sz="2600">
                <a:solidFill>
                  <a:schemeClr val="tx1"/>
                </a:solidFill>
                <a:latin typeface="Arial" panose="020B0604020202020204" pitchFamily="34" charset="0"/>
              </a:defRPr>
            </a:lvl4pPr>
            <a:lvl5pPr marL="2057400" indent="-228600">
              <a:defRPr sz="2600">
                <a:solidFill>
                  <a:schemeClr val="tx1"/>
                </a:solidFill>
                <a:latin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defRPr>
            </a:lvl9pPr>
          </a:lstStyle>
          <a:p>
            <a:r>
              <a:rPr lang="en-GB" altLang="en-US"/>
              <a:t>How to access the NHS Knowledge and Library Hub</a:t>
            </a:r>
          </a:p>
        </p:txBody>
      </p:sp>
      <p:pic>
        <p:nvPicPr>
          <p:cNvPr id="2" name="Picture 2" descr="Graphical user interface, application&#10;&#10;Description automatically generated">
            <a:extLst>
              <a:ext uri="{FF2B5EF4-FFF2-40B4-BE49-F238E27FC236}">
                <a16:creationId xmlns:a16="http://schemas.microsoft.com/office/drawing/2014/main" id="{D6571842-0611-4860-937F-D5242532A164}"/>
              </a:ext>
            </a:extLst>
          </p:cNvPr>
          <p:cNvPicPr>
            <a:picLocks noChangeAspect="1"/>
          </p:cNvPicPr>
          <p:nvPr/>
        </p:nvPicPr>
        <p:blipFill>
          <a:blip r:embed="rId3"/>
          <a:stretch>
            <a:fillRect/>
          </a:stretch>
        </p:blipFill>
        <p:spPr>
          <a:xfrm>
            <a:off x="7697599" y="1489907"/>
            <a:ext cx="4494401" cy="1861559"/>
          </a:xfrm>
          <a:prstGeom prst="rect">
            <a:avLst/>
          </a:prstGeom>
        </p:spPr>
      </p:pic>
      <p:pic>
        <p:nvPicPr>
          <p:cNvPr id="3" name="Picture 3" descr="Logo, icon, company name&#10;&#10;Description automatically generated">
            <a:extLst>
              <a:ext uri="{FF2B5EF4-FFF2-40B4-BE49-F238E27FC236}">
                <a16:creationId xmlns:a16="http://schemas.microsoft.com/office/drawing/2014/main" id="{EC6495DC-3522-4BC4-82AC-BDF5450D8281}"/>
              </a:ext>
            </a:extLst>
          </p:cNvPr>
          <p:cNvPicPr>
            <a:picLocks noChangeAspect="1"/>
          </p:cNvPicPr>
          <p:nvPr/>
        </p:nvPicPr>
        <p:blipFill>
          <a:blip r:embed="rId4"/>
          <a:stretch>
            <a:fillRect/>
          </a:stretch>
        </p:blipFill>
        <p:spPr>
          <a:xfrm>
            <a:off x="9738443" y="4939080"/>
            <a:ext cx="1428750" cy="1495425"/>
          </a:xfrm>
          <a:prstGeom prst="rect">
            <a:avLst/>
          </a:prstGeom>
        </p:spPr>
      </p:pic>
      <p:pic>
        <p:nvPicPr>
          <p:cNvPr id="4" name="Picture 4">
            <a:extLst>
              <a:ext uri="{FF2B5EF4-FFF2-40B4-BE49-F238E27FC236}">
                <a16:creationId xmlns:a16="http://schemas.microsoft.com/office/drawing/2014/main" id="{D963AEC9-DDD2-4818-8885-9C9EB1C71522}"/>
              </a:ext>
            </a:extLst>
          </p:cNvPr>
          <p:cNvPicPr>
            <a:picLocks noChangeAspect="1"/>
          </p:cNvPicPr>
          <p:nvPr/>
        </p:nvPicPr>
        <p:blipFill>
          <a:blip r:embed="rId5"/>
          <a:stretch>
            <a:fillRect/>
          </a:stretch>
        </p:blipFill>
        <p:spPr>
          <a:xfrm>
            <a:off x="9081218" y="3558970"/>
            <a:ext cx="2743200" cy="1118082"/>
          </a:xfrm>
          <a:prstGeom prst="rect">
            <a:avLst/>
          </a:prstGeom>
        </p:spPr>
      </p:pic>
      <p:sp>
        <p:nvSpPr>
          <p:cNvPr id="5" name="TextBox 4">
            <a:extLst>
              <a:ext uri="{FF2B5EF4-FFF2-40B4-BE49-F238E27FC236}">
                <a16:creationId xmlns:a16="http://schemas.microsoft.com/office/drawing/2014/main" id="{1C8D6B91-4713-4413-AAAC-AA88D8137572}"/>
              </a:ext>
            </a:extLst>
          </p:cNvPr>
          <p:cNvSpPr txBox="1"/>
          <p:nvPr/>
        </p:nvSpPr>
        <p:spPr>
          <a:xfrm>
            <a:off x="1403544" y="1259075"/>
            <a:ext cx="5507204" cy="461665"/>
          </a:xfrm>
          <a:prstGeom prst="rect">
            <a:avLst/>
          </a:prstGeom>
          <a:noFill/>
        </p:spPr>
        <p:txBody>
          <a:bodyPr wrap="square" rtlCol="0">
            <a:spAutoFit/>
          </a:bodyPr>
          <a:lstStyle/>
          <a:p>
            <a:r>
              <a:rPr lang="en-US" sz="2400" b="1" dirty="0">
                <a:hlinkClick r:id="rId6"/>
              </a:rPr>
              <a:t>https://library.nhs.uk/knowledgehub/</a:t>
            </a:r>
            <a:endParaRPr lang="en-US" sz="2400" b="1" dirty="0"/>
          </a:p>
        </p:txBody>
      </p:sp>
      <p:pic>
        <p:nvPicPr>
          <p:cNvPr id="8" name="Picture 7">
            <a:extLst>
              <a:ext uri="{FF2B5EF4-FFF2-40B4-BE49-F238E27FC236}">
                <a16:creationId xmlns:a16="http://schemas.microsoft.com/office/drawing/2014/main" id="{F1BBBAAC-1A76-457A-A75B-BDEB832D818B}"/>
              </a:ext>
            </a:extLst>
          </p:cNvPr>
          <p:cNvPicPr>
            <a:picLocks noChangeAspect="1"/>
          </p:cNvPicPr>
          <p:nvPr/>
        </p:nvPicPr>
        <p:blipFill>
          <a:blip r:embed="rId7"/>
          <a:stretch>
            <a:fillRect/>
          </a:stretch>
        </p:blipFill>
        <p:spPr>
          <a:xfrm>
            <a:off x="538344" y="2134769"/>
            <a:ext cx="6920805" cy="3734717"/>
          </a:xfrm>
          <a:prstGeom prst="rect">
            <a:avLst/>
          </a:prstGeom>
        </p:spPr>
      </p:pic>
      <p:sp>
        <p:nvSpPr>
          <p:cNvPr id="9" name="TextBox 8">
            <a:extLst>
              <a:ext uri="{FF2B5EF4-FFF2-40B4-BE49-F238E27FC236}">
                <a16:creationId xmlns:a16="http://schemas.microsoft.com/office/drawing/2014/main" id="{9336B255-CB09-438A-A76F-2CBAC7F10EA6}"/>
              </a:ext>
            </a:extLst>
          </p:cNvPr>
          <p:cNvSpPr txBox="1"/>
          <p:nvPr/>
        </p:nvSpPr>
        <p:spPr>
          <a:xfrm>
            <a:off x="538344" y="4975654"/>
            <a:ext cx="1852316" cy="558337"/>
          </a:xfrm>
          <a:prstGeom prst="rect">
            <a:avLst/>
          </a:prstGeom>
          <a:noFill/>
          <a:ln w="38100">
            <a:solidFill>
              <a:srgbClr val="FF0000"/>
            </a:solidFill>
          </a:ln>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1991"/>
    </mc:Choice>
    <mc:Fallback xmlns="">
      <p:transition spd="slow" advTm="1199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a:extLst>
              <a:ext uri="{FF2B5EF4-FFF2-40B4-BE49-F238E27FC236}">
                <a16:creationId xmlns:a16="http://schemas.microsoft.com/office/drawing/2014/main" id="{546CBC90-3D51-4975-B0A9-6ED15FDC3EF5}"/>
              </a:ext>
            </a:extLst>
          </p:cNvPr>
          <p:cNvSpPr txBox="1">
            <a:spLocks noChangeArrowheads="1"/>
          </p:cNvSpPr>
          <p:nvPr/>
        </p:nvSpPr>
        <p:spPr bwMode="auto">
          <a:xfrm>
            <a:off x="2151063" y="328614"/>
            <a:ext cx="80137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defRPr>
            </a:lvl1pPr>
            <a:lvl2pPr marL="742950" indent="-285750">
              <a:defRPr sz="2600">
                <a:solidFill>
                  <a:schemeClr val="tx1"/>
                </a:solidFill>
                <a:latin typeface="Arial" panose="020B0604020202020204" pitchFamily="34" charset="0"/>
              </a:defRPr>
            </a:lvl2pPr>
            <a:lvl3pPr marL="1143000" indent="-228600">
              <a:defRPr sz="2600">
                <a:solidFill>
                  <a:schemeClr val="tx1"/>
                </a:solidFill>
                <a:latin typeface="Arial" panose="020B0604020202020204" pitchFamily="34" charset="0"/>
              </a:defRPr>
            </a:lvl3pPr>
            <a:lvl4pPr marL="1600200" indent="-228600">
              <a:defRPr sz="2600">
                <a:solidFill>
                  <a:schemeClr val="tx1"/>
                </a:solidFill>
                <a:latin typeface="Arial" panose="020B0604020202020204" pitchFamily="34" charset="0"/>
              </a:defRPr>
            </a:lvl4pPr>
            <a:lvl5pPr marL="2057400" indent="-228600">
              <a:defRPr sz="2600">
                <a:solidFill>
                  <a:schemeClr val="tx1"/>
                </a:solidFill>
                <a:latin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2600" b="0" i="0" u="none" strike="noStrike" kern="1200" cap="none" spc="0" normalizeH="0" baseline="0" noProof="0">
                <a:ln>
                  <a:noFill/>
                </a:ln>
                <a:solidFill>
                  <a:prstClr val="black"/>
                </a:solidFill>
                <a:effectLst/>
                <a:uLnTx/>
                <a:uFillTx/>
                <a:latin typeface="Arial" panose="020B0604020202020204" pitchFamily="34" charset="0"/>
                <a:ea typeface="+mn-ea"/>
                <a:cs typeface="+mn-cs"/>
              </a:rPr>
              <a:t>How to access the NHS Knowledge and Library Hub</a:t>
            </a:r>
          </a:p>
        </p:txBody>
      </p:sp>
      <p:pic>
        <p:nvPicPr>
          <p:cNvPr id="2" name="Picture 2" descr="Graphical user interface, application&#10;&#10;Description automatically generated">
            <a:extLst>
              <a:ext uri="{FF2B5EF4-FFF2-40B4-BE49-F238E27FC236}">
                <a16:creationId xmlns:a16="http://schemas.microsoft.com/office/drawing/2014/main" id="{D6571842-0611-4860-937F-D5242532A164}"/>
              </a:ext>
            </a:extLst>
          </p:cNvPr>
          <p:cNvPicPr>
            <a:picLocks noChangeAspect="1"/>
          </p:cNvPicPr>
          <p:nvPr/>
        </p:nvPicPr>
        <p:blipFill>
          <a:blip r:embed="rId3"/>
          <a:stretch>
            <a:fillRect/>
          </a:stretch>
        </p:blipFill>
        <p:spPr>
          <a:xfrm>
            <a:off x="7697599" y="1489907"/>
            <a:ext cx="4494401" cy="1861559"/>
          </a:xfrm>
          <a:prstGeom prst="rect">
            <a:avLst/>
          </a:prstGeom>
        </p:spPr>
      </p:pic>
      <p:pic>
        <p:nvPicPr>
          <p:cNvPr id="3" name="Picture 3" descr="Logo, icon, company name&#10;&#10;Description automatically generated">
            <a:extLst>
              <a:ext uri="{FF2B5EF4-FFF2-40B4-BE49-F238E27FC236}">
                <a16:creationId xmlns:a16="http://schemas.microsoft.com/office/drawing/2014/main" id="{EC6495DC-3522-4BC4-82AC-BDF5450D8281}"/>
              </a:ext>
            </a:extLst>
          </p:cNvPr>
          <p:cNvPicPr>
            <a:picLocks noChangeAspect="1"/>
          </p:cNvPicPr>
          <p:nvPr/>
        </p:nvPicPr>
        <p:blipFill>
          <a:blip r:embed="rId4"/>
          <a:stretch>
            <a:fillRect/>
          </a:stretch>
        </p:blipFill>
        <p:spPr>
          <a:xfrm>
            <a:off x="9738443" y="4939080"/>
            <a:ext cx="1428750" cy="1495425"/>
          </a:xfrm>
          <a:prstGeom prst="rect">
            <a:avLst/>
          </a:prstGeom>
        </p:spPr>
      </p:pic>
      <p:pic>
        <p:nvPicPr>
          <p:cNvPr id="4" name="Picture 4">
            <a:extLst>
              <a:ext uri="{FF2B5EF4-FFF2-40B4-BE49-F238E27FC236}">
                <a16:creationId xmlns:a16="http://schemas.microsoft.com/office/drawing/2014/main" id="{D963AEC9-DDD2-4818-8885-9C9EB1C71522}"/>
              </a:ext>
            </a:extLst>
          </p:cNvPr>
          <p:cNvPicPr>
            <a:picLocks noChangeAspect="1"/>
          </p:cNvPicPr>
          <p:nvPr/>
        </p:nvPicPr>
        <p:blipFill>
          <a:blip r:embed="rId5"/>
          <a:stretch>
            <a:fillRect/>
          </a:stretch>
        </p:blipFill>
        <p:spPr>
          <a:xfrm>
            <a:off x="9081218" y="3558970"/>
            <a:ext cx="2743200" cy="1118082"/>
          </a:xfrm>
          <a:prstGeom prst="rect">
            <a:avLst/>
          </a:prstGeom>
        </p:spPr>
      </p:pic>
      <p:sp>
        <p:nvSpPr>
          <p:cNvPr id="5" name="TextBox 4">
            <a:extLst>
              <a:ext uri="{FF2B5EF4-FFF2-40B4-BE49-F238E27FC236}">
                <a16:creationId xmlns:a16="http://schemas.microsoft.com/office/drawing/2014/main" id="{1C8D6B91-4713-4413-AAAC-AA88D8137572}"/>
              </a:ext>
            </a:extLst>
          </p:cNvPr>
          <p:cNvSpPr txBox="1"/>
          <p:nvPr/>
        </p:nvSpPr>
        <p:spPr>
          <a:xfrm>
            <a:off x="1403544" y="1259075"/>
            <a:ext cx="550720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hlinkClick r:id="rId6"/>
              </a:rPr>
              <a:t>https://library.nhs.uk/knowledgehub/</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F1BBBAAC-1A76-457A-A75B-BDEB832D818B}"/>
              </a:ext>
            </a:extLst>
          </p:cNvPr>
          <p:cNvPicPr>
            <a:picLocks noChangeAspect="1"/>
          </p:cNvPicPr>
          <p:nvPr/>
        </p:nvPicPr>
        <p:blipFill>
          <a:blip r:embed="rId7"/>
          <a:stretch>
            <a:fillRect/>
          </a:stretch>
        </p:blipFill>
        <p:spPr>
          <a:xfrm>
            <a:off x="538344" y="2134769"/>
            <a:ext cx="6920805" cy="3734717"/>
          </a:xfrm>
          <a:prstGeom prst="rect">
            <a:avLst/>
          </a:prstGeom>
        </p:spPr>
      </p:pic>
      <p:sp>
        <p:nvSpPr>
          <p:cNvPr id="9" name="TextBox 8">
            <a:extLst>
              <a:ext uri="{FF2B5EF4-FFF2-40B4-BE49-F238E27FC236}">
                <a16:creationId xmlns:a16="http://schemas.microsoft.com/office/drawing/2014/main" id="{9336B255-CB09-438A-A76F-2CBAC7F10EA6}"/>
              </a:ext>
            </a:extLst>
          </p:cNvPr>
          <p:cNvSpPr txBox="1"/>
          <p:nvPr/>
        </p:nvSpPr>
        <p:spPr>
          <a:xfrm>
            <a:off x="7697598" y="1489908"/>
            <a:ext cx="4387905" cy="1807034"/>
          </a:xfrm>
          <a:prstGeom prst="rect">
            <a:avLst/>
          </a:prstGeom>
          <a:noFill/>
          <a:ln w="38100">
            <a:solidFill>
              <a:srgbClr val="FF0000"/>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9273738"/>
      </p:ext>
    </p:extLst>
  </p:cSld>
  <p:clrMapOvr>
    <a:masterClrMapping/>
  </p:clrMapOvr>
  <mc:AlternateContent xmlns:mc="http://schemas.openxmlformats.org/markup-compatibility/2006" xmlns:p14="http://schemas.microsoft.com/office/powerpoint/2010/main">
    <mc:Choice Requires="p14">
      <p:transition spd="slow" p14:dur="2000" advTm="8974"/>
    </mc:Choice>
    <mc:Fallback xmlns="">
      <p:transition spd="slow" advTm="89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a:extLst>
              <a:ext uri="{FF2B5EF4-FFF2-40B4-BE49-F238E27FC236}">
                <a16:creationId xmlns:a16="http://schemas.microsoft.com/office/drawing/2014/main" id="{546CBC90-3D51-4975-B0A9-6ED15FDC3EF5}"/>
              </a:ext>
            </a:extLst>
          </p:cNvPr>
          <p:cNvSpPr txBox="1">
            <a:spLocks noChangeArrowheads="1"/>
          </p:cNvSpPr>
          <p:nvPr/>
        </p:nvSpPr>
        <p:spPr bwMode="auto">
          <a:xfrm>
            <a:off x="2151063" y="328614"/>
            <a:ext cx="80137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defRPr>
            </a:lvl1pPr>
            <a:lvl2pPr marL="742950" indent="-285750">
              <a:defRPr sz="2600">
                <a:solidFill>
                  <a:schemeClr val="tx1"/>
                </a:solidFill>
                <a:latin typeface="Arial" panose="020B0604020202020204" pitchFamily="34" charset="0"/>
              </a:defRPr>
            </a:lvl2pPr>
            <a:lvl3pPr marL="1143000" indent="-228600">
              <a:defRPr sz="2600">
                <a:solidFill>
                  <a:schemeClr val="tx1"/>
                </a:solidFill>
                <a:latin typeface="Arial" panose="020B0604020202020204" pitchFamily="34" charset="0"/>
              </a:defRPr>
            </a:lvl3pPr>
            <a:lvl4pPr marL="1600200" indent="-228600">
              <a:defRPr sz="2600">
                <a:solidFill>
                  <a:schemeClr val="tx1"/>
                </a:solidFill>
                <a:latin typeface="Arial" panose="020B0604020202020204" pitchFamily="34" charset="0"/>
              </a:defRPr>
            </a:lvl4pPr>
            <a:lvl5pPr marL="2057400" indent="-228600">
              <a:defRPr sz="2600">
                <a:solidFill>
                  <a:schemeClr val="tx1"/>
                </a:solidFill>
                <a:latin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2600" b="0" i="0" u="none" strike="noStrike" kern="1200" cap="none" spc="0" normalizeH="0" baseline="0" noProof="0">
                <a:ln>
                  <a:noFill/>
                </a:ln>
                <a:solidFill>
                  <a:prstClr val="black"/>
                </a:solidFill>
                <a:effectLst/>
                <a:uLnTx/>
                <a:uFillTx/>
                <a:latin typeface="Arial" panose="020B0604020202020204" pitchFamily="34" charset="0"/>
                <a:ea typeface="+mn-ea"/>
                <a:cs typeface="+mn-cs"/>
              </a:rPr>
              <a:t>How to access the NHS Knowledge and Library Hub</a:t>
            </a:r>
          </a:p>
        </p:txBody>
      </p:sp>
      <p:pic>
        <p:nvPicPr>
          <p:cNvPr id="2" name="Picture 2" descr="Graphical user interface, application&#10;&#10;Description automatically generated">
            <a:extLst>
              <a:ext uri="{FF2B5EF4-FFF2-40B4-BE49-F238E27FC236}">
                <a16:creationId xmlns:a16="http://schemas.microsoft.com/office/drawing/2014/main" id="{D6571842-0611-4860-937F-D5242532A164}"/>
              </a:ext>
            </a:extLst>
          </p:cNvPr>
          <p:cNvPicPr>
            <a:picLocks noChangeAspect="1"/>
          </p:cNvPicPr>
          <p:nvPr/>
        </p:nvPicPr>
        <p:blipFill>
          <a:blip r:embed="rId3"/>
          <a:stretch>
            <a:fillRect/>
          </a:stretch>
        </p:blipFill>
        <p:spPr>
          <a:xfrm>
            <a:off x="7697599" y="1489907"/>
            <a:ext cx="4494401" cy="1861559"/>
          </a:xfrm>
          <a:prstGeom prst="rect">
            <a:avLst/>
          </a:prstGeom>
        </p:spPr>
      </p:pic>
      <p:pic>
        <p:nvPicPr>
          <p:cNvPr id="3" name="Picture 3" descr="Logo, icon, company name&#10;&#10;Description automatically generated">
            <a:extLst>
              <a:ext uri="{FF2B5EF4-FFF2-40B4-BE49-F238E27FC236}">
                <a16:creationId xmlns:a16="http://schemas.microsoft.com/office/drawing/2014/main" id="{EC6495DC-3522-4BC4-82AC-BDF5450D8281}"/>
              </a:ext>
            </a:extLst>
          </p:cNvPr>
          <p:cNvPicPr>
            <a:picLocks noChangeAspect="1"/>
          </p:cNvPicPr>
          <p:nvPr/>
        </p:nvPicPr>
        <p:blipFill>
          <a:blip r:embed="rId4"/>
          <a:stretch>
            <a:fillRect/>
          </a:stretch>
        </p:blipFill>
        <p:spPr>
          <a:xfrm>
            <a:off x="9738443" y="4939080"/>
            <a:ext cx="1428750" cy="1495425"/>
          </a:xfrm>
          <a:prstGeom prst="rect">
            <a:avLst/>
          </a:prstGeom>
        </p:spPr>
      </p:pic>
      <p:pic>
        <p:nvPicPr>
          <p:cNvPr id="4" name="Picture 4">
            <a:extLst>
              <a:ext uri="{FF2B5EF4-FFF2-40B4-BE49-F238E27FC236}">
                <a16:creationId xmlns:a16="http://schemas.microsoft.com/office/drawing/2014/main" id="{D963AEC9-DDD2-4818-8885-9C9EB1C71522}"/>
              </a:ext>
            </a:extLst>
          </p:cNvPr>
          <p:cNvPicPr>
            <a:picLocks noChangeAspect="1"/>
          </p:cNvPicPr>
          <p:nvPr/>
        </p:nvPicPr>
        <p:blipFill>
          <a:blip r:embed="rId5"/>
          <a:stretch>
            <a:fillRect/>
          </a:stretch>
        </p:blipFill>
        <p:spPr>
          <a:xfrm>
            <a:off x="9081218" y="3558970"/>
            <a:ext cx="2743200" cy="1118082"/>
          </a:xfrm>
          <a:prstGeom prst="rect">
            <a:avLst/>
          </a:prstGeom>
        </p:spPr>
      </p:pic>
      <p:sp>
        <p:nvSpPr>
          <p:cNvPr id="5" name="TextBox 4">
            <a:extLst>
              <a:ext uri="{FF2B5EF4-FFF2-40B4-BE49-F238E27FC236}">
                <a16:creationId xmlns:a16="http://schemas.microsoft.com/office/drawing/2014/main" id="{1C8D6B91-4713-4413-AAAC-AA88D8137572}"/>
              </a:ext>
            </a:extLst>
          </p:cNvPr>
          <p:cNvSpPr txBox="1"/>
          <p:nvPr/>
        </p:nvSpPr>
        <p:spPr>
          <a:xfrm>
            <a:off x="1403544" y="1259075"/>
            <a:ext cx="550720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hlinkClick r:id="rId6"/>
              </a:rPr>
              <a:t>https://library.nhs.uk/knowledgehub/</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F1BBBAAC-1A76-457A-A75B-BDEB832D818B}"/>
              </a:ext>
            </a:extLst>
          </p:cNvPr>
          <p:cNvPicPr>
            <a:picLocks noChangeAspect="1"/>
          </p:cNvPicPr>
          <p:nvPr/>
        </p:nvPicPr>
        <p:blipFill>
          <a:blip r:embed="rId7"/>
          <a:stretch>
            <a:fillRect/>
          </a:stretch>
        </p:blipFill>
        <p:spPr>
          <a:xfrm>
            <a:off x="538344" y="2134769"/>
            <a:ext cx="6920805" cy="3734717"/>
          </a:xfrm>
          <a:prstGeom prst="rect">
            <a:avLst/>
          </a:prstGeom>
        </p:spPr>
      </p:pic>
      <p:sp>
        <p:nvSpPr>
          <p:cNvPr id="9" name="TextBox 8">
            <a:extLst>
              <a:ext uri="{FF2B5EF4-FFF2-40B4-BE49-F238E27FC236}">
                <a16:creationId xmlns:a16="http://schemas.microsoft.com/office/drawing/2014/main" id="{9336B255-CB09-438A-A76F-2CBAC7F10EA6}"/>
              </a:ext>
            </a:extLst>
          </p:cNvPr>
          <p:cNvSpPr txBox="1"/>
          <p:nvPr/>
        </p:nvSpPr>
        <p:spPr>
          <a:xfrm>
            <a:off x="8802477" y="3429000"/>
            <a:ext cx="3238958" cy="3181120"/>
          </a:xfrm>
          <a:prstGeom prst="rect">
            <a:avLst/>
          </a:prstGeom>
          <a:noFill/>
          <a:ln w="38100">
            <a:solidFill>
              <a:srgbClr val="FF0000"/>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7681475"/>
      </p:ext>
    </p:extLst>
  </p:cSld>
  <p:clrMapOvr>
    <a:masterClrMapping/>
  </p:clrMapOvr>
  <mc:AlternateContent xmlns:mc="http://schemas.openxmlformats.org/markup-compatibility/2006" xmlns:p14="http://schemas.microsoft.com/office/powerpoint/2010/main">
    <mc:Choice Requires="p14">
      <p:transition spd="slow" p14:dur="2000" advTm="6814"/>
    </mc:Choice>
    <mc:Fallback xmlns="">
      <p:transition spd="slow" advTm="68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11262-A904-460E-A8C5-04F30F1289AC}"/>
              </a:ext>
            </a:extLst>
          </p:cNvPr>
          <p:cNvSpPr txBox="1"/>
          <p:nvPr/>
        </p:nvSpPr>
        <p:spPr>
          <a:xfrm>
            <a:off x="2018951" y="432034"/>
            <a:ext cx="79234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Arial"/>
                <a:cs typeface="Arial"/>
              </a:rPr>
              <a:t>Sign-in with </a:t>
            </a:r>
            <a:r>
              <a:rPr lang="en-US" dirty="0" err="1">
                <a:latin typeface="Arial"/>
                <a:cs typeface="Arial"/>
              </a:rPr>
              <a:t>OpenAthens</a:t>
            </a:r>
            <a:endParaRPr lang="en-US" dirty="0">
              <a:cs typeface="Arial"/>
            </a:endParaRPr>
          </a:p>
        </p:txBody>
      </p:sp>
      <p:pic>
        <p:nvPicPr>
          <p:cNvPr id="6" name="Picture 5">
            <a:extLst>
              <a:ext uri="{FF2B5EF4-FFF2-40B4-BE49-F238E27FC236}">
                <a16:creationId xmlns:a16="http://schemas.microsoft.com/office/drawing/2014/main" id="{1CBFEC53-8FBD-4D89-8534-F82BA7CA705C}"/>
              </a:ext>
            </a:extLst>
          </p:cNvPr>
          <p:cNvPicPr>
            <a:picLocks noChangeAspect="1"/>
          </p:cNvPicPr>
          <p:nvPr/>
        </p:nvPicPr>
        <p:blipFill>
          <a:blip r:embed="rId3"/>
          <a:stretch>
            <a:fillRect/>
          </a:stretch>
        </p:blipFill>
        <p:spPr>
          <a:xfrm>
            <a:off x="101292" y="875619"/>
            <a:ext cx="11989416" cy="5740695"/>
          </a:xfrm>
          <a:prstGeom prst="rect">
            <a:avLst/>
          </a:prstGeom>
        </p:spPr>
      </p:pic>
      <p:pic>
        <p:nvPicPr>
          <p:cNvPr id="7" name="Picture 6">
            <a:extLst>
              <a:ext uri="{FF2B5EF4-FFF2-40B4-BE49-F238E27FC236}">
                <a16:creationId xmlns:a16="http://schemas.microsoft.com/office/drawing/2014/main" id="{FC3A322A-27AA-4AFA-9DE4-E07B1247915E}"/>
              </a:ext>
            </a:extLst>
          </p:cNvPr>
          <p:cNvPicPr>
            <a:picLocks noChangeAspect="1"/>
          </p:cNvPicPr>
          <p:nvPr/>
        </p:nvPicPr>
        <p:blipFill>
          <a:blip r:embed="rId4"/>
          <a:stretch>
            <a:fillRect/>
          </a:stretch>
        </p:blipFill>
        <p:spPr>
          <a:xfrm>
            <a:off x="4263528" y="875619"/>
            <a:ext cx="3461618" cy="248101"/>
          </a:xfrm>
          <a:prstGeom prst="rect">
            <a:avLst/>
          </a:prstGeom>
          <a:ln w="38100">
            <a:solidFill>
              <a:srgbClr val="FF0000"/>
            </a:solidFill>
          </a:ln>
        </p:spPr>
      </p:pic>
    </p:spTree>
    <p:extLst>
      <p:ext uri="{BB962C8B-B14F-4D97-AF65-F5344CB8AC3E}">
        <p14:creationId xmlns:p14="http://schemas.microsoft.com/office/powerpoint/2010/main" val="4180899858"/>
      </p:ext>
    </p:extLst>
  </p:cSld>
  <p:clrMapOvr>
    <a:masterClrMapping/>
  </p:clrMapOvr>
  <mc:AlternateContent xmlns:mc="http://schemas.openxmlformats.org/markup-compatibility/2006" xmlns:p14="http://schemas.microsoft.com/office/powerpoint/2010/main">
    <mc:Choice Requires="p14">
      <p:transition spd="slow" p14:dur="2000" advTm="22140"/>
    </mc:Choice>
    <mc:Fallback xmlns="">
      <p:transition spd="slow" advTm="221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11262-A904-460E-A8C5-04F30F1289AC}"/>
              </a:ext>
            </a:extLst>
          </p:cNvPr>
          <p:cNvSpPr txBox="1"/>
          <p:nvPr/>
        </p:nvSpPr>
        <p:spPr>
          <a:xfrm>
            <a:off x="2018951" y="432034"/>
            <a:ext cx="79234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Arial"/>
              </a:rPr>
              <a:t>Sign-in with </a:t>
            </a:r>
            <a:r>
              <a:rPr kumimoji="0" lang="en-US" sz="1800" b="0" i="0" u="none" strike="noStrike" kern="1200" cap="none" spc="0" normalizeH="0" baseline="0" noProof="0" dirty="0" err="1">
                <a:ln>
                  <a:noFill/>
                </a:ln>
                <a:solidFill>
                  <a:prstClr val="black"/>
                </a:solidFill>
                <a:effectLst/>
                <a:uLnTx/>
                <a:uFillTx/>
                <a:latin typeface="Arial"/>
                <a:ea typeface="+mn-ea"/>
                <a:cs typeface="Arial"/>
              </a:rPr>
              <a:t>OpenAthens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a:endParaRPr>
          </a:p>
        </p:txBody>
      </p:sp>
      <p:pic>
        <p:nvPicPr>
          <p:cNvPr id="6" name="Picture 5">
            <a:extLst>
              <a:ext uri="{FF2B5EF4-FFF2-40B4-BE49-F238E27FC236}">
                <a16:creationId xmlns:a16="http://schemas.microsoft.com/office/drawing/2014/main" id="{1CBFEC53-8FBD-4D89-8534-F82BA7CA705C}"/>
              </a:ext>
            </a:extLst>
          </p:cNvPr>
          <p:cNvPicPr>
            <a:picLocks noChangeAspect="1"/>
          </p:cNvPicPr>
          <p:nvPr/>
        </p:nvPicPr>
        <p:blipFill>
          <a:blip r:embed="rId3"/>
          <a:stretch>
            <a:fillRect/>
          </a:stretch>
        </p:blipFill>
        <p:spPr>
          <a:xfrm>
            <a:off x="101292" y="801366"/>
            <a:ext cx="11989416" cy="5740695"/>
          </a:xfrm>
          <a:prstGeom prst="rect">
            <a:avLst/>
          </a:prstGeom>
        </p:spPr>
      </p:pic>
      <p:pic>
        <p:nvPicPr>
          <p:cNvPr id="7" name="Picture 6">
            <a:extLst>
              <a:ext uri="{FF2B5EF4-FFF2-40B4-BE49-F238E27FC236}">
                <a16:creationId xmlns:a16="http://schemas.microsoft.com/office/drawing/2014/main" id="{FC3A322A-27AA-4AFA-9DE4-E07B1247915E}"/>
              </a:ext>
            </a:extLst>
          </p:cNvPr>
          <p:cNvPicPr>
            <a:picLocks noChangeAspect="1"/>
          </p:cNvPicPr>
          <p:nvPr/>
        </p:nvPicPr>
        <p:blipFill>
          <a:blip r:embed="rId4"/>
          <a:stretch>
            <a:fillRect/>
          </a:stretch>
        </p:blipFill>
        <p:spPr>
          <a:xfrm flipV="1">
            <a:off x="1630496" y="1035581"/>
            <a:ext cx="1597445" cy="451691"/>
          </a:xfrm>
          <a:prstGeom prst="rect">
            <a:avLst/>
          </a:prstGeom>
          <a:ln w="38100">
            <a:solidFill>
              <a:srgbClr val="FF0000"/>
            </a:solidFill>
          </a:ln>
        </p:spPr>
      </p:pic>
    </p:spTree>
    <p:extLst>
      <p:ext uri="{BB962C8B-B14F-4D97-AF65-F5344CB8AC3E}">
        <p14:creationId xmlns:p14="http://schemas.microsoft.com/office/powerpoint/2010/main" val="895461771"/>
      </p:ext>
    </p:extLst>
  </p:cSld>
  <p:clrMapOvr>
    <a:masterClrMapping/>
  </p:clrMapOvr>
  <mc:AlternateContent xmlns:mc="http://schemas.openxmlformats.org/markup-compatibility/2006" xmlns:p14="http://schemas.microsoft.com/office/powerpoint/2010/main">
    <mc:Choice Requires="p14">
      <p:transition spd="slow" p14:dur="2000" advTm="9112"/>
    </mc:Choice>
    <mc:Fallback xmlns="">
      <p:transition spd="slow" advTm="91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C708D3-0C7D-4251-B883-670B6096C451}"/>
              </a:ext>
            </a:extLst>
          </p:cNvPr>
          <p:cNvPicPr>
            <a:picLocks noChangeAspect="1"/>
          </p:cNvPicPr>
          <p:nvPr/>
        </p:nvPicPr>
        <p:blipFill>
          <a:blip r:embed="rId3"/>
          <a:stretch>
            <a:fillRect/>
          </a:stretch>
        </p:blipFill>
        <p:spPr>
          <a:xfrm>
            <a:off x="72715" y="815914"/>
            <a:ext cx="12046569" cy="5874052"/>
          </a:xfrm>
          <a:prstGeom prst="rect">
            <a:avLst/>
          </a:prstGeom>
        </p:spPr>
      </p:pic>
      <p:sp>
        <p:nvSpPr>
          <p:cNvPr id="2" name="TextBox 1">
            <a:extLst>
              <a:ext uri="{FF2B5EF4-FFF2-40B4-BE49-F238E27FC236}">
                <a16:creationId xmlns:a16="http://schemas.microsoft.com/office/drawing/2014/main" id="{56E11262-A904-460E-A8C5-04F30F1289AC}"/>
              </a:ext>
            </a:extLst>
          </p:cNvPr>
          <p:cNvSpPr txBox="1"/>
          <p:nvPr/>
        </p:nvSpPr>
        <p:spPr>
          <a:xfrm>
            <a:off x="2018951" y="432034"/>
            <a:ext cx="79234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Arial"/>
              </a:rPr>
              <a:t>Sign-in with </a:t>
            </a:r>
            <a:r>
              <a:rPr kumimoji="0" lang="en-US" sz="1800" b="0" i="0" u="none" strike="noStrike" kern="1200" cap="none" spc="0" normalizeH="0" baseline="0" noProof="0" dirty="0" err="1">
                <a:ln>
                  <a:noFill/>
                </a:ln>
                <a:solidFill>
                  <a:prstClr val="black"/>
                </a:solidFill>
                <a:effectLst/>
                <a:uLnTx/>
                <a:uFillTx/>
                <a:latin typeface="Arial"/>
                <a:ea typeface="+mn-ea"/>
                <a:cs typeface="Arial"/>
              </a:rPr>
              <a:t>OpenAthens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a:endParaRPr>
          </a:p>
        </p:txBody>
      </p:sp>
      <p:pic>
        <p:nvPicPr>
          <p:cNvPr id="7" name="Picture 6">
            <a:extLst>
              <a:ext uri="{FF2B5EF4-FFF2-40B4-BE49-F238E27FC236}">
                <a16:creationId xmlns:a16="http://schemas.microsoft.com/office/drawing/2014/main" id="{FC3A322A-27AA-4AFA-9DE4-E07B1247915E}"/>
              </a:ext>
            </a:extLst>
          </p:cNvPr>
          <p:cNvPicPr>
            <a:picLocks noChangeAspect="1"/>
          </p:cNvPicPr>
          <p:nvPr/>
        </p:nvPicPr>
        <p:blipFill>
          <a:blip r:embed="rId4"/>
          <a:stretch>
            <a:fillRect/>
          </a:stretch>
        </p:blipFill>
        <p:spPr>
          <a:xfrm flipV="1">
            <a:off x="5242192" y="6161965"/>
            <a:ext cx="1867322" cy="528001"/>
          </a:xfrm>
          <a:prstGeom prst="rect">
            <a:avLst/>
          </a:prstGeom>
          <a:ln w="38100">
            <a:solidFill>
              <a:srgbClr val="FF0000"/>
            </a:solidFill>
          </a:ln>
        </p:spPr>
      </p:pic>
    </p:spTree>
    <p:extLst>
      <p:ext uri="{BB962C8B-B14F-4D97-AF65-F5344CB8AC3E}">
        <p14:creationId xmlns:p14="http://schemas.microsoft.com/office/powerpoint/2010/main" val="2891579700"/>
      </p:ext>
    </p:extLst>
  </p:cSld>
  <p:clrMapOvr>
    <a:masterClrMapping/>
  </p:clrMapOvr>
  <mc:AlternateContent xmlns:mc="http://schemas.openxmlformats.org/markup-compatibility/2006" xmlns:p14="http://schemas.microsoft.com/office/powerpoint/2010/main">
    <mc:Choice Requires="p14">
      <p:transition spd="slow" p14:dur="2000" advTm="27223"/>
    </mc:Choice>
    <mc:Fallback xmlns="">
      <p:transition spd="slow" advTm="27223"/>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810303-EC03-45E9-997E-1788D5529C44}"/>
              </a:ext>
            </a:extLst>
          </p:cNvPr>
          <p:cNvPicPr>
            <a:picLocks noChangeAspect="1"/>
          </p:cNvPicPr>
          <p:nvPr/>
        </p:nvPicPr>
        <p:blipFill>
          <a:blip r:embed="rId3"/>
          <a:stretch>
            <a:fillRect/>
          </a:stretch>
        </p:blipFill>
        <p:spPr>
          <a:xfrm>
            <a:off x="167970" y="1034994"/>
            <a:ext cx="11856059" cy="5397777"/>
          </a:xfrm>
          <a:prstGeom prst="rect">
            <a:avLst/>
          </a:prstGeom>
        </p:spPr>
      </p:pic>
      <p:sp>
        <p:nvSpPr>
          <p:cNvPr id="20483" name="Text Box 24">
            <a:extLst>
              <a:ext uri="{FF2B5EF4-FFF2-40B4-BE49-F238E27FC236}">
                <a16:creationId xmlns:a16="http://schemas.microsoft.com/office/drawing/2014/main" id="{C5D9B29C-0769-4DEF-80BA-7806E82C48C3}"/>
              </a:ext>
            </a:extLst>
          </p:cNvPr>
          <p:cNvSpPr txBox="1">
            <a:spLocks noChangeArrowheads="1"/>
          </p:cNvSpPr>
          <p:nvPr/>
        </p:nvSpPr>
        <p:spPr bwMode="auto">
          <a:xfrm>
            <a:off x="1530651" y="5421126"/>
            <a:ext cx="8750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40" tIns="45720" rIns="91440" bIns="45720" anchor="t">
            <a:spAutoFit/>
          </a:bodyPr>
          <a:lstStyle>
            <a:lvl1pPr>
              <a:defRPr sz="2600">
                <a:solidFill>
                  <a:schemeClr val="tx1"/>
                </a:solidFill>
                <a:latin typeface="Arial" panose="020B0604020202020204" pitchFamily="34" charset="0"/>
              </a:defRPr>
            </a:lvl1pPr>
            <a:lvl2pPr marL="742950" indent="-285750">
              <a:defRPr sz="2600">
                <a:solidFill>
                  <a:schemeClr val="tx1"/>
                </a:solidFill>
                <a:latin typeface="Arial" panose="020B0604020202020204" pitchFamily="34" charset="0"/>
              </a:defRPr>
            </a:lvl2pPr>
            <a:lvl3pPr marL="1143000" indent="-228600">
              <a:defRPr sz="2600">
                <a:solidFill>
                  <a:schemeClr val="tx1"/>
                </a:solidFill>
                <a:latin typeface="Arial" panose="020B0604020202020204" pitchFamily="34" charset="0"/>
              </a:defRPr>
            </a:lvl3pPr>
            <a:lvl4pPr marL="1600200" indent="-228600">
              <a:defRPr sz="2600">
                <a:solidFill>
                  <a:schemeClr val="tx1"/>
                </a:solidFill>
                <a:latin typeface="Arial" panose="020B0604020202020204" pitchFamily="34" charset="0"/>
              </a:defRPr>
            </a:lvl4pPr>
            <a:lvl5pPr marL="2057400" indent="-228600">
              <a:defRPr sz="2600">
                <a:solidFill>
                  <a:schemeClr val="tx1"/>
                </a:solidFill>
                <a:latin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defRPr>
            </a:lvl9pPr>
          </a:lstStyle>
          <a:p>
            <a:pPr algn="ctr" eaLnBrk="1" hangingPunct="1">
              <a:spcBef>
                <a:spcPct val="50000"/>
              </a:spcBef>
              <a:buClr>
                <a:schemeClr val="accent1"/>
              </a:buClr>
              <a:buSzPct val="85000"/>
            </a:pPr>
            <a:r>
              <a:rPr lang="en-US" altLang="en-US" sz="1400" dirty="0">
                <a:latin typeface="Arial"/>
                <a:cs typeface="Arial"/>
              </a:rPr>
              <a:t>. </a:t>
            </a:r>
            <a:endParaRPr lang="en-US" altLang="en-US" sz="1400" dirty="0">
              <a:cs typeface="Arial"/>
            </a:endParaRPr>
          </a:p>
        </p:txBody>
      </p:sp>
      <p:sp>
        <p:nvSpPr>
          <p:cNvPr id="5" name="Rectangle 4">
            <a:extLst>
              <a:ext uri="{FF2B5EF4-FFF2-40B4-BE49-F238E27FC236}">
                <a16:creationId xmlns:a16="http://schemas.microsoft.com/office/drawing/2014/main" id="{C65373E8-55A4-4DD8-A3D5-833B291132E3}"/>
              </a:ext>
            </a:extLst>
          </p:cNvPr>
          <p:cNvSpPr/>
          <p:nvPr/>
        </p:nvSpPr>
        <p:spPr>
          <a:xfrm>
            <a:off x="4393113" y="3635566"/>
            <a:ext cx="3625983" cy="49790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TextBox 2">
            <a:extLst>
              <a:ext uri="{FF2B5EF4-FFF2-40B4-BE49-F238E27FC236}">
                <a16:creationId xmlns:a16="http://schemas.microsoft.com/office/drawing/2014/main" id="{3705116D-7636-4A69-AA56-9EB4C39823A2}"/>
              </a:ext>
            </a:extLst>
          </p:cNvPr>
          <p:cNvSpPr txBox="1"/>
          <p:nvPr/>
        </p:nvSpPr>
        <p:spPr>
          <a:xfrm>
            <a:off x="2060896" y="159601"/>
            <a:ext cx="8290419" cy="369332"/>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Simple searching</a:t>
            </a:r>
            <a:endParaRPr 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9062"/>
    </mc:Choice>
    <mc:Fallback xmlns="">
      <p:transition spd="slow" advTm="19062"/>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0370B48BBA144B9E44F1BB6CFC9339" ma:contentTypeVersion="14" ma:contentTypeDescription="Create a new document." ma:contentTypeScope="" ma:versionID="a2593239943db51acc28fa4ec0d35c6e">
  <xsd:schema xmlns:xsd="http://www.w3.org/2001/XMLSchema" xmlns:xs="http://www.w3.org/2001/XMLSchema" xmlns:p="http://schemas.microsoft.com/office/2006/metadata/properties" xmlns:ns2="382045dd-ef42-47a5-a0c9-61db8b65d320" xmlns:ns3="d2389ad0-4628-4ca4-babd-a5e1ca1fc43d" targetNamespace="http://schemas.microsoft.com/office/2006/metadata/properties" ma:root="true" ma:fieldsID="4180cb59c4b3b478351ef1338cff5dcd" ns2:_="" ns3:_="">
    <xsd:import namespace="382045dd-ef42-47a5-a0c9-61db8b65d320"/>
    <xsd:import namespace="d2389ad0-4628-4ca4-babd-a5e1ca1fc43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2045dd-ef42-47a5-a0c9-61db8b65d3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389ad0-4628-4ca4-babd-a5e1ca1fc4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2389ad0-4628-4ca4-babd-a5e1ca1fc43d">
      <UserInfo>
        <DisplayName>Becky Williams</DisplayName>
        <AccountId>29618</AccountId>
        <AccountType/>
      </UserInfo>
    </SharedWithUsers>
  </documentManagement>
</p:properties>
</file>

<file path=customXml/itemProps1.xml><?xml version="1.0" encoding="utf-8"?>
<ds:datastoreItem xmlns:ds="http://schemas.openxmlformats.org/officeDocument/2006/customXml" ds:itemID="{1D11A82D-EDCC-4D09-A5FB-7E0D189BDA7E}">
  <ds:schemaRefs>
    <ds:schemaRef ds:uri="http://schemas.microsoft.com/sharepoint/v3/contenttype/forms"/>
  </ds:schemaRefs>
</ds:datastoreItem>
</file>

<file path=customXml/itemProps2.xml><?xml version="1.0" encoding="utf-8"?>
<ds:datastoreItem xmlns:ds="http://schemas.openxmlformats.org/officeDocument/2006/customXml" ds:itemID="{872739F0-B346-461C-BF95-6ACEB7AE4B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2045dd-ef42-47a5-a0c9-61db8b65d320"/>
    <ds:schemaRef ds:uri="d2389ad0-4628-4ca4-babd-a5e1ca1fc4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55312E-927F-4B63-BA69-5C451B6C982A}">
  <ds:schemaRefs>
    <ds:schemaRef ds:uri="382045dd-ef42-47a5-a0c9-61db8b65d320"/>
    <ds:schemaRef ds:uri="http://schemas.microsoft.com/office/infopath/2007/PartnerControls"/>
    <ds:schemaRef ds:uri="http://schemas.openxmlformats.org/package/2006/metadata/core-properties"/>
    <ds:schemaRef ds:uri="d2389ad0-4628-4ca4-babd-a5e1ca1fc43d"/>
    <ds:schemaRef ds:uri="http://www.w3.org/XML/1998/namespace"/>
    <ds:schemaRef ds:uri="http://schemas.microsoft.com/office/2006/documentManagement/types"/>
    <ds:schemaRef ds:uri="http://purl.org/dc/elements/1.1/"/>
    <ds:schemaRef ds:uri="http://purl.org/dc/terms/"/>
    <ds:schemaRef ds:uri="http://purl.org/dc/dcmityp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7475</TotalTime>
  <Words>958</Words>
  <Application>Microsoft Office PowerPoint</Application>
  <PresentationFormat>Widescreen</PresentationFormat>
  <Paragraphs>80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Frutiger-Light</vt:lpstr>
      <vt:lpstr>Wingdings</vt:lpstr>
      <vt:lpstr>WordVisi_MSFontService</vt:lpstr>
      <vt:lpstr>Office Theme</vt:lpstr>
      <vt:lpstr>Introduction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EBSCO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EBSCO Discovery Service</dc:title>
  <dc:creator>Dino Persakis</dc:creator>
  <cp:lastModifiedBy>Lucy Reid</cp:lastModifiedBy>
  <cp:revision>503</cp:revision>
  <dcterms:created xsi:type="dcterms:W3CDTF">2006-11-29T14:42:47Z</dcterms:created>
  <dcterms:modified xsi:type="dcterms:W3CDTF">2022-03-18T17:21:10Z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TC012137211033</vt:lpwstr>
  </property>
  <property fmtid="{D5CDD505-2E9C-101B-9397-08002B2CF9AE}" pid="3" name="ContentTypeId">
    <vt:lpwstr>0x010100460370B48BBA144B9E44F1BB6CFC9339</vt:lpwstr>
  </property>
</Properties>
</file>