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D852F-C2F3-4BBF-840B-0996900C7175}" v="12" dt="2022-11-16T15:32:44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F1F3-3A47-C1C7-8FCB-7950C4D3E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7AB4C-9C5A-A557-D60D-AFE8DF411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64038-DBE2-0131-0896-01A7A3A5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06/13/2023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A101-6D1B-F4DA-F3D0-321E671D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B8797-7C84-6B85-4509-0D3F101E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124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35AF-7D11-37C5-4F16-913909F9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2A003-5D03-8EF0-196C-05C3DDED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545F-2FAE-8E44-C685-B06B1738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06/13/2023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368DF-7BC2-AF24-6BDB-040C9333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1523-5575-75D0-3516-8EB495D7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256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C3B2E-028C-32E5-4747-FC66CAAB4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9AD2F-AA07-0FDF-D5CC-8AEFF3147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6AD4-38ED-4411-FCEA-FCC4C133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06/13/2023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A2B2-CF90-EDA2-5F59-68E1DAB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9C0DF-01C1-CFA0-4DCA-3925C7E5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723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8EF9-EB35-8AD5-31E6-702427BD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B78C-39B6-C50C-5E06-CC7DDFC3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39F3-CEA6-33F2-C661-AB60030C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06/13/2023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9DDEC-3751-EA73-E215-B93DFB55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9132-D806-1BB7-7C58-5A84DB9D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911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39A-22B7-DDBE-1E85-4B308150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18C88-BB6E-5046-CB2D-973186DB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1630B-79F6-1F2A-3FF9-21D45B83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06/13/2023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FCF1-F761-B489-BB38-66DD7E43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C36E-99D8-0E9A-715D-58FBED38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037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53FB-4B01-3058-4D5C-AE65FDD8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8948-8D24-770D-006E-EF0580932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E0D5A-008A-F6EC-ADF5-CAD77097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EAFEA-5399-A6A5-ED7F-C450FDF3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06/13/2023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2241C-8E28-7ED5-7018-FD0F5114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4C1D9-A728-643E-5D35-FF5F0A66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110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8BDE-AB4B-6835-217E-C68123A2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00D9C-6F7F-3CCA-7B14-ED3AA9093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73013-EF86-7876-9B1D-8143DBA97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DD368-5CC2-F00B-570C-ACAF0ED79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386D-AB7E-8EA8-A5CB-D5915A586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C176D-11FF-3705-FFEF-9AB119CB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06/13/2023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773B2-3C54-8172-D6ED-869219F6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29953-0726-145E-040E-14BF45E4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447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CA39-E5CF-3510-B771-F6DF5766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890E9-FF21-1125-C716-495E34E2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06/13/2023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1A4CE-FF17-69BF-EDB9-8A07B5C0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F578D-BCC4-8FD5-B7E2-9AFD27C3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021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B351F-9947-6CC2-812B-3B8B2B0C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06/13/2023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FD693-2304-55F6-5D44-8F8810DC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5EA87-246C-7AA7-C508-AC42DAF7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356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4F8B-5409-73F2-1B59-8A759E6A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43F8-908E-1E73-615B-9ADDD6967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42213-B23C-7BD7-4478-E0FBA73F5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F196E-F80C-CBEE-1EEF-B37ED77F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06/13/2023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0AF5-6910-1361-DE8B-6B46E2E5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75A43-08F5-6637-294A-C0339D35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368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4477-6DF0-9ECD-FC32-62FC3942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E9345-0F28-4AF6-FB69-72420B0E1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E4ADC-1A59-49A2-B7E6-4D180AFC6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CC98E-354E-FD52-BD1B-57730103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06/13/2023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2B1FB-4B3E-9E37-FC6A-1BFFF926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0F7CC-844C-9CCE-958D-DBCFF867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996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E0739-E603-CDE5-1CBB-4D7ED70E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3A644-2524-9A65-27B6-2E812A00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6AC44-2769-17CB-7980-E30FBF82D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25EF1-7D3D-4663-A11F-8781FF7FB79A}" type="datetimeFigureOut">
              <a:rPr lang="en-NL" smtClean="0"/>
              <a:t>06/13/2023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59202-3F1E-1532-C9B1-4E77A6ED7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9CE85-F6FC-8106-DA1E-1256A9A88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385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alth-RI/health-ri-metadata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2;p26">
            <a:extLst>
              <a:ext uri="{FF2B5EF4-FFF2-40B4-BE49-F238E27FC236}">
                <a16:creationId xmlns:a16="http://schemas.microsoft.com/office/drawing/2014/main" id="{4ED5B144-A183-47A4-8C81-F64C2E7A409D}"/>
              </a:ext>
            </a:extLst>
          </p:cNvPr>
          <p:cNvSpPr/>
          <p:nvPr/>
        </p:nvSpPr>
        <p:spPr>
          <a:xfrm rot="188886">
            <a:off x="9171883" y="1203567"/>
            <a:ext cx="961451" cy="109800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NWO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73;p26">
            <a:extLst>
              <a:ext uri="{FF2B5EF4-FFF2-40B4-BE49-F238E27FC236}">
                <a16:creationId xmlns:a16="http://schemas.microsoft.com/office/drawing/2014/main" id="{B494701F-A767-4018-A8DC-7D1F2C8ECFA4}"/>
              </a:ext>
            </a:extLst>
          </p:cNvPr>
          <p:cNvSpPr/>
          <p:nvPr/>
        </p:nvSpPr>
        <p:spPr>
          <a:xfrm rot="-10187366">
            <a:off x="5275275" y="4451940"/>
            <a:ext cx="1076346" cy="109894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74;p26">
            <a:extLst>
              <a:ext uri="{FF2B5EF4-FFF2-40B4-BE49-F238E27FC236}">
                <a16:creationId xmlns:a16="http://schemas.microsoft.com/office/drawing/2014/main" id="{930DD410-B856-4B2B-A0A1-36D0F85B60FC}"/>
              </a:ext>
            </a:extLst>
          </p:cNvPr>
          <p:cNvSpPr/>
          <p:nvPr/>
        </p:nvSpPr>
        <p:spPr>
          <a:xfrm rot="-5782781" flipH="1">
            <a:off x="6818194" y="4334537"/>
            <a:ext cx="961152" cy="109817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75;p26">
            <a:extLst>
              <a:ext uri="{FF2B5EF4-FFF2-40B4-BE49-F238E27FC236}">
                <a16:creationId xmlns:a16="http://schemas.microsoft.com/office/drawing/2014/main" id="{4DA74277-1A46-40B0-B19D-1DAC75D09025}"/>
              </a:ext>
            </a:extLst>
          </p:cNvPr>
          <p:cNvSpPr/>
          <p:nvPr/>
        </p:nvSpPr>
        <p:spPr>
          <a:xfrm rot="-7678441">
            <a:off x="5506284" y="3750562"/>
            <a:ext cx="959038" cy="110181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76;p26">
            <a:extLst>
              <a:ext uri="{FF2B5EF4-FFF2-40B4-BE49-F238E27FC236}">
                <a16:creationId xmlns:a16="http://schemas.microsoft.com/office/drawing/2014/main" id="{75A003D4-C4C0-490E-AD53-A4F234C7F96D}"/>
              </a:ext>
            </a:extLst>
          </p:cNvPr>
          <p:cNvSpPr/>
          <p:nvPr/>
        </p:nvSpPr>
        <p:spPr>
          <a:xfrm rot="8683438">
            <a:off x="5877228" y="4473612"/>
            <a:ext cx="946986" cy="111282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7;p26">
            <a:extLst>
              <a:ext uri="{FF2B5EF4-FFF2-40B4-BE49-F238E27FC236}">
                <a16:creationId xmlns:a16="http://schemas.microsoft.com/office/drawing/2014/main" id="{18798F57-31FB-4F61-AA5B-7095717F2097}"/>
              </a:ext>
            </a:extLst>
          </p:cNvPr>
          <p:cNvSpPr/>
          <p:nvPr/>
        </p:nvSpPr>
        <p:spPr>
          <a:xfrm rot="-9533352" flipH="1">
            <a:off x="8436936" y="3863584"/>
            <a:ext cx="942881" cy="111876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78;p26">
            <a:extLst>
              <a:ext uri="{FF2B5EF4-FFF2-40B4-BE49-F238E27FC236}">
                <a16:creationId xmlns:a16="http://schemas.microsoft.com/office/drawing/2014/main" id="{28513396-F0B8-4D88-8F1E-ACD5411A0518}"/>
              </a:ext>
            </a:extLst>
          </p:cNvPr>
          <p:cNvSpPr/>
          <p:nvPr/>
        </p:nvSpPr>
        <p:spPr>
          <a:xfrm rot="-767528">
            <a:off x="8488622" y="1306451"/>
            <a:ext cx="941673" cy="112050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KWF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79;p26">
            <a:extLst>
              <a:ext uri="{FF2B5EF4-FFF2-40B4-BE49-F238E27FC236}">
                <a16:creationId xmlns:a16="http://schemas.microsoft.com/office/drawing/2014/main" id="{E88C3681-0A9C-4D6B-9DFE-5253A7BDB4C2}"/>
              </a:ext>
            </a:extLst>
          </p:cNvPr>
          <p:cNvSpPr/>
          <p:nvPr/>
        </p:nvSpPr>
        <p:spPr>
          <a:xfrm rot="-2369681" flipH="1">
            <a:off x="4849102" y="2390971"/>
            <a:ext cx="948575" cy="111417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80;p26">
            <a:extLst>
              <a:ext uri="{FF2B5EF4-FFF2-40B4-BE49-F238E27FC236}">
                <a16:creationId xmlns:a16="http://schemas.microsoft.com/office/drawing/2014/main" id="{AC45ADB3-5643-4764-9F88-5AA5D0E0C193}"/>
              </a:ext>
            </a:extLst>
          </p:cNvPr>
          <p:cNvSpPr/>
          <p:nvPr/>
        </p:nvSpPr>
        <p:spPr>
          <a:xfrm rot="-10082504">
            <a:off x="5013623" y="2873262"/>
            <a:ext cx="941124" cy="112209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81;p26">
            <a:extLst>
              <a:ext uri="{FF2B5EF4-FFF2-40B4-BE49-F238E27FC236}">
                <a16:creationId xmlns:a16="http://schemas.microsoft.com/office/drawing/2014/main" id="{34848A8B-080B-416E-BBAB-6267203F3EFC}"/>
              </a:ext>
            </a:extLst>
          </p:cNvPr>
          <p:cNvSpPr/>
          <p:nvPr/>
        </p:nvSpPr>
        <p:spPr>
          <a:xfrm rot="3579564">
            <a:off x="8657167" y="3454073"/>
            <a:ext cx="955578" cy="110571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82;p26">
            <a:extLst>
              <a:ext uri="{FF2B5EF4-FFF2-40B4-BE49-F238E27FC236}">
                <a16:creationId xmlns:a16="http://schemas.microsoft.com/office/drawing/2014/main" id="{FA6E9C43-DB2D-44D3-8818-EA461364B427}"/>
              </a:ext>
            </a:extLst>
          </p:cNvPr>
          <p:cNvSpPr/>
          <p:nvPr/>
        </p:nvSpPr>
        <p:spPr>
          <a:xfrm rot="6342551">
            <a:off x="7585292" y="4299667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83;p26">
            <a:extLst>
              <a:ext uri="{FF2B5EF4-FFF2-40B4-BE49-F238E27FC236}">
                <a16:creationId xmlns:a16="http://schemas.microsoft.com/office/drawing/2014/main" id="{7F47231B-CA91-43FA-8CA4-7F5B3DDE884A}"/>
              </a:ext>
            </a:extLst>
          </p:cNvPr>
          <p:cNvSpPr/>
          <p:nvPr/>
        </p:nvSpPr>
        <p:spPr>
          <a:xfrm rot="4917807" flipH="1">
            <a:off x="7513058" y="1020054"/>
            <a:ext cx="961341" cy="10980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4;p26">
            <a:extLst>
              <a:ext uri="{FF2B5EF4-FFF2-40B4-BE49-F238E27FC236}">
                <a16:creationId xmlns:a16="http://schemas.microsoft.com/office/drawing/2014/main" id="{1BCE2FB6-C365-474B-A284-AD6BE4A76966}"/>
              </a:ext>
            </a:extLst>
          </p:cNvPr>
          <p:cNvSpPr/>
          <p:nvPr/>
        </p:nvSpPr>
        <p:spPr>
          <a:xfrm rot="-5028002">
            <a:off x="6783755" y="1035216"/>
            <a:ext cx="961122" cy="109798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85;p26">
            <a:extLst>
              <a:ext uri="{FF2B5EF4-FFF2-40B4-BE49-F238E27FC236}">
                <a16:creationId xmlns:a16="http://schemas.microsoft.com/office/drawing/2014/main" id="{88B08C13-56CB-4924-B187-9533D586F827}"/>
              </a:ext>
            </a:extLst>
          </p:cNvPr>
          <p:cNvSpPr/>
          <p:nvPr/>
        </p:nvSpPr>
        <p:spPr>
          <a:xfrm rot="-4457449">
            <a:off x="5374502" y="1144322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86;p26">
            <a:extLst>
              <a:ext uri="{FF2B5EF4-FFF2-40B4-BE49-F238E27FC236}">
                <a16:creationId xmlns:a16="http://schemas.microsoft.com/office/drawing/2014/main" id="{334A5106-488C-4B87-A550-C796F4AC1547}"/>
              </a:ext>
            </a:extLst>
          </p:cNvPr>
          <p:cNvSpPr txBox="1"/>
          <p:nvPr/>
        </p:nvSpPr>
        <p:spPr>
          <a:xfrm rot="-1443084">
            <a:off x="5129352" y="1171490"/>
            <a:ext cx="942202" cy="35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Proteo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87;p26">
            <a:extLst>
              <a:ext uri="{FF2B5EF4-FFF2-40B4-BE49-F238E27FC236}">
                <a16:creationId xmlns:a16="http://schemas.microsoft.com/office/drawing/2014/main" id="{49293AF4-6B38-40C5-9EBA-32DA7FD7DF2E}"/>
              </a:ext>
            </a:extLst>
          </p:cNvPr>
          <p:cNvSpPr/>
          <p:nvPr/>
        </p:nvSpPr>
        <p:spPr>
          <a:xfrm rot="1643025">
            <a:off x="9098004" y="1729706"/>
            <a:ext cx="901406" cy="103220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88;p26">
            <a:extLst>
              <a:ext uri="{FF2B5EF4-FFF2-40B4-BE49-F238E27FC236}">
                <a16:creationId xmlns:a16="http://schemas.microsoft.com/office/drawing/2014/main" id="{6D8550AC-6F99-4578-BB95-8701990A162A}"/>
              </a:ext>
            </a:extLst>
          </p:cNvPr>
          <p:cNvSpPr/>
          <p:nvPr/>
        </p:nvSpPr>
        <p:spPr>
          <a:xfrm rot="-5892055">
            <a:off x="5409148" y="1681873"/>
            <a:ext cx="961129" cy="10988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89;p26">
            <a:extLst>
              <a:ext uri="{FF2B5EF4-FFF2-40B4-BE49-F238E27FC236}">
                <a16:creationId xmlns:a16="http://schemas.microsoft.com/office/drawing/2014/main" id="{83188E1A-DDEE-4F4C-963F-1A98D5C6C671}"/>
              </a:ext>
            </a:extLst>
          </p:cNvPr>
          <p:cNvSpPr/>
          <p:nvPr/>
        </p:nvSpPr>
        <p:spPr>
          <a:xfrm rot="-1996322">
            <a:off x="5939890" y="1457601"/>
            <a:ext cx="946566" cy="111360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8738027" y="2433617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5952736" y="1842890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5952736" y="2850090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7996260" y="3139373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6935324" y="3864750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6934049" y="1253910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7399576" y="1857278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5332907" y="2459549"/>
            <a:ext cx="1656485" cy="1547634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6193700" y="1826583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6495547" y="2510517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6521291" y="2753184"/>
            <a:ext cx="1638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8198310" y="2189217"/>
            <a:ext cx="140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202;p26">
            <a:extLst>
              <a:ext uri="{FF2B5EF4-FFF2-40B4-BE49-F238E27FC236}">
                <a16:creationId xmlns:a16="http://schemas.microsoft.com/office/drawing/2014/main" id="{4E977BA5-3A4B-4A9B-83E7-4FE39CACF455}"/>
              </a:ext>
            </a:extLst>
          </p:cNvPr>
          <p:cNvSpPr txBox="1"/>
          <p:nvPr/>
        </p:nvSpPr>
        <p:spPr>
          <a:xfrm>
            <a:off x="7085031" y="3695546"/>
            <a:ext cx="1035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5801950" y="1977170"/>
            <a:ext cx="945128" cy="38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204;p26">
            <a:extLst>
              <a:ext uri="{FF2B5EF4-FFF2-40B4-BE49-F238E27FC236}">
                <a16:creationId xmlns:a16="http://schemas.microsoft.com/office/drawing/2014/main" id="{22343B29-AA0B-4C59-BEF5-447882B02FCE}"/>
              </a:ext>
            </a:extLst>
          </p:cNvPr>
          <p:cNvSpPr txBox="1"/>
          <p:nvPr/>
        </p:nvSpPr>
        <p:spPr>
          <a:xfrm rot="1082178">
            <a:off x="5975096" y="1406558"/>
            <a:ext cx="940832" cy="35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Metab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205;p26">
            <a:extLst>
              <a:ext uri="{FF2B5EF4-FFF2-40B4-BE49-F238E27FC236}">
                <a16:creationId xmlns:a16="http://schemas.microsoft.com/office/drawing/2014/main" id="{18F598A6-0902-4395-9623-9F5929FE16E2}"/>
              </a:ext>
            </a:extLst>
          </p:cNvPr>
          <p:cNvSpPr txBox="1"/>
          <p:nvPr/>
        </p:nvSpPr>
        <p:spPr>
          <a:xfrm rot="2159638">
            <a:off x="5056350" y="1906408"/>
            <a:ext cx="945891" cy="35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8560305" y="2053537"/>
            <a:ext cx="945212" cy="38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207;p26">
            <a:extLst>
              <a:ext uri="{FF2B5EF4-FFF2-40B4-BE49-F238E27FC236}">
                <a16:creationId xmlns:a16="http://schemas.microsoft.com/office/drawing/2014/main" id="{1E1DB0FD-81BF-42F0-91E4-F062CA2990B8}"/>
              </a:ext>
            </a:extLst>
          </p:cNvPr>
          <p:cNvSpPr txBox="1"/>
          <p:nvPr/>
        </p:nvSpPr>
        <p:spPr>
          <a:xfrm rot="-1929944">
            <a:off x="9390815" y="1898631"/>
            <a:ext cx="897684" cy="36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ZonMw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5069142" y="2995035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9443628" y="2946161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8628938" y="4092088"/>
            <a:ext cx="944561" cy="38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211;p26">
            <a:extLst>
              <a:ext uri="{FF2B5EF4-FFF2-40B4-BE49-F238E27FC236}">
                <a16:creationId xmlns:a16="http://schemas.microsoft.com/office/drawing/2014/main" id="{1786886B-4EE7-4614-A6CC-597B9F6A6D0F}"/>
              </a:ext>
            </a:extLst>
          </p:cNvPr>
          <p:cNvSpPr txBox="1"/>
          <p:nvPr/>
        </p:nvSpPr>
        <p:spPr>
          <a:xfrm>
            <a:off x="4535929" y="2506560"/>
            <a:ext cx="93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5943817" y="4252510"/>
            <a:ext cx="93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213;p26">
            <a:extLst>
              <a:ext uri="{FF2B5EF4-FFF2-40B4-BE49-F238E27FC236}">
                <a16:creationId xmlns:a16="http://schemas.microsoft.com/office/drawing/2014/main" id="{C4385317-9BAA-4AF6-8336-4DBE3D34B3C6}"/>
              </a:ext>
            </a:extLst>
          </p:cNvPr>
          <p:cNvSpPr txBox="1"/>
          <p:nvPr/>
        </p:nvSpPr>
        <p:spPr>
          <a:xfrm rot="-1393791">
            <a:off x="5218648" y="4141457"/>
            <a:ext cx="938592" cy="3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214;p26">
            <a:extLst>
              <a:ext uri="{FF2B5EF4-FFF2-40B4-BE49-F238E27FC236}">
                <a16:creationId xmlns:a16="http://schemas.microsoft.com/office/drawing/2014/main" id="{164252C4-342E-4361-95C6-3D911BBDF602}"/>
              </a:ext>
            </a:extLst>
          </p:cNvPr>
          <p:cNvSpPr txBox="1"/>
          <p:nvPr/>
        </p:nvSpPr>
        <p:spPr>
          <a:xfrm>
            <a:off x="5957579" y="5088710"/>
            <a:ext cx="93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215;p26">
            <a:extLst>
              <a:ext uri="{FF2B5EF4-FFF2-40B4-BE49-F238E27FC236}">
                <a16:creationId xmlns:a16="http://schemas.microsoft.com/office/drawing/2014/main" id="{491E340E-A6D1-4B11-83BF-96AAA1788B49}"/>
              </a:ext>
            </a:extLst>
          </p:cNvPr>
          <p:cNvSpPr txBox="1"/>
          <p:nvPr/>
        </p:nvSpPr>
        <p:spPr>
          <a:xfrm rot="-3749584">
            <a:off x="4999532" y="4911568"/>
            <a:ext cx="938605" cy="35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216;p26">
            <a:extLst>
              <a:ext uri="{FF2B5EF4-FFF2-40B4-BE49-F238E27FC236}">
                <a16:creationId xmlns:a16="http://schemas.microsoft.com/office/drawing/2014/main" id="{05118272-EB5C-437D-B1D4-0FD148EFA8F0}"/>
              </a:ext>
            </a:extLst>
          </p:cNvPr>
          <p:cNvSpPr txBox="1"/>
          <p:nvPr/>
        </p:nvSpPr>
        <p:spPr>
          <a:xfrm>
            <a:off x="1809672" y="2327968"/>
            <a:ext cx="3113100" cy="3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2"/>
                </a:solidFill>
              </a:rPr>
              <a:t>Core</a:t>
            </a:r>
            <a:r>
              <a:rPr lang="en-GB" sz="1600">
                <a:solidFill>
                  <a:schemeClr val="dk2"/>
                </a:solidFill>
              </a:rPr>
              <a:t>:</a:t>
            </a:r>
            <a:br>
              <a:rPr lang="en-GB" sz="1600">
                <a:solidFill>
                  <a:schemeClr val="dk2"/>
                </a:solidFill>
              </a:rPr>
            </a:br>
            <a:r>
              <a:rPr lang="en-GB" sz="1600">
                <a:solidFill>
                  <a:schemeClr val="lt1"/>
                </a:solidFill>
                <a:highlight>
                  <a:srgbClr val="5B0F00"/>
                </a:highlight>
              </a:rPr>
              <a:t>Minimal</a:t>
            </a:r>
            <a:r>
              <a:rPr lang="en-GB" sz="1600">
                <a:solidFill>
                  <a:schemeClr val="lt1"/>
                </a:solidFill>
              </a:rPr>
              <a:t> </a:t>
            </a:r>
            <a:r>
              <a:rPr lang="en-GB" sz="1600">
                <a:solidFill>
                  <a:schemeClr val="dk2"/>
                </a:solidFill>
              </a:rPr>
              <a:t>DCAT AP Portals</a:t>
            </a:r>
            <a:br>
              <a:rPr lang="en-GB" sz="1600">
                <a:solidFill>
                  <a:schemeClr val="dk2"/>
                </a:solidFill>
              </a:rPr>
            </a:br>
            <a:r>
              <a:rPr lang="en-GB" sz="1600">
                <a:solidFill>
                  <a:schemeClr val="lt1"/>
                </a:solidFill>
                <a:highlight>
                  <a:srgbClr val="783F04"/>
                </a:highlight>
              </a:rPr>
              <a:t>Extended</a:t>
            </a:r>
            <a:r>
              <a:rPr lang="en-GB" sz="1600">
                <a:solidFill>
                  <a:schemeClr val="dk2"/>
                </a:solidFill>
                <a:highlight>
                  <a:srgbClr val="783F04"/>
                </a:highlight>
              </a:rPr>
              <a:t>:</a:t>
            </a:r>
            <a:r>
              <a:rPr lang="en-GB" sz="1600">
                <a:solidFill>
                  <a:schemeClr val="dk2"/>
                </a:solidFill>
              </a:rPr>
              <a:t> Health-RI 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2"/>
                </a:solidFill>
              </a:rPr>
              <a:t>Leaves (Petals?):</a:t>
            </a:r>
            <a:br>
              <a:rPr lang="en-GB" sz="1600">
                <a:solidFill>
                  <a:schemeClr val="dk2"/>
                </a:solidFill>
              </a:rPr>
            </a:br>
            <a:r>
              <a:rPr lang="en-GB" sz="1600">
                <a:solidFill>
                  <a:schemeClr val="dk2"/>
                </a:solidFill>
              </a:rPr>
              <a:t>-Domain:</a:t>
            </a:r>
            <a:r>
              <a:rPr lang="en-GB" sz="1600" i="1">
                <a:solidFill>
                  <a:schemeClr val="dk2"/>
                </a:solidFill>
                <a:highlight>
                  <a:srgbClr val="FFD966"/>
                </a:highlight>
              </a:rPr>
              <a:t>Your Omics</a:t>
            </a:r>
            <a:br>
              <a:rPr lang="en-GB" sz="1600" i="1">
                <a:solidFill>
                  <a:schemeClr val="dk2"/>
                </a:solidFill>
                <a:highlight>
                  <a:srgbClr val="FFD966"/>
                </a:highlight>
              </a:rPr>
            </a:br>
            <a:r>
              <a:rPr lang="en-GB" sz="1600">
                <a:solidFill>
                  <a:schemeClr val="dk2"/>
                </a:solidFill>
              </a:rPr>
              <a:t>-sub-domains (</a:t>
            </a:r>
            <a:r>
              <a:rPr lang="en-GB" sz="1600">
                <a:solidFill>
                  <a:schemeClr val="dk2"/>
                </a:solidFill>
                <a:highlight>
                  <a:srgbClr val="FFE599"/>
                </a:highlight>
              </a:rPr>
              <a:t>transcriptomics</a:t>
            </a:r>
            <a:r>
              <a:rPr lang="en-GB" sz="1600">
                <a:solidFill>
                  <a:schemeClr val="dk2"/>
                </a:solidFill>
              </a:rPr>
              <a:t>)</a:t>
            </a:r>
            <a:br>
              <a:rPr lang="en-GB" sz="1600">
                <a:solidFill>
                  <a:schemeClr val="dk2"/>
                </a:solidFill>
              </a:rPr>
            </a:b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u="sng">
                <a:solidFill>
                  <a:schemeClr val="dk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https://github.com/Health-RI/health-ri-metadata/</a:t>
            </a:r>
            <a:r>
              <a:rPr lang="en-GB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1533970" y="1238272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Sunflower 1.0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228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8D6311F-CC41-2844-09E2-3C464EF7D09F}"/>
              </a:ext>
            </a:extLst>
          </p:cNvPr>
          <p:cNvSpPr/>
          <p:nvPr/>
        </p:nvSpPr>
        <p:spPr>
          <a:xfrm>
            <a:off x="4222774" y="1952009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B674B0-38BD-6277-B38B-450DB9500965}"/>
              </a:ext>
            </a:extLst>
          </p:cNvPr>
          <p:cNvSpPr/>
          <p:nvPr/>
        </p:nvSpPr>
        <p:spPr>
          <a:xfrm>
            <a:off x="4664471" y="2466395"/>
            <a:ext cx="1989438" cy="18905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8F8AF2-B9BE-9789-DA4D-D902DB301084}"/>
              </a:ext>
            </a:extLst>
          </p:cNvPr>
          <p:cNvSpPr/>
          <p:nvPr/>
        </p:nvSpPr>
        <p:spPr>
          <a:xfrm>
            <a:off x="4720614" y="2996191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DCAT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1863D9-8E32-C133-19C8-FB74BD1557B7}"/>
              </a:ext>
            </a:extLst>
          </p:cNvPr>
          <p:cNvSpPr/>
          <p:nvPr/>
        </p:nvSpPr>
        <p:spPr>
          <a:xfrm>
            <a:off x="4711281" y="1996296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Health-RI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8C8BFD-7880-FF03-0897-892CF6DFA7AD}"/>
              </a:ext>
            </a:extLst>
          </p:cNvPr>
          <p:cNvSpPr/>
          <p:nvPr/>
        </p:nvSpPr>
        <p:spPr>
          <a:xfrm>
            <a:off x="4737219" y="1401839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Domain</a:t>
            </a:r>
            <a:endParaRPr lang="en-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066007-2286-1D86-6FCC-F5F36236C400}"/>
              </a:ext>
            </a:extLst>
          </p:cNvPr>
          <p:cNvSpPr/>
          <p:nvPr/>
        </p:nvSpPr>
        <p:spPr>
          <a:xfrm rot="4386399">
            <a:off x="6500581" y="2648704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Funder</a:t>
            </a:r>
            <a:endParaRPr lang="en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2D1E78-ED7B-2C72-FBE6-6468691120EC}"/>
              </a:ext>
            </a:extLst>
          </p:cNvPr>
          <p:cNvSpPr/>
          <p:nvPr/>
        </p:nvSpPr>
        <p:spPr>
          <a:xfrm rot="8805228">
            <a:off x="5698545" y="4720763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Type</a:t>
            </a:r>
            <a:endParaRPr lang="en-NL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D1E00E-0538-4640-8AE6-7BEAC35BEFC6}"/>
              </a:ext>
            </a:extLst>
          </p:cNvPr>
          <p:cNvSpPr/>
          <p:nvPr/>
        </p:nvSpPr>
        <p:spPr>
          <a:xfrm rot="17345240">
            <a:off x="3030303" y="2604567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FAIR self declaration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719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73C446AA-0E4F-108C-C423-932F47E58E62}"/>
              </a:ext>
            </a:extLst>
          </p:cNvPr>
          <p:cNvSpPr/>
          <p:nvPr/>
        </p:nvSpPr>
        <p:spPr>
          <a:xfrm rot="17606112">
            <a:off x="3515793" y="1261318"/>
            <a:ext cx="4320000" cy="4320000"/>
          </a:xfrm>
          <a:prstGeom prst="pie">
            <a:avLst>
              <a:gd name="adj1" fmla="val 13711672"/>
              <a:gd name="adj2" fmla="val 176457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F7B21EAF-B04E-E7AE-9C0A-456A47C64FC3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144787"/>
              <a:gd name="adj2" fmla="val 6321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B7D71C2A-3C9B-ACC4-A079-8E4385B8D565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8698560"/>
              <a:gd name="adj2" fmla="val 11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FF6D6A53-1F4F-65BE-513E-B68489CD049C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3711672"/>
              <a:gd name="adj2" fmla="val 1878168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D6311F-CC41-2844-09E2-3C464EF7D09F}"/>
              </a:ext>
            </a:extLst>
          </p:cNvPr>
          <p:cNvSpPr/>
          <p:nvPr/>
        </p:nvSpPr>
        <p:spPr>
          <a:xfrm>
            <a:off x="4222774" y="1952009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B674B0-38BD-6277-B38B-450DB9500965}"/>
              </a:ext>
            </a:extLst>
          </p:cNvPr>
          <p:cNvSpPr/>
          <p:nvPr/>
        </p:nvSpPr>
        <p:spPr>
          <a:xfrm>
            <a:off x="4664471" y="2466395"/>
            <a:ext cx="1989438" cy="18905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8F8AF2-B9BE-9789-DA4D-D902DB301084}"/>
              </a:ext>
            </a:extLst>
          </p:cNvPr>
          <p:cNvSpPr/>
          <p:nvPr/>
        </p:nvSpPr>
        <p:spPr>
          <a:xfrm>
            <a:off x="4720614" y="2996191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DCAT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1863D9-8E32-C133-19C8-FB74BD1557B7}"/>
              </a:ext>
            </a:extLst>
          </p:cNvPr>
          <p:cNvSpPr/>
          <p:nvPr/>
        </p:nvSpPr>
        <p:spPr>
          <a:xfrm>
            <a:off x="4711281" y="1996296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Health-RI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8C8BFD-7880-FF03-0897-892CF6DFA7AD}"/>
              </a:ext>
            </a:extLst>
          </p:cNvPr>
          <p:cNvSpPr/>
          <p:nvPr/>
        </p:nvSpPr>
        <p:spPr>
          <a:xfrm>
            <a:off x="4737219" y="1401839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Domain</a:t>
            </a:r>
            <a:endParaRPr lang="en-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066007-2286-1D86-6FCC-F5F36236C400}"/>
              </a:ext>
            </a:extLst>
          </p:cNvPr>
          <p:cNvSpPr/>
          <p:nvPr/>
        </p:nvSpPr>
        <p:spPr>
          <a:xfrm rot="4386399">
            <a:off x="6500581" y="2648704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Funder</a:t>
            </a:r>
            <a:endParaRPr lang="en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2D1E78-ED7B-2C72-FBE6-6468691120EC}"/>
              </a:ext>
            </a:extLst>
          </p:cNvPr>
          <p:cNvSpPr/>
          <p:nvPr/>
        </p:nvSpPr>
        <p:spPr>
          <a:xfrm rot="8805228">
            <a:off x="5698545" y="4720763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Type</a:t>
            </a:r>
            <a:endParaRPr lang="en-NL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D1E00E-0538-4640-8AE6-7BEAC35BEFC6}"/>
              </a:ext>
            </a:extLst>
          </p:cNvPr>
          <p:cNvSpPr/>
          <p:nvPr/>
        </p:nvSpPr>
        <p:spPr>
          <a:xfrm rot="17345240">
            <a:off x="3030303" y="2604567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FAIR self declaration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9677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73C446AA-0E4F-108C-C423-932F47E58E62}"/>
              </a:ext>
            </a:extLst>
          </p:cNvPr>
          <p:cNvSpPr/>
          <p:nvPr/>
        </p:nvSpPr>
        <p:spPr>
          <a:xfrm rot="17606112">
            <a:off x="3515793" y="1261318"/>
            <a:ext cx="4320000" cy="4320000"/>
          </a:xfrm>
          <a:prstGeom prst="pie">
            <a:avLst>
              <a:gd name="adj1" fmla="val 13711672"/>
              <a:gd name="adj2" fmla="val 176457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7AB309-DC58-BB64-390A-3283538E7317}"/>
              </a:ext>
            </a:extLst>
          </p:cNvPr>
          <p:cNvSpPr/>
          <p:nvPr/>
        </p:nvSpPr>
        <p:spPr>
          <a:xfrm rot="8247820">
            <a:off x="7039925" y="4832165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Text</a:t>
            </a:r>
            <a:endParaRPr lang="en-NL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C5A340-BBEB-B683-623C-E70E7C4CD77A}"/>
              </a:ext>
            </a:extLst>
          </p:cNvPr>
          <p:cNvSpPr/>
          <p:nvPr/>
        </p:nvSpPr>
        <p:spPr>
          <a:xfrm rot="5710831">
            <a:off x="8105786" y="2864698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NWO</a:t>
            </a:r>
            <a:endParaRPr lang="en-NL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2912F74-3170-1619-3A33-61C8BCCBB873}"/>
              </a:ext>
            </a:extLst>
          </p:cNvPr>
          <p:cNvSpPr/>
          <p:nvPr/>
        </p:nvSpPr>
        <p:spPr>
          <a:xfrm rot="4421289">
            <a:off x="8073067" y="1853263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KWF</a:t>
            </a:r>
            <a:endParaRPr lang="en-NL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EE6F7EE-DB06-AED7-0369-0B4ABC6A0C1C}"/>
              </a:ext>
            </a:extLst>
          </p:cNvPr>
          <p:cNvSpPr/>
          <p:nvPr/>
        </p:nvSpPr>
        <p:spPr>
          <a:xfrm rot="6969787">
            <a:off x="7621380" y="4047385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Sequencing</a:t>
            </a:r>
            <a:endParaRPr lang="en-NL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8502AAD-193F-47FB-1247-B35014AAD810}"/>
              </a:ext>
            </a:extLst>
          </p:cNvPr>
          <p:cNvSpPr/>
          <p:nvPr/>
        </p:nvSpPr>
        <p:spPr>
          <a:xfrm rot="476491">
            <a:off x="5712392" y="-60543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Oncology</a:t>
            </a:r>
            <a:endParaRPr lang="en-NL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A2710B-2886-C9D2-FA20-30F9F5E84DF9}"/>
              </a:ext>
            </a:extLst>
          </p:cNvPr>
          <p:cNvSpPr/>
          <p:nvPr/>
        </p:nvSpPr>
        <p:spPr>
          <a:xfrm rot="1923721">
            <a:off x="6725611" y="306933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Omics</a:t>
            </a:r>
            <a:endParaRPr lang="en-NL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D5D429-BBB0-804A-71DE-DB89CC38D80A}"/>
              </a:ext>
            </a:extLst>
          </p:cNvPr>
          <p:cNvSpPr/>
          <p:nvPr/>
        </p:nvSpPr>
        <p:spPr>
          <a:xfrm rot="3225558">
            <a:off x="7603372" y="1011862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 err="1"/>
              <a:t>ZonMW</a:t>
            </a:r>
            <a:endParaRPr lang="en-NL" dirty="0"/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F7B21EAF-B04E-E7AE-9C0A-456A47C64FC3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144787"/>
              <a:gd name="adj2" fmla="val 632170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B7D71C2A-3C9B-ACC4-A079-8E4385B8D565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8698560"/>
              <a:gd name="adj2" fmla="val 11391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FF6D6A53-1F4F-65BE-513E-B68489CD049C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3711672"/>
              <a:gd name="adj2" fmla="val 1878168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D6311F-CC41-2844-09E2-3C464EF7D09F}"/>
              </a:ext>
            </a:extLst>
          </p:cNvPr>
          <p:cNvSpPr/>
          <p:nvPr/>
        </p:nvSpPr>
        <p:spPr>
          <a:xfrm>
            <a:off x="4222774" y="1952009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B674B0-38BD-6277-B38B-450DB9500965}"/>
              </a:ext>
            </a:extLst>
          </p:cNvPr>
          <p:cNvSpPr/>
          <p:nvPr/>
        </p:nvSpPr>
        <p:spPr>
          <a:xfrm>
            <a:off x="4664471" y="2466395"/>
            <a:ext cx="1989438" cy="18905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8F8AF2-B9BE-9789-DA4D-D902DB301084}"/>
              </a:ext>
            </a:extLst>
          </p:cNvPr>
          <p:cNvSpPr/>
          <p:nvPr/>
        </p:nvSpPr>
        <p:spPr>
          <a:xfrm>
            <a:off x="4720614" y="2996191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DCAT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1863D9-8E32-C133-19C8-FB74BD1557B7}"/>
              </a:ext>
            </a:extLst>
          </p:cNvPr>
          <p:cNvSpPr/>
          <p:nvPr/>
        </p:nvSpPr>
        <p:spPr>
          <a:xfrm>
            <a:off x="4711281" y="1996296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Health-RI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8C8BFD-7880-FF03-0897-892CF6DFA7AD}"/>
              </a:ext>
            </a:extLst>
          </p:cNvPr>
          <p:cNvSpPr/>
          <p:nvPr/>
        </p:nvSpPr>
        <p:spPr>
          <a:xfrm>
            <a:off x="4737219" y="1401839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Domain</a:t>
            </a:r>
            <a:endParaRPr lang="en-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066007-2286-1D86-6FCC-F5F36236C400}"/>
              </a:ext>
            </a:extLst>
          </p:cNvPr>
          <p:cNvSpPr/>
          <p:nvPr/>
        </p:nvSpPr>
        <p:spPr>
          <a:xfrm rot="4386399">
            <a:off x="6500581" y="2648704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Funder</a:t>
            </a:r>
            <a:endParaRPr lang="en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2D1E78-ED7B-2C72-FBE6-6468691120EC}"/>
              </a:ext>
            </a:extLst>
          </p:cNvPr>
          <p:cNvSpPr/>
          <p:nvPr/>
        </p:nvSpPr>
        <p:spPr>
          <a:xfrm rot="8805228">
            <a:off x="5698545" y="4720763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Type</a:t>
            </a:r>
            <a:endParaRPr lang="en-NL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D1E00E-0538-4640-8AE6-7BEAC35BEFC6}"/>
              </a:ext>
            </a:extLst>
          </p:cNvPr>
          <p:cNvSpPr/>
          <p:nvPr/>
        </p:nvSpPr>
        <p:spPr>
          <a:xfrm rot="17345240">
            <a:off x="3030303" y="2604567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FAIR self declaration</a:t>
            </a:r>
            <a:endParaRPr lang="en-NL" dirty="0"/>
          </a:p>
        </p:txBody>
      </p:sp>
      <p:sp>
        <p:nvSpPr>
          <p:cNvPr id="21" name="Partial Circle 20">
            <a:extLst>
              <a:ext uri="{FF2B5EF4-FFF2-40B4-BE49-F238E27FC236}">
                <a16:creationId xmlns:a16="http://schemas.microsoft.com/office/drawing/2014/main" id="{563B21E5-D7E4-A95A-0D76-CAB12DD251FB}"/>
              </a:ext>
            </a:extLst>
          </p:cNvPr>
          <p:cNvSpPr/>
          <p:nvPr/>
        </p:nvSpPr>
        <p:spPr>
          <a:xfrm rot="17606112">
            <a:off x="2079865" y="2858988"/>
            <a:ext cx="4320000" cy="4320000"/>
          </a:xfrm>
          <a:prstGeom prst="pie">
            <a:avLst>
              <a:gd name="adj1" fmla="val 13711672"/>
              <a:gd name="adj2" fmla="val 176457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299F2B-C041-71F0-1509-15C38E8878ED}"/>
              </a:ext>
            </a:extLst>
          </p:cNvPr>
          <p:cNvSpPr/>
          <p:nvPr/>
        </p:nvSpPr>
        <p:spPr>
          <a:xfrm rot="17345240">
            <a:off x="1645628" y="4227049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DAC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690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73C446AA-0E4F-108C-C423-932F47E58E62}"/>
              </a:ext>
            </a:extLst>
          </p:cNvPr>
          <p:cNvSpPr/>
          <p:nvPr/>
        </p:nvSpPr>
        <p:spPr>
          <a:xfrm rot="17606112">
            <a:off x="3515793" y="1261318"/>
            <a:ext cx="4320000" cy="4320000"/>
          </a:xfrm>
          <a:prstGeom prst="pie">
            <a:avLst>
              <a:gd name="adj1" fmla="val 13711672"/>
              <a:gd name="adj2" fmla="val 176457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7AB309-DC58-BB64-390A-3283538E7317}"/>
              </a:ext>
            </a:extLst>
          </p:cNvPr>
          <p:cNvSpPr/>
          <p:nvPr/>
        </p:nvSpPr>
        <p:spPr>
          <a:xfrm rot="8247820">
            <a:off x="7039925" y="4832165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Text</a:t>
            </a:r>
            <a:endParaRPr lang="en-NL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C5A340-BBEB-B683-623C-E70E7C4CD77A}"/>
              </a:ext>
            </a:extLst>
          </p:cNvPr>
          <p:cNvSpPr/>
          <p:nvPr/>
        </p:nvSpPr>
        <p:spPr>
          <a:xfrm rot="5710831">
            <a:off x="8105786" y="2864698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NWO</a:t>
            </a:r>
            <a:endParaRPr lang="en-NL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2912F74-3170-1619-3A33-61C8BCCBB873}"/>
              </a:ext>
            </a:extLst>
          </p:cNvPr>
          <p:cNvSpPr/>
          <p:nvPr/>
        </p:nvSpPr>
        <p:spPr>
          <a:xfrm rot="4421289">
            <a:off x="8073067" y="1853263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KWF</a:t>
            </a:r>
            <a:endParaRPr lang="en-NL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EE6F7EE-DB06-AED7-0369-0B4ABC6A0C1C}"/>
              </a:ext>
            </a:extLst>
          </p:cNvPr>
          <p:cNvSpPr/>
          <p:nvPr/>
        </p:nvSpPr>
        <p:spPr>
          <a:xfrm rot="6969787">
            <a:off x="7621380" y="4047385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Sequencing</a:t>
            </a:r>
            <a:endParaRPr lang="en-NL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8502AAD-193F-47FB-1247-B35014AAD810}"/>
              </a:ext>
            </a:extLst>
          </p:cNvPr>
          <p:cNvSpPr/>
          <p:nvPr/>
        </p:nvSpPr>
        <p:spPr>
          <a:xfrm rot="476491">
            <a:off x="5712392" y="-60543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Oncology</a:t>
            </a:r>
            <a:endParaRPr lang="en-NL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A2710B-2886-C9D2-FA20-30F9F5E84DF9}"/>
              </a:ext>
            </a:extLst>
          </p:cNvPr>
          <p:cNvSpPr/>
          <p:nvPr/>
        </p:nvSpPr>
        <p:spPr>
          <a:xfrm rot="1923721">
            <a:off x="6725611" y="306933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Omics</a:t>
            </a:r>
            <a:endParaRPr lang="en-NL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D5D429-BBB0-804A-71DE-DB89CC38D80A}"/>
              </a:ext>
            </a:extLst>
          </p:cNvPr>
          <p:cNvSpPr/>
          <p:nvPr/>
        </p:nvSpPr>
        <p:spPr>
          <a:xfrm rot="3225558">
            <a:off x="7603372" y="1011862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 err="1"/>
              <a:t>ZonMW</a:t>
            </a:r>
            <a:endParaRPr lang="en-NL" dirty="0"/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F7B21EAF-B04E-E7AE-9C0A-456A47C64FC3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144787"/>
              <a:gd name="adj2" fmla="val 6321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B7D71C2A-3C9B-ACC4-A079-8E4385B8D565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8698560"/>
              <a:gd name="adj2" fmla="val 11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FF6D6A53-1F4F-65BE-513E-B68489CD049C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3711672"/>
              <a:gd name="adj2" fmla="val 1878168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D6311F-CC41-2844-09E2-3C464EF7D09F}"/>
              </a:ext>
            </a:extLst>
          </p:cNvPr>
          <p:cNvSpPr/>
          <p:nvPr/>
        </p:nvSpPr>
        <p:spPr>
          <a:xfrm>
            <a:off x="4222774" y="1952009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B674B0-38BD-6277-B38B-450DB9500965}"/>
              </a:ext>
            </a:extLst>
          </p:cNvPr>
          <p:cNvSpPr/>
          <p:nvPr/>
        </p:nvSpPr>
        <p:spPr>
          <a:xfrm>
            <a:off x="4283473" y="2466395"/>
            <a:ext cx="1531173" cy="18905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8F8AF2-B9BE-9789-DA4D-D902DB301084}"/>
              </a:ext>
            </a:extLst>
          </p:cNvPr>
          <p:cNvSpPr/>
          <p:nvPr/>
        </p:nvSpPr>
        <p:spPr>
          <a:xfrm>
            <a:off x="4096423" y="2430698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DCAT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1863D9-8E32-C133-19C8-FB74BD1557B7}"/>
              </a:ext>
            </a:extLst>
          </p:cNvPr>
          <p:cNvSpPr/>
          <p:nvPr/>
        </p:nvSpPr>
        <p:spPr>
          <a:xfrm>
            <a:off x="4711281" y="1996296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Health-RI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8C8BFD-7880-FF03-0897-892CF6DFA7AD}"/>
              </a:ext>
            </a:extLst>
          </p:cNvPr>
          <p:cNvSpPr/>
          <p:nvPr/>
        </p:nvSpPr>
        <p:spPr>
          <a:xfrm>
            <a:off x="4737219" y="1401839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Domain</a:t>
            </a:r>
            <a:endParaRPr lang="en-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066007-2286-1D86-6FCC-F5F36236C400}"/>
              </a:ext>
            </a:extLst>
          </p:cNvPr>
          <p:cNvSpPr/>
          <p:nvPr/>
        </p:nvSpPr>
        <p:spPr>
          <a:xfrm rot="4386399">
            <a:off x="6500581" y="2648704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Funder</a:t>
            </a:r>
            <a:endParaRPr lang="en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2D1E78-ED7B-2C72-FBE6-6468691120EC}"/>
              </a:ext>
            </a:extLst>
          </p:cNvPr>
          <p:cNvSpPr/>
          <p:nvPr/>
        </p:nvSpPr>
        <p:spPr>
          <a:xfrm rot="8805228">
            <a:off x="5698545" y="4720763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Type</a:t>
            </a:r>
            <a:endParaRPr lang="en-NL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D1E00E-0538-4640-8AE6-7BEAC35BEFC6}"/>
              </a:ext>
            </a:extLst>
          </p:cNvPr>
          <p:cNvSpPr/>
          <p:nvPr/>
        </p:nvSpPr>
        <p:spPr>
          <a:xfrm rot="17345240">
            <a:off x="3030303" y="2604567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FAIR self declaration</a:t>
            </a:r>
            <a:endParaRPr lang="en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449DE4-02D5-79F3-9FB9-C946B7394630}"/>
              </a:ext>
            </a:extLst>
          </p:cNvPr>
          <p:cNvSpPr txBox="1"/>
          <p:nvPr/>
        </p:nvSpPr>
        <p:spPr>
          <a:xfrm>
            <a:off x="4584337" y="2802871"/>
            <a:ext cx="10679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Catalogue: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Description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Title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publisher</a:t>
            </a:r>
          </a:p>
          <a:p>
            <a:r>
              <a:rPr lang="en-GB" sz="1000" dirty="0"/>
              <a:t>Dataset: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Description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Title</a:t>
            </a:r>
          </a:p>
          <a:p>
            <a:r>
              <a:rPr lang="en-GB" sz="1000" dirty="0"/>
              <a:t>Distribution:</a:t>
            </a:r>
          </a:p>
          <a:p>
            <a:r>
              <a:rPr lang="en-GB" sz="1000" dirty="0"/>
              <a:t>- Access URL</a:t>
            </a:r>
            <a:endParaRPr lang="en-NL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4AB10-4ECA-A878-DA89-903CBD20BDA6}"/>
              </a:ext>
            </a:extLst>
          </p:cNvPr>
          <p:cNvSpPr txBox="1"/>
          <p:nvPr/>
        </p:nvSpPr>
        <p:spPr>
          <a:xfrm>
            <a:off x="6004338" y="291422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000" dirty="0"/>
              <a:t>Creator</a:t>
            </a:r>
          </a:p>
          <a:p>
            <a:pPr marL="171450" indent="-171450">
              <a:buFontTx/>
              <a:buChar char="-"/>
            </a:pPr>
            <a:r>
              <a:rPr lang="en-GB" sz="1000" dirty="0"/>
              <a:t>Key words</a:t>
            </a:r>
            <a:endParaRPr lang="en-NL" sz="1000" dirty="0"/>
          </a:p>
        </p:txBody>
      </p:sp>
    </p:spTree>
    <p:extLst>
      <p:ext uri="{BB962C8B-B14F-4D97-AF65-F5344CB8AC3E}">
        <p14:creationId xmlns:p14="http://schemas.microsoft.com/office/powerpoint/2010/main" val="192261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17172</TotalTime>
  <Words>150</Words>
  <Application>Microsoft Office PowerPoint</Application>
  <PresentationFormat>Widescreen</PresentationFormat>
  <Paragraphs>77</Paragraphs>
  <Slides>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Raleway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Lischke (Health-RI)</dc:creator>
  <cp:lastModifiedBy>Bruna DosSantosVieira</cp:lastModifiedBy>
  <cp:revision>3</cp:revision>
  <dcterms:created xsi:type="dcterms:W3CDTF">2022-10-27T11:42:12Z</dcterms:created>
  <dcterms:modified xsi:type="dcterms:W3CDTF">2023-06-13T15:17:37Z</dcterms:modified>
</cp:coreProperties>
</file>