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D852F-C2F3-4BBF-840B-0996900C7175}" v="12" dt="2022-11-16T15:32:44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Lischke (Health-RI)" userId="51f672ea-5030-4dde-96a6-37cb388d34b2" providerId="ADAL" clId="{4D5D852F-C2F3-4BBF-840B-0996900C7175}"/>
    <pc:docChg chg="undo custSel addSld modSld">
      <pc:chgData name="Julia Lischke (Health-RI)" userId="51f672ea-5030-4dde-96a6-37cb388d34b2" providerId="ADAL" clId="{4D5D852F-C2F3-4BBF-840B-0996900C7175}" dt="2022-11-16T15:32:52.933" v="501" actId="20577"/>
      <pc:docMkLst>
        <pc:docMk/>
      </pc:docMkLst>
      <pc:sldChg chg="addSp delSp modSp mod">
        <pc:chgData name="Julia Lischke (Health-RI)" userId="51f672ea-5030-4dde-96a6-37cb388d34b2" providerId="ADAL" clId="{4D5D852F-C2F3-4BBF-840B-0996900C7175}" dt="2022-11-16T15:03:35.996" v="377" actId="478"/>
        <pc:sldMkLst>
          <pc:docMk/>
          <pc:sldMk cId="297192833" sldId="256"/>
        </pc:sldMkLst>
        <pc:spChg chg="add del mod ord">
          <ac:chgData name="Julia Lischke (Health-RI)" userId="51f672ea-5030-4dde-96a6-37cb388d34b2" providerId="ADAL" clId="{4D5D852F-C2F3-4BBF-840B-0996900C7175}" dt="2022-11-16T15:03:31.964" v="376" actId="478"/>
          <ac:spMkLst>
            <pc:docMk/>
            <pc:sldMk cId="297192833" sldId="256"/>
            <ac:spMk id="2" creationId="{6EE6F7EE-DB06-AED7-0369-0B4ABC6A0C1C}"/>
          </ac:spMkLst>
        </pc:spChg>
        <pc:spChg chg="add del mod ord">
          <ac:chgData name="Julia Lischke (Health-RI)" userId="51f672ea-5030-4dde-96a6-37cb388d34b2" providerId="ADAL" clId="{4D5D852F-C2F3-4BBF-840B-0996900C7175}" dt="2022-11-16T15:03:31.964" v="376" actId="478"/>
          <ac:spMkLst>
            <pc:docMk/>
            <pc:sldMk cId="297192833" sldId="256"/>
            <ac:spMk id="3" creationId="{98502AAD-193F-47FB-1247-B35014AAD810}"/>
          </ac:spMkLst>
        </pc:spChg>
        <pc:spChg chg="mod">
          <ac:chgData name="Julia Lischke (Health-RI)" userId="51f672ea-5030-4dde-96a6-37cb388d34b2" providerId="ADAL" clId="{4D5D852F-C2F3-4BBF-840B-0996900C7175}" dt="2022-11-16T14:56:01.926" v="212" actId="1036"/>
          <ac:spMkLst>
            <pc:docMk/>
            <pc:sldMk cId="297192833" sldId="256"/>
            <ac:spMk id="4" creationId="{05B674B0-38BD-6277-B38B-450DB9500965}"/>
          </ac:spMkLst>
        </pc:spChg>
        <pc:spChg chg="mod">
          <ac:chgData name="Julia Lischke (Health-RI)" userId="51f672ea-5030-4dde-96a6-37cb388d34b2" providerId="ADAL" clId="{4D5D852F-C2F3-4BBF-840B-0996900C7175}" dt="2022-11-16T14:56:01.926" v="212" actId="1036"/>
          <ac:spMkLst>
            <pc:docMk/>
            <pc:sldMk cId="297192833" sldId="256"/>
            <ac:spMk id="5" creationId="{98D6311F-CC41-2844-09E2-3C464EF7D09F}"/>
          </ac:spMkLst>
        </pc:spChg>
        <pc:spChg chg="del mod">
          <ac:chgData name="Julia Lischke (Health-RI)" userId="51f672ea-5030-4dde-96a6-37cb388d34b2" providerId="ADAL" clId="{4D5D852F-C2F3-4BBF-840B-0996900C7175}" dt="2022-11-16T15:03:35.996" v="377" actId="478"/>
          <ac:spMkLst>
            <pc:docMk/>
            <pc:sldMk cId="297192833" sldId="256"/>
            <ac:spMk id="6" creationId="{FF6D6A53-1F4F-65BE-513E-B68489CD049C}"/>
          </ac:spMkLst>
        </pc:spChg>
        <pc:spChg chg="mod">
          <ac:chgData name="Julia Lischke (Health-RI)" userId="51f672ea-5030-4dde-96a6-37cb388d34b2" providerId="ADAL" clId="{4D5D852F-C2F3-4BBF-840B-0996900C7175}" dt="2022-11-16T15:03:21.741" v="373" actId="1076"/>
          <ac:spMkLst>
            <pc:docMk/>
            <pc:sldMk cId="297192833" sldId="256"/>
            <ac:spMk id="7" creationId="{D38F8AF2-B9BE-9789-DA4D-D902DB301084}"/>
          </ac:spMkLst>
        </pc:spChg>
        <pc:spChg chg="mod">
          <ac:chgData name="Julia Lischke (Health-RI)" userId="51f672ea-5030-4dde-96a6-37cb388d34b2" providerId="ADAL" clId="{4D5D852F-C2F3-4BBF-840B-0996900C7175}" dt="2022-11-16T14:56:01.926" v="212" actId="1036"/>
          <ac:spMkLst>
            <pc:docMk/>
            <pc:sldMk cId="297192833" sldId="256"/>
            <ac:spMk id="8" creationId="{B41863D9-8E32-C133-19C8-FB74BD1557B7}"/>
          </ac:spMkLst>
        </pc:spChg>
        <pc:spChg chg="mod">
          <ac:chgData name="Julia Lischke (Health-RI)" userId="51f672ea-5030-4dde-96a6-37cb388d34b2" providerId="ADAL" clId="{4D5D852F-C2F3-4BBF-840B-0996900C7175}" dt="2022-11-10T09:55:31.225" v="100" actId="1035"/>
          <ac:spMkLst>
            <pc:docMk/>
            <pc:sldMk cId="297192833" sldId="256"/>
            <ac:spMk id="9" creationId="{898C8BFD-7880-FF03-0897-892CF6DFA7AD}"/>
          </ac:spMkLst>
        </pc:spChg>
        <pc:spChg chg="del mod">
          <ac:chgData name="Julia Lischke (Health-RI)" userId="51f672ea-5030-4dde-96a6-37cb388d34b2" providerId="ADAL" clId="{4D5D852F-C2F3-4BBF-840B-0996900C7175}" dt="2022-11-16T15:03:35.996" v="377" actId="478"/>
          <ac:spMkLst>
            <pc:docMk/>
            <pc:sldMk cId="297192833" sldId="256"/>
            <ac:spMk id="10" creationId="{B7D71C2A-3C9B-ACC4-A079-8E4385B8D565}"/>
          </ac:spMkLst>
        </pc:spChg>
        <pc:spChg chg="mod">
          <ac:chgData name="Julia Lischke (Health-RI)" userId="51f672ea-5030-4dde-96a6-37cb388d34b2" providerId="ADAL" clId="{4D5D852F-C2F3-4BBF-840B-0996900C7175}" dt="2022-11-10T09:55:21.224" v="88" actId="1038"/>
          <ac:spMkLst>
            <pc:docMk/>
            <pc:sldMk cId="297192833" sldId="256"/>
            <ac:spMk id="11" creationId="{CA066007-2286-1D86-6FCC-F5F36236C400}"/>
          </ac:spMkLst>
        </pc:spChg>
        <pc:spChg chg="del mod">
          <ac:chgData name="Julia Lischke (Health-RI)" userId="51f672ea-5030-4dde-96a6-37cb388d34b2" providerId="ADAL" clId="{4D5D852F-C2F3-4BBF-840B-0996900C7175}" dt="2022-11-16T15:03:35.996" v="377" actId="478"/>
          <ac:spMkLst>
            <pc:docMk/>
            <pc:sldMk cId="297192833" sldId="256"/>
            <ac:spMk id="12" creationId="{F7B21EAF-B04E-E7AE-9C0A-456A47C64FC3}"/>
          </ac:spMkLst>
        </pc:spChg>
        <pc:spChg chg="mod">
          <ac:chgData name="Julia Lischke (Health-RI)" userId="51f672ea-5030-4dde-96a6-37cb388d34b2" providerId="ADAL" clId="{4D5D852F-C2F3-4BBF-840B-0996900C7175}" dt="2022-11-10T09:55:40.111" v="118" actId="1038"/>
          <ac:spMkLst>
            <pc:docMk/>
            <pc:sldMk cId="297192833" sldId="256"/>
            <ac:spMk id="13" creationId="{042D1E78-ED7B-2C72-FBE6-6468691120EC}"/>
          </ac:spMkLst>
        </pc:spChg>
        <pc:spChg chg="add del mod ord">
          <ac:chgData name="Julia Lischke (Health-RI)" userId="51f672ea-5030-4dde-96a6-37cb388d34b2" providerId="ADAL" clId="{4D5D852F-C2F3-4BBF-840B-0996900C7175}" dt="2022-11-16T15:03:31.964" v="376" actId="478"/>
          <ac:spMkLst>
            <pc:docMk/>
            <pc:sldMk cId="297192833" sldId="256"/>
            <ac:spMk id="14" creationId="{E2912F74-3170-1619-3A33-61C8BCCBB873}"/>
          </ac:spMkLst>
        </pc:spChg>
        <pc:spChg chg="add del mod ord">
          <ac:chgData name="Julia Lischke (Health-RI)" userId="51f672ea-5030-4dde-96a6-37cb388d34b2" providerId="ADAL" clId="{4D5D852F-C2F3-4BBF-840B-0996900C7175}" dt="2022-11-16T15:03:31.964" v="376" actId="478"/>
          <ac:spMkLst>
            <pc:docMk/>
            <pc:sldMk cId="297192833" sldId="256"/>
            <ac:spMk id="15" creationId="{3FC5A340-BBEB-B683-623C-E70E7C4CD77A}"/>
          </ac:spMkLst>
        </pc:spChg>
        <pc:spChg chg="add del mod ord">
          <ac:chgData name="Julia Lischke (Health-RI)" userId="51f672ea-5030-4dde-96a6-37cb388d34b2" providerId="ADAL" clId="{4D5D852F-C2F3-4BBF-840B-0996900C7175}" dt="2022-11-16T15:03:31.964" v="376" actId="478"/>
          <ac:spMkLst>
            <pc:docMk/>
            <pc:sldMk cId="297192833" sldId="256"/>
            <ac:spMk id="16" creationId="{067AB309-DC58-BB64-390A-3283538E7317}"/>
          </ac:spMkLst>
        </pc:spChg>
        <pc:spChg chg="del mod">
          <ac:chgData name="Julia Lischke (Health-RI)" userId="51f672ea-5030-4dde-96a6-37cb388d34b2" providerId="ADAL" clId="{4D5D852F-C2F3-4BBF-840B-0996900C7175}" dt="2022-11-16T15:03:31.964" v="376" actId="478"/>
          <ac:spMkLst>
            <pc:docMk/>
            <pc:sldMk cId="297192833" sldId="256"/>
            <ac:spMk id="17" creationId="{58D5D429-BBB0-804A-71DE-DB89CC38D80A}"/>
          </ac:spMkLst>
        </pc:spChg>
        <pc:spChg chg="del mod">
          <ac:chgData name="Julia Lischke (Health-RI)" userId="51f672ea-5030-4dde-96a6-37cb388d34b2" providerId="ADAL" clId="{4D5D852F-C2F3-4BBF-840B-0996900C7175}" dt="2022-11-16T15:03:31.964" v="376" actId="478"/>
          <ac:spMkLst>
            <pc:docMk/>
            <pc:sldMk cId="297192833" sldId="256"/>
            <ac:spMk id="18" creationId="{5EA2710B-2886-C9D2-FA20-30F9F5E84DF9}"/>
          </ac:spMkLst>
        </pc:spChg>
        <pc:spChg chg="add del mod ord">
          <ac:chgData name="Julia Lischke (Health-RI)" userId="51f672ea-5030-4dde-96a6-37cb388d34b2" providerId="ADAL" clId="{4D5D852F-C2F3-4BBF-840B-0996900C7175}" dt="2022-11-16T15:03:35.996" v="377" actId="478"/>
          <ac:spMkLst>
            <pc:docMk/>
            <pc:sldMk cId="297192833" sldId="256"/>
            <ac:spMk id="19" creationId="{73C446AA-0E4F-108C-C423-932F47E58E62}"/>
          </ac:spMkLst>
        </pc:spChg>
        <pc:spChg chg="add mod">
          <ac:chgData name="Julia Lischke (Health-RI)" userId="51f672ea-5030-4dde-96a6-37cb388d34b2" providerId="ADAL" clId="{4D5D852F-C2F3-4BBF-840B-0996900C7175}" dt="2022-11-16T14:56:49.511" v="249" actId="313"/>
          <ac:spMkLst>
            <pc:docMk/>
            <pc:sldMk cId="297192833" sldId="256"/>
            <ac:spMk id="20" creationId="{EAD1E00E-0538-4640-8AE6-7BEAC35BEFC6}"/>
          </ac:spMkLst>
        </pc:spChg>
        <pc:spChg chg="add del mod">
          <ac:chgData name="Julia Lischke (Health-RI)" userId="51f672ea-5030-4dde-96a6-37cb388d34b2" providerId="ADAL" clId="{4D5D852F-C2F3-4BBF-840B-0996900C7175}" dt="2022-11-16T15:03:04.612" v="371" actId="478"/>
          <ac:spMkLst>
            <pc:docMk/>
            <pc:sldMk cId="297192833" sldId="256"/>
            <ac:spMk id="21" creationId="{93449DE4-02D5-79F3-9FB9-C946B7394630}"/>
          </ac:spMkLst>
        </pc:spChg>
        <pc:spChg chg="add del mod">
          <ac:chgData name="Julia Lischke (Health-RI)" userId="51f672ea-5030-4dde-96a6-37cb388d34b2" providerId="ADAL" clId="{4D5D852F-C2F3-4BBF-840B-0996900C7175}" dt="2022-11-16T15:03:03.165" v="370" actId="478"/>
          <ac:spMkLst>
            <pc:docMk/>
            <pc:sldMk cId="297192833" sldId="256"/>
            <ac:spMk id="22" creationId="{3334AB10-4ECA-A878-DA89-903CBD20BDA6}"/>
          </ac:spMkLst>
        </pc:spChg>
      </pc:sldChg>
      <pc:sldChg chg="modSp add mod">
        <pc:chgData name="Julia Lischke (Health-RI)" userId="51f672ea-5030-4dde-96a6-37cb388d34b2" providerId="ADAL" clId="{4D5D852F-C2F3-4BBF-840B-0996900C7175}" dt="2022-11-16T15:05:42.813" v="487" actId="20577"/>
        <pc:sldMkLst>
          <pc:docMk/>
          <pc:sldMk cId="1922614102" sldId="257"/>
        </pc:sldMkLst>
        <pc:spChg chg="mod">
          <ac:chgData name="Julia Lischke (Health-RI)" userId="51f672ea-5030-4dde-96a6-37cb388d34b2" providerId="ADAL" clId="{4D5D852F-C2F3-4BBF-840B-0996900C7175}" dt="2022-11-16T15:04:10.459" v="444" actId="1038"/>
          <ac:spMkLst>
            <pc:docMk/>
            <pc:sldMk cId="1922614102" sldId="257"/>
            <ac:spMk id="4" creationId="{05B674B0-38BD-6277-B38B-450DB9500965}"/>
          </ac:spMkLst>
        </pc:spChg>
        <pc:spChg chg="mod">
          <ac:chgData name="Julia Lischke (Health-RI)" userId="51f672ea-5030-4dde-96a6-37cb388d34b2" providerId="ADAL" clId="{4D5D852F-C2F3-4BBF-840B-0996900C7175}" dt="2022-11-16T15:04:16.687" v="468" actId="1037"/>
          <ac:spMkLst>
            <pc:docMk/>
            <pc:sldMk cId="1922614102" sldId="257"/>
            <ac:spMk id="7" creationId="{D38F8AF2-B9BE-9789-DA4D-D902DB301084}"/>
          </ac:spMkLst>
        </pc:spChg>
        <pc:spChg chg="mod">
          <ac:chgData name="Julia Lischke (Health-RI)" userId="51f672ea-5030-4dde-96a6-37cb388d34b2" providerId="ADAL" clId="{4D5D852F-C2F3-4BBF-840B-0996900C7175}" dt="2022-11-16T15:04:16.687" v="468" actId="1037"/>
          <ac:spMkLst>
            <pc:docMk/>
            <pc:sldMk cId="1922614102" sldId="257"/>
            <ac:spMk id="21" creationId="{93449DE4-02D5-79F3-9FB9-C946B7394630}"/>
          </ac:spMkLst>
        </pc:spChg>
        <pc:spChg chg="mod">
          <ac:chgData name="Julia Lischke (Health-RI)" userId="51f672ea-5030-4dde-96a6-37cb388d34b2" providerId="ADAL" clId="{4D5D852F-C2F3-4BBF-840B-0996900C7175}" dt="2022-11-16T15:05:42.813" v="487" actId="20577"/>
          <ac:spMkLst>
            <pc:docMk/>
            <pc:sldMk cId="1922614102" sldId="257"/>
            <ac:spMk id="22" creationId="{3334AB10-4ECA-A878-DA89-903CBD20BDA6}"/>
          </ac:spMkLst>
        </pc:spChg>
      </pc:sldChg>
      <pc:sldChg chg="delSp add mod">
        <pc:chgData name="Julia Lischke (Health-RI)" userId="51f672ea-5030-4dde-96a6-37cb388d34b2" providerId="ADAL" clId="{4D5D852F-C2F3-4BBF-840B-0996900C7175}" dt="2022-11-16T15:03:46.324" v="378" actId="478"/>
        <pc:sldMkLst>
          <pc:docMk/>
          <pc:sldMk cId="3496774250" sldId="258"/>
        </pc:sldMkLst>
        <pc:spChg chg="del">
          <ac:chgData name="Julia Lischke (Health-RI)" userId="51f672ea-5030-4dde-96a6-37cb388d34b2" providerId="ADAL" clId="{4D5D852F-C2F3-4BBF-840B-0996900C7175}" dt="2022-11-16T15:03:46.324" v="378" actId="478"/>
          <ac:spMkLst>
            <pc:docMk/>
            <pc:sldMk cId="3496774250" sldId="258"/>
            <ac:spMk id="2" creationId="{6EE6F7EE-DB06-AED7-0369-0B4ABC6A0C1C}"/>
          </ac:spMkLst>
        </pc:spChg>
        <pc:spChg chg="del">
          <ac:chgData name="Julia Lischke (Health-RI)" userId="51f672ea-5030-4dde-96a6-37cb388d34b2" providerId="ADAL" clId="{4D5D852F-C2F3-4BBF-840B-0996900C7175}" dt="2022-11-16T15:03:46.324" v="378" actId="478"/>
          <ac:spMkLst>
            <pc:docMk/>
            <pc:sldMk cId="3496774250" sldId="258"/>
            <ac:spMk id="3" creationId="{98502AAD-193F-47FB-1247-B35014AAD810}"/>
          </ac:spMkLst>
        </pc:spChg>
        <pc:spChg chg="del">
          <ac:chgData name="Julia Lischke (Health-RI)" userId="51f672ea-5030-4dde-96a6-37cb388d34b2" providerId="ADAL" clId="{4D5D852F-C2F3-4BBF-840B-0996900C7175}" dt="2022-11-16T15:03:46.324" v="378" actId="478"/>
          <ac:spMkLst>
            <pc:docMk/>
            <pc:sldMk cId="3496774250" sldId="258"/>
            <ac:spMk id="14" creationId="{E2912F74-3170-1619-3A33-61C8BCCBB873}"/>
          </ac:spMkLst>
        </pc:spChg>
        <pc:spChg chg="del">
          <ac:chgData name="Julia Lischke (Health-RI)" userId="51f672ea-5030-4dde-96a6-37cb388d34b2" providerId="ADAL" clId="{4D5D852F-C2F3-4BBF-840B-0996900C7175}" dt="2022-11-16T15:03:46.324" v="378" actId="478"/>
          <ac:spMkLst>
            <pc:docMk/>
            <pc:sldMk cId="3496774250" sldId="258"/>
            <ac:spMk id="15" creationId="{3FC5A340-BBEB-B683-623C-E70E7C4CD77A}"/>
          </ac:spMkLst>
        </pc:spChg>
        <pc:spChg chg="del">
          <ac:chgData name="Julia Lischke (Health-RI)" userId="51f672ea-5030-4dde-96a6-37cb388d34b2" providerId="ADAL" clId="{4D5D852F-C2F3-4BBF-840B-0996900C7175}" dt="2022-11-16T15:03:46.324" v="378" actId="478"/>
          <ac:spMkLst>
            <pc:docMk/>
            <pc:sldMk cId="3496774250" sldId="258"/>
            <ac:spMk id="16" creationId="{067AB309-DC58-BB64-390A-3283538E7317}"/>
          </ac:spMkLst>
        </pc:spChg>
        <pc:spChg chg="del">
          <ac:chgData name="Julia Lischke (Health-RI)" userId="51f672ea-5030-4dde-96a6-37cb388d34b2" providerId="ADAL" clId="{4D5D852F-C2F3-4BBF-840B-0996900C7175}" dt="2022-11-16T15:03:46.324" v="378" actId="478"/>
          <ac:spMkLst>
            <pc:docMk/>
            <pc:sldMk cId="3496774250" sldId="258"/>
            <ac:spMk id="17" creationId="{58D5D429-BBB0-804A-71DE-DB89CC38D80A}"/>
          </ac:spMkLst>
        </pc:spChg>
        <pc:spChg chg="del">
          <ac:chgData name="Julia Lischke (Health-RI)" userId="51f672ea-5030-4dde-96a6-37cb388d34b2" providerId="ADAL" clId="{4D5D852F-C2F3-4BBF-840B-0996900C7175}" dt="2022-11-16T15:03:46.324" v="378" actId="478"/>
          <ac:spMkLst>
            <pc:docMk/>
            <pc:sldMk cId="3496774250" sldId="258"/>
            <ac:spMk id="18" creationId="{5EA2710B-2886-C9D2-FA20-30F9F5E84DF9}"/>
          </ac:spMkLst>
        </pc:spChg>
      </pc:sldChg>
      <pc:sldChg chg="addSp modSp add mod">
        <pc:chgData name="Julia Lischke (Health-RI)" userId="51f672ea-5030-4dde-96a6-37cb388d34b2" providerId="ADAL" clId="{4D5D852F-C2F3-4BBF-840B-0996900C7175}" dt="2022-11-16T15:32:52.933" v="501" actId="20577"/>
        <pc:sldMkLst>
          <pc:docMk/>
          <pc:sldMk cId="316908399" sldId="259"/>
        </pc:sldMkLst>
        <pc:spChg chg="mod">
          <ac:chgData name="Julia Lischke (Health-RI)" userId="51f672ea-5030-4dde-96a6-37cb388d34b2" providerId="ADAL" clId="{4D5D852F-C2F3-4BBF-840B-0996900C7175}" dt="2022-11-16T15:20:37.186" v="488" actId="13822"/>
          <ac:spMkLst>
            <pc:docMk/>
            <pc:sldMk cId="316908399" sldId="259"/>
            <ac:spMk id="6" creationId="{FF6D6A53-1F4F-65BE-513E-B68489CD049C}"/>
          </ac:spMkLst>
        </pc:spChg>
        <pc:spChg chg="mod">
          <ac:chgData name="Julia Lischke (Health-RI)" userId="51f672ea-5030-4dde-96a6-37cb388d34b2" providerId="ADAL" clId="{4D5D852F-C2F3-4BBF-840B-0996900C7175}" dt="2022-11-16T15:20:37.186" v="488" actId="13822"/>
          <ac:spMkLst>
            <pc:docMk/>
            <pc:sldMk cId="316908399" sldId="259"/>
            <ac:spMk id="10" creationId="{B7D71C2A-3C9B-ACC4-A079-8E4385B8D565}"/>
          </ac:spMkLst>
        </pc:spChg>
        <pc:spChg chg="mod">
          <ac:chgData name="Julia Lischke (Health-RI)" userId="51f672ea-5030-4dde-96a6-37cb388d34b2" providerId="ADAL" clId="{4D5D852F-C2F3-4BBF-840B-0996900C7175}" dt="2022-11-16T15:20:37.186" v="488" actId="13822"/>
          <ac:spMkLst>
            <pc:docMk/>
            <pc:sldMk cId="316908399" sldId="259"/>
            <ac:spMk id="12" creationId="{F7B21EAF-B04E-E7AE-9C0A-456A47C64FC3}"/>
          </ac:spMkLst>
        </pc:spChg>
        <pc:spChg chg="mod">
          <ac:chgData name="Julia Lischke (Health-RI)" userId="51f672ea-5030-4dde-96a6-37cb388d34b2" providerId="ADAL" clId="{4D5D852F-C2F3-4BBF-840B-0996900C7175}" dt="2022-11-16T15:20:37.186" v="488" actId="13822"/>
          <ac:spMkLst>
            <pc:docMk/>
            <pc:sldMk cId="316908399" sldId="259"/>
            <ac:spMk id="19" creationId="{73C446AA-0E4F-108C-C423-932F47E58E62}"/>
          </ac:spMkLst>
        </pc:spChg>
        <pc:spChg chg="add mod">
          <ac:chgData name="Julia Lischke (Health-RI)" userId="51f672ea-5030-4dde-96a6-37cb388d34b2" providerId="ADAL" clId="{4D5D852F-C2F3-4BBF-840B-0996900C7175}" dt="2022-11-16T15:32:40.865" v="490" actId="1076"/>
          <ac:spMkLst>
            <pc:docMk/>
            <pc:sldMk cId="316908399" sldId="259"/>
            <ac:spMk id="21" creationId="{563B21E5-D7E4-A95A-0D76-CAB12DD251FB}"/>
          </ac:spMkLst>
        </pc:spChg>
        <pc:spChg chg="add mod">
          <ac:chgData name="Julia Lischke (Health-RI)" userId="51f672ea-5030-4dde-96a6-37cb388d34b2" providerId="ADAL" clId="{4D5D852F-C2F3-4BBF-840B-0996900C7175}" dt="2022-11-16T15:32:52.933" v="501" actId="20577"/>
          <ac:spMkLst>
            <pc:docMk/>
            <pc:sldMk cId="316908399" sldId="259"/>
            <ac:spMk id="22" creationId="{96299F2B-C041-71F0-1509-15C38E8878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F1F3-3A47-C1C7-8FCB-7950C4D3E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7AB4C-9C5A-A557-D60D-AFE8DF411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64038-DBE2-0131-0896-01A7A3A53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A101-6D1B-F4DA-F3D0-321E671D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8797-7C84-6B85-4509-0D3F101E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124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35AF-7D11-37C5-4F16-913909F9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2A003-5D03-8EF0-196C-05C3DDED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545F-2FAE-8E44-C685-B06B1738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68DF-7BC2-AF24-6BDB-040C9333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1523-5575-75D0-3516-8EB495D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256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C3B2E-028C-32E5-4747-FC66CAAB4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AD2F-AA07-0FDF-D5CC-8AEFF314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6AD4-38ED-4411-FCEA-FCC4C133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A2B2-CF90-EDA2-5F59-68E1DAB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C0DF-01C1-CFA0-4DCA-3925C7E5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72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EF9-EB35-8AD5-31E6-702427BD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B78C-39B6-C50C-5E06-CC7DDFC3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239F3-CEA6-33F2-C661-AB60030C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DDEC-3751-EA73-E215-B93DFB55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9132-D806-1BB7-7C58-5A84DB9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911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239A-22B7-DDBE-1E85-4B308150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8C88-BB6E-5046-CB2D-973186DB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630B-79F6-1F2A-3FF9-21D45B83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FCF1-F761-B489-BB38-66DD7E43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C36E-99D8-0E9A-715D-58FBED38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037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53FB-4B01-3058-4D5C-AE65FDD8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8948-8D24-770D-006E-EF058093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E0D5A-008A-F6EC-ADF5-CAD770973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AFEA-5399-A6A5-ED7F-C450FDF3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2241C-8E28-7ED5-7018-FD0F511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C1D9-A728-643E-5D35-FF5F0A66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110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8BDE-AB4B-6835-217E-C68123A2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00D9C-6F7F-3CCA-7B14-ED3AA9093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73013-EF86-7876-9B1D-8143DBA97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DD368-5CC2-F00B-570C-ACAF0ED79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386D-AB7E-8EA8-A5CB-D5915A586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C176D-11FF-3705-FFEF-9AB119CB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773B2-3C54-8172-D6ED-869219F6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29953-0726-145E-040E-14BF45E4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447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CA39-E5CF-3510-B771-F6DF5766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890E9-FF21-1125-C716-495E34E2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1A4CE-FF17-69BF-EDB9-8A07B5C0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F578D-BCC4-8FD5-B7E2-9AFD27C3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21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B351F-9947-6CC2-812B-3B8B2B0C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FD693-2304-55F6-5D44-8F8810DC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EA87-246C-7AA7-C508-AC42DAF7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35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4F8B-5409-73F2-1B59-8A759E6A0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43F8-908E-1E73-615B-9ADDD696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42213-B23C-7BD7-4478-E0FBA73F5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196E-F80C-CBEE-1EEF-B37ED77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C0AF5-6910-1361-DE8B-6B46E2E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5A43-08F5-6637-294A-C0339D35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36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4477-6DF0-9ECD-FC32-62FC3942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E9345-0F28-4AF6-FB69-72420B0E1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E4ADC-1A59-49A2-B7E6-4D180AFC6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C98E-354E-FD52-BD1B-57730103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2B1FB-4B3E-9E37-FC6A-1BFFF926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0F7CC-844C-9CCE-958D-DBCFF867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996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E0739-E603-CDE5-1CBB-4D7ED70E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A644-2524-9A65-27B6-2E812A00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AC44-2769-17CB-7980-E30FBF82D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5EF1-7D3D-4663-A11F-8781FF7FB79A}" type="datetimeFigureOut">
              <a:rPr lang="en-NL" smtClean="0"/>
              <a:t>16/11/2022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59202-3F1E-1532-C9B1-4E77A6ED7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9CE85-F6FC-8106-DA1E-1256A9A88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9480E-9AC4-4D08-9B4B-DDC814C3ECF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385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19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9677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AB309-DC58-BB64-390A-3283538E7317}"/>
              </a:ext>
            </a:extLst>
          </p:cNvPr>
          <p:cNvSpPr/>
          <p:nvPr/>
        </p:nvSpPr>
        <p:spPr>
          <a:xfrm rot="8247820">
            <a:off x="7039925" y="483216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Text</a:t>
            </a:r>
            <a:endParaRPr lang="en-N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C5A340-BBEB-B683-623C-E70E7C4CD77A}"/>
              </a:ext>
            </a:extLst>
          </p:cNvPr>
          <p:cNvSpPr/>
          <p:nvPr/>
        </p:nvSpPr>
        <p:spPr>
          <a:xfrm rot="5710831">
            <a:off x="8105786" y="2864698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NWO</a:t>
            </a:r>
            <a:endParaRPr lang="en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912F74-3170-1619-3A33-61C8BCCBB873}"/>
              </a:ext>
            </a:extLst>
          </p:cNvPr>
          <p:cNvSpPr/>
          <p:nvPr/>
        </p:nvSpPr>
        <p:spPr>
          <a:xfrm rot="4421289">
            <a:off x="8073067" y="185326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KWF</a:t>
            </a:r>
            <a:endParaRPr lang="en-NL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E6F7EE-DB06-AED7-0369-0B4ABC6A0C1C}"/>
              </a:ext>
            </a:extLst>
          </p:cNvPr>
          <p:cNvSpPr/>
          <p:nvPr/>
        </p:nvSpPr>
        <p:spPr>
          <a:xfrm rot="6969787">
            <a:off x="7621380" y="404738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Sequencing</a:t>
            </a:r>
            <a:endParaRPr lang="en-NL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502AAD-193F-47FB-1247-B35014AAD810}"/>
              </a:ext>
            </a:extLst>
          </p:cNvPr>
          <p:cNvSpPr/>
          <p:nvPr/>
        </p:nvSpPr>
        <p:spPr>
          <a:xfrm rot="476491">
            <a:off x="5712392" y="-6054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Oncology</a:t>
            </a:r>
            <a:endParaRPr lang="en-N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A2710B-2886-C9D2-FA20-30F9F5E84DF9}"/>
              </a:ext>
            </a:extLst>
          </p:cNvPr>
          <p:cNvSpPr/>
          <p:nvPr/>
        </p:nvSpPr>
        <p:spPr>
          <a:xfrm rot="1923721">
            <a:off x="6725611" y="30693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Omics</a:t>
            </a:r>
            <a:endParaRPr lang="en-NL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5D429-BBB0-804A-71DE-DB89CC38D80A}"/>
              </a:ext>
            </a:extLst>
          </p:cNvPr>
          <p:cNvSpPr/>
          <p:nvPr/>
        </p:nvSpPr>
        <p:spPr>
          <a:xfrm rot="3225558">
            <a:off x="7603372" y="1011862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 err="1"/>
              <a:t>ZonMW</a:t>
            </a:r>
            <a:endParaRPr lang="en-NL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664471" y="2466395"/>
            <a:ext cx="1989438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720614" y="2996191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  <p:sp>
        <p:nvSpPr>
          <p:cNvPr id="21" name="Partial Circle 20">
            <a:extLst>
              <a:ext uri="{FF2B5EF4-FFF2-40B4-BE49-F238E27FC236}">
                <a16:creationId xmlns:a16="http://schemas.microsoft.com/office/drawing/2014/main" id="{563B21E5-D7E4-A95A-0D76-CAB12DD251FB}"/>
              </a:ext>
            </a:extLst>
          </p:cNvPr>
          <p:cNvSpPr/>
          <p:nvPr/>
        </p:nvSpPr>
        <p:spPr>
          <a:xfrm rot="17606112">
            <a:off x="2079865" y="285898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6299F2B-C041-71F0-1509-15C38E8878ED}"/>
              </a:ext>
            </a:extLst>
          </p:cNvPr>
          <p:cNvSpPr/>
          <p:nvPr/>
        </p:nvSpPr>
        <p:spPr>
          <a:xfrm rot="17345240">
            <a:off x="1645628" y="422704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DAC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90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73C446AA-0E4F-108C-C423-932F47E58E62}"/>
              </a:ext>
            </a:extLst>
          </p:cNvPr>
          <p:cNvSpPr/>
          <p:nvPr/>
        </p:nvSpPr>
        <p:spPr>
          <a:xfrm rot="17606112">
            <a:off x="3515793" y="1261318"/>
            <a:ext cx="4320000" cy="4320000"/>
          </a:xfrm>
          <a:prstGeom prst="pie">
            <a:avLst>
              <a:gd name="adj1" fmla="val 13711672"/>
              <a:gd name="adj2" fmla="val 176457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7AB309-DC58-BB64-390A-3283538E7317}"/>
              </a:ext>
            </a:extLst>
          </p:cNvPr>
          <p:cNvSpPr/>
          <p:nvPr/>
        </p:nvSpPr>
        <p:spPr>
          <a:xfrm rot="8247820">
            <a:off x="7039925" y="483216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Text</a:t>
            </a:r>
            <a:endParaRPr lang="en-NL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C5A340-BBEB-B683-623C-E70E7C4CD77A}"/>
              </a:ext>
            </a:extLst>
          </p:cNvPr>
          <p:cNvSpPr/>
          <p:nvPr/>
        </p:nvSpPr>
        <p:spPr>
          <a:xfrm rot="5710831">
            <a:off x="8105786" y="2864698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NWO</a:t>
            </a:r>
            <a:endParaRPr lang="en-NL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912F74-3170-1619-3A33-61C8BCCBB873}"/>
              </a:ext>
            </a:extLst>
          </p:cNvPr>
          <p:cNvSpPr/>
          <p:nvPr/>
        </p:nvSpPr>
        <p:spPr>
          <a:xfrm rot="4421289">
            <a:off x="8073067" y="185326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KWF</a:t>
            </a:r>
            <a:endParaRPr lang="en-NL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EE6F7EE-DB06-AED7-0369-0B4ABC6A0C1C}"/>
              </a:ext>
            </a:extLst>
          </p:cNvPr>
          <p:cNvSpPr/>
          <p:nvPr/>
        </p:nvSpPr>
        <p:spPr>
          <a:xfrm rot="6969787">
            <a:off x="7621380" y="4047385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Sequencing</a:t>
            </a:r>
            <a:endParaRPr lang="en-NL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8502AAD-193F-47FB-1247-B35014AAD810}"/>
              </a:ext>
            </a:extLst>
          </p:cNvPr>
          <p:cNvSpPr/>
          <p:nvPr/>
        </p:nvSpPr>
        <p:spPr>
          <a:xfrm rot="476491">
            <a:off x="5712392" y="-6054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Oncology</a:t>
            </a:r>
            <a:endParaRPr lang="en-NL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A2710B-2886-C9D2-FA20-30F9F5E84DF9}"/>
              </a:ext>
            </a:extLst>
          </p:cNvPr>
          <p:cNvSpPr/>
          <p:nvPr/>
        </p:nvSpPr>
        <p:spPr>
          <a:xfrm rot="1923721">
            <a:off x="6725611" y="306933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/>
              <a:t>Omics</a:t>
            </a:r>
            <a:endParaRPr lang="en-NL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D5D429-BBB0-804A-71DE-DB89CC38D80A}"/>
              </a:ext>
            </a:extLst>
          </p:cNvPr>
          <p:cNvSpPr/>
          <p:nvPr/>
        </p:nvSpPr>
        <p:spPr>
          <a:xfrm rot="3225558">
            <a:off x="7603372" y="1011862"/>
            <a:ext cx="659736" cy="1666999"/>
          </a:xfrm>
          <a:custGeom>
            <a:avLst/>
            <a:gdLst>
              <a:gd name="connsiteX0" fmla="*/ 589771 w 1179542"/>
              <a:gd name="connsiteY0" fmla="*/ 0 h 2834147"/>
              <a:gd name="connsiteX1" fmla="*/ 606965 w 1179542"/>
              <a:gd name="connsiteY1" fmla="*/ 10248 h 2834147"/>
              <a:gd name="connsiteX2" fmla="*/ 1179542 w 1179542"/>
              <a:gd name="connsiteY2" fmla="*/ 1417073 h 2834147"/>
              <a:gd name="connsiteX3" fmla="*/ 606965 w 1179542"/>
              <a:gd name="connsiteY3" fmla="*/ 2823898 h 2834147"/>
              <a:gd name="connsiteX4" fmla="*/ 589771 w 1179542"/>
              <a:gd name="connsiteY4" fmla="*/ 2834147 h 2834147"/>
              <a:gd name="connsiteX5" fmla="*/ 572577 w 1179542"/>
              <a:gd name="connsiteY5" fmla="*/ 2823898 h 2834147"/>
              <a:gd name="connsiteX6" fmla="*/ 0 w 1179542"/>
              <a:gd name="connsiteY6" fmla="*/ 1417073 h 2834147"/>
              <a:gd name="connsiteX7" fmla="*/ 572577 w 1179542"/>
              <a:gd name="connsiteY7" fmla="*/ 10248 h 283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9542" h="2834147">
                <a:moveTo>
                  <a:pt x="589771" y="0"/>
                </a:moveTo>
                <a:lnTo>
                  <a:pt x="606965" y="10248"/>
                </a:lnTo>
                <a:cubicBezTo>
                  <a:pt x="943444" y="242031"/>
                  <a:pt x="1179542" y="784648"/>
                  <a:pt x="1179542" y="1417073"/>
                </a:cubicBezTo>
                <a:cubicBezTo>
                  <a:pt x="1179542" y="2049498"/>
                  <a:pt x="943444" y="2592116"/>
                  <a:pt x="606965" y="2823898"/>
                </a:cubicBezTo>
                <a:lnTo>
                  <a:pt x="589771" y="2834147"/>
                </a:lnTo>
                <a:lnTo>
                  <a:pt x="572577" y="2823898"/>
                </a:lnTo>
                <a:cubicBezTo>
                  <a:pt x="236098" y="2592116"/>
                  <a:pt x="0" y="2049498"/>
                  <a:pt x="0" y="1417073"/>
                </a:cubicBezTo>
                <a:cubicBezTo>
                  <a:pt x="0" y="784648"/>
                  <a:pt x="236098" y="242031"/>
                  <a:pt x="572577" y="10248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GB" dirty="0" err="1"/>
              <a:t>ZonMW</a:t>
            </a:r>
            <a:endParaRPr lang="en-NL" dirty="0"/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F7B21EAF-B04E-E7AE-9C0A-456A47C64FC3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144787"/>
              <a:gd name="adj2" fmla="val 63217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B7D71C2A-3C9B-ACC4-A079-8E4385B8D565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8698560"/>
              <a:gd name="adj2" fmla="val 113913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FF6D6A53-1F4F-65BE-513E-B68489CD049C}"/>
              </a:ext>
            </a:extLst>
          </p:cNvPr>
          <p:cNvSpPr/>
          <p:nvPr/>
        </p:nvSpPr>
        <p:spPr>
          <a:xfrm>
            <a:off x="3501081" y="1267617"/>
            <a:ext cx="4320000" cy="4320000"/>
          </a:xfrm>
          <a:prstGeom prst="pie">
            <a:avLst>
              <a:gd name="adj1" fmla="val 13711672"/>
              <a:gd name="adj2" fmla="val 187816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D6311F-CC41-2844-09E2-3C464EF7D09F}"/>
              </a:ext>
            </a:extLst>
          </p:cNvPr>
          <p:cNvSpPr/>
          <p:nvPr/>
        </p:nvSpPr>
        <p:spPr>
          <a:xfrm>
            <a:off x="4222774" y="1952009"/>
            <a:ext cx="2880000" cy="28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B674B0-38BD-6277-B38B-450DB9500965}"/>
              </a:ext>
            </a:extLst>
          </p:cNvPr>
          <p:cNvSpPr/>
          <p:nvPr/>
        </p:nvSpPr>
        <p:spPr>
          <a:xfrm>
            <a:off x="4283473" y="2466395"/>
            <a:ext cx="1531173" cy="18905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8F8AF2-B9BE-9789-DA4D-D902DB301084}"/>
              </a:ext>
            </a:extLst>
          </p:cNvPr>
          <p:cNvSpPr/>
          <p:nvPr/>
        </p:nvSpPr>
        <p:spPr>
          <a:xfrm>
            <a:off x="4096423" y="2430698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DCAT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1863D9-8E32-C133-19C8-FB74BD1557B7}"/>
              </a:ext>
            </a:extLst>
          </p:cNvPr>
          <p:cNvSpPr/>
          <p:nvPr/>
        </p:nvSpPr>
        <p:spPr>
          <a:xfrm>
            <a:off x="4711281" y="1996296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Health-RI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8C8BFD-7880-FF03-0897-892CF6DFA7AD}"/>
              </a:ext>
            </a:extLst>
          </p:cNvPr>
          <p:cNvSpPr/>
          <p:nvPr/>
        </p:nvSpPr>
        <p:spPr>
          <a:xfrm>
            <a:off x="4737219" y="1401839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Domain</a:t>
            </a:r>
            <a:endParaRPr lang="en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066007-2286-1D86-6FCC-F5F36236C400}"/>
              </a:ext>
            </a:extLst>
          </p:cNvPr>
          <p:cNvSpPr/>
          <p:nvPr/>
        </p:nvSpPr>
        <p:spPr>
          <a:xfrm rot="4386399">
            <a:off x="6500581" y="2648704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Funder</a:t>
            </a:r>
            <a:endParaRPr lang="en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2D1E78-ED7B-2C72-FBE6-6468691120EC}"/>
              </a:ext>
            </a:extLst>
          </p:cNvPr>
          <p:cNvSpPr/>
          <p:nvPr/>
        </p:nvSpPr>
        <p:spPr>
          <a:xfrm rot="8805228">
            <a:off x="5698545" y="4720763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Type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D1E00E-0538-4640-8AE6-7BEAC35BEFC6}"/>
              </a:ext>
            </a:extLst>
          </p:cNvPr>
          <p:cNvSpPr/>
          <p:nvPr/>
        </p:nvSpPr>
        <p:spPr>
          <a:xfrm rot="17345240">
            <a:off x="3030303" y="2604567"/>
            <a:ext cx="1877151" cy="5964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FAIR self declaration</a:t>
            </a:r>
            <a:endParaRPr lang="en-N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49DE4-02D5-79F3-9FB9-C946B7394630}"/>
              </a:ext>
            </a:extLst>
          </p:cNvPr>
          <p:cNvSpPr txBox="1"/>
          <p:nvPr/>
        </p:nvSpPr>
        <p:spPr>
          <a:xfrm>
            <a:off x="4584337" y="2802871"/>
            <a:ext cx="10679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Catalogue: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Title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publisher</a:t>
            </a:r>
          </a:p>
          <a:p>
            <a:r>
              <a:rPr lang="en-GB" sz="1000" dirty="0"/>
              <a:t>Dataset: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Description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Title</a:t>
            </a:r>
          </a:p>
          <a:p>
            <a:r>
              <a:rPr lang="en-GB" sz="1000" dirty="0"/>
              <a:t>Distribution:</a:t>
            </a:r>
          </a:p>
          <a:p>
            <a:r>
              <a:rPr lang="en-GB" sz="1000" dirty="0"/>
              <a:t>- Access URL</a:t>
            </a:r>
            <a:endParaRPr lang="en-N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4AB10-4ECA-A878-DA89-903CBD20BDA6}"/>
              </a:ext>
            </a:extLst>
          </p:cNvPr>
          <p:cNvSpPr txBox="1"/>
          <p:nvPr/>
        </p:nvSpPr>
        <p:spPr>
          <a:xfrm>
            <a:off x="6004338" y="2914228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1000" dirty="0"/>
              <a:t>Creator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Key words</a:t>
            </a:r>
            <a:endParaRPr lang="en-NL" sz="1000" dirty="0"/>
          </a:p>
        </p:txBody>
      </p:sp>
    </p:spTree>
    <p:extLst>
      <p:ext uri="{BB962C8B-B14F-4D97-AF65-F5344CB8AC3E}">
        <p14:creationId xmlns:p14="http://schemas.microsoft.com/office/powerpoint/2010/main" val="19226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17144</TotalTime>
  <Words>68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Lischke (Health-RI)</dc:creator>
  <cp:lastModifiedBy>Julia Lischke (Health-RI)</cp:lastModifiedBy>
  <cp:revision>1</cp:revision>
  <dcterms:created xsi:type="dcterms:W3CDTF">2022-10-27T11:42:12Z</dcterms:created>
  <dcterms:modified xsi:type="dcterms:W3CDTF">2022-11-16T15:32:56Z</dcterms:modified>
</cp:coreProperties>
</file>