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2" r:id="rId6"/>
    <p:sldId id="274" r:id="rId7"/>
    <p:sldId id="280" r:id="rId8"/>
    <p:sldId id="269" r:id="rId9"/>
    <p:sldId id="263" r:id="rId10"/>
    <p:sldId id="264" r:id="rId11"/>
    <p:sldId id="260" r:id="rId12"/>
    <p:sldId id="261" r:id="rId13"/>
    <p:sldId id="262" r:id="rId14"/>
    <p:sldId id="275" r:id="rId15"/>
    <p:sldId id="265" r:id="rId16"/>
    <p:sldId id="281" r:id="rId17"/>
    <p:sldId id="266" r:id="rId18"/>
    <p:sldId id="267" r:id="rId19"/>
    <p:sldId id="278" r:id="rId20"/>
    <p:sldId id="277" r:id="rId21"/>
    <p:sldId id="279" r:id="rId22"/>
    <p:sldId id="268" r:id="rId23"/>
    <p:sldId id="270" r:id="rId24"/>
    <p:sldId id="271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sure really about the categorization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48" y="1353891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</a:t>
            </a:r>
            <a:r>
              <a:rPr lang="en-NL" dirty="0"/>
              <a:t>nstantiate the matadta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Luiz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Mijke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Marianne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Jeroen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is Metadata schema?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18585" y="2536737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06731" y="1433543"/>
            <a:ext cx="343494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Generic elements (Core)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4442" y="5341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</a:t>
            </a:r>
            <a:endParaRPr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1394</Words>
  <Application>Microsoft Macintosh PowerPoint</Application>
  <PresentationFormat>On-screen Show (16:9)</PresentationFormat>
  <Paragraphs>177</Paragraphs>
  <Slides>24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What is Metadata schema?</vt:lpstr>
      <vt:lpstr>Metadata schema is a graph</vt:lpstr>
      <vt:lpstr>Namespace </vt:lpstr>
      <vt:lpstr>The Sunflower</vt:lpstr>
      <vt:lpstr>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Scoping What metadata should you prioritise</vt:lpstr>
      <vt:lpstr>Collect Requirements  </vt:lpstr>
      <vt:lpstr>Always Reuse -- Existing standards</vt:lpstr>
      <vt:lpstr>Map your model to HRI core metatda model</vt:lpstr>
      <vt:lpstr>Instantiate the matadta model</vt:lpstr>
      <vt:lpstr>Metadata Schemas and Portal Releases </vt:lpstr>
      <vt:lpstr>Take away -- TMI - What do I do now? 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15</cp:revision>
  <dcterms:modified xsi:type="dcterms:W3CDTF">2023-08-01T14:57:19Z</dcterms:modified>
  <cp:category/>
</cp:coreProperties>
</file>