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9" r:id="rId6"/>
    <p:sldId id="272" r:id="rId7"/>
    <p:sldId id="274" r:id="rId8"/>
    <p:sldId id="280" r:id="rId9"/>
    <p:sldId id="263" r:id="rId10"/>
    <p:sldId id="264" r:id="rId11"/>
    <p:sldId id="260" r:id="rId12"/>
    <p:sldId id="261" r:id="rId13"/>
    <p:sldId id="262" r:id="rId14"/>
    <p:sldId id="275" r:id="rId15"/>
    <p:sldId id="265" r:id="rId16"/>
    <p:sldId id="281" r:id="rId17"/>
    <p:sldId id="266" r:id="rId18"/>
    <p:sldId id="267" r:id="rId19"/>
    <p:sldId id="278" r:id="rId20"/>
    <p:sldId id="277" r:id="rId21"/>
    <p:sldId id="270" r:id="rId22"/>
    <p:sldId id="279" r:id="rId23"/>
    <p:sldId id="271" r:id="rId24"/>
    <p:sldId id="268" r:id="rId25"/>
  </p:sldIdLst>
  <p:sldSz cx="9144000" cy="5143500" type="screen16x9"/>
  <p:notesSz cx="6858000" cy="9144000"/>
  <p:embeddedFontLs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Raleway" pitchFamily="2" charset="77"/>
      <p:regular r:id="rId31"/>
      <p:bold r:id="rId32"/>
      <p:italic r:id="rId33"/>
      <p:boldItalic r:id="rId34"/>
    </p:embeddedFont>
    <p:embeddedFont>
      <p:font typeface="Roboto" panose="02000000000000000000" pitchFamily="2" charset="0"/>
      <p:regular r:id="rId35"/>
      <p:bold r:id="rId36"/>
      <p:italic r:id="rId37"/>
      <p:boldItalic r:id="rId38"/>
    </p:embeddedFont>
    <p:embeddedFont>
      <p:font typeface="Source Sans Pro" panose="020B0503030403020204" pitchFamily="34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0"/>
    <p:restoredTop sz="84521"/>
  </p:normalViewPr>
  <p:slideViewPr>
    <p:cSldViewPr snapToGrid="0">
      <p:cViewPr varScale="1">
        <p:scale>
          <a:sx n="142" d="100"/>
          <a:sy n="142" d="100"/>
        </p:scale>
        <p:origin x="648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 am not sure really about the categorization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requirements and document them in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What is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Give me all the existing Data access levels, licensing?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Analyse </a:t>
            </a:r>
            <a:r>
              <a:rPr lang="en-GB" dirty="0"/>
              <a:t>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the existing structure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 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first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GB" dirty="0"/>
          </a:p>
          <a:p>
            <a:pPr marL="146050" indent="0">
              <a:buNone/>
            </a:pPr>
            <a:endParaRPr lang="en-NL" dirty="0"/>
          </a:p>
          <a:p>
            <a:r>
              <a:rPr lang="en-NL" dirty="0"/>
              <a:t>Semantic mapping </a:t>
            </a:r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GB" dirty="0"/>
          </a:p>
          <a:p>
            <a:r>
              <a:rPr lang="en-GB" dirty="0"/>
              <a:t>Push to HRI Git to be review</a:t>
            </a:r>
          </a:p>
          <a:p>
            <a:endParaRPr lang="en-GB" dirty="0"/>
          </a:p>
          <a:p>
            <a:r>
              <a:rPr lang="en-GB" dirty="0"/>
              <a:t>Next step: Implementation of the model and instantiation of the model with your data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-- </a:t>
            </a:r>
          </a:p>
          <a:p>
            <a:pPr marL="146050" indent="0">
              <a:buNone/>
            </a:pPr>
            <a:r>
              <a:rPr lang="en-GB" dirty="0"/>
              <a:t>-- I</a:t>
            </a:r>
            <a:r>
              <a:rPr lang="en-NL" dirty="0"/>
              <a:t>nstantiate the matadata model </a:t>
            </a:r>
            <a:r>
              <a:rPr lang="en-NL" dirty="0">
                <a:sym typeface="Wingdings" pitchFamily="2" charset="2"/>
              </a:rPr>
              <a:t> your metadata graph </a:t>
            </a:r>
            <a:endParaRPr lang="en-NL" dirty="0"/>
          </a:p>
          <a:p>
            <a:pPr marL="146050" indent="0">
              <a:buNone/>
            </a:pPr>
            <a:r>
              <a:rPr lang="en-NL" dirty="0"/>
              <a:t>-- expose the medata model and metadata graph to the HRI portal 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34442" y="1327937"/>
            <a:ext cx="3507235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Generic elements (Core)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134442" y="53412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Sunflower</a:t>
            </a:r>
            <a:endParaRPr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42724" y="406861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o add</a:t>
            </a:r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1099</TotalTime>
  <Words>1474</Words>
  <Application>Microsoft Macintosh PowerPoint</Application>
  <PresentationFormat>On-screen Show (16:9)</PresentationFormat>
  <Paragraphs>192</Paragraphs>
  <Slides>24</Slides>
  <Notes>18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The Sunflower</vt:lpstr>
      <vt:lpstr>Metadata Schema Structure?</vt:lpstr>
      <vt:lpstr>Metadata schema is a graph</vt:lpstr>
      <vt:lpstr>Namespace </vt:lpstr>
      <vt:lpstr>Team: 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1. Define a Scope What metadata should you prioritise</vt:lpstr>
      <vt:lpstr>Collect Requirements  </vt:lpstr>
      <vt:lpstr>Always Reuse -- Existing standards</vt:lpstr>
      <vt:lpstr>Map your first model to HRI core metatda model</vt:lpstr>
      <vt:lpstr>Take away -- TMI - What do I do now? </vt:lpstr>
      <vt:lpstr>Next step</vt:lpstr>
      <vt:lpstr>Acknowledgements </vt:lpstr>
      <vt:lpstr>Metadata Schemas and Portal Releases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24</cp:revision>
  <dcterms:modified xsi:type="dcterms:W3CDTF">2023-08-02T07:16:36Z</dcterms:modified>
  <cp:category/>
</cp:coreProperties>
</file>