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56" r:id="rId6"/>
    <p:sldId id="258" r:id="rId7"/>
    <p:sldId id="259" r:id="rId8"/>
    <p:sldId id="257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D852F-C2F3-4BBF-840B-0996900C7175}" v="12" dt="2022-11-16T15:32:4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25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1F3-3A47-C1C7-8FCB-7950C4D3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7AB4C-9C5A-A557-D60D-AFE8DF41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4038-DBE2-0131-0896-01A7A3A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A101-6D1B-F4DA-F3D0-321E671D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8797-7C84-6B85-4509-0D3F101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124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5AF-7D11-37C5-4F16-913909F9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A003-5D03-8EF0-196C-05C3DDED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45F-2FAE-8E44-C685-B06B173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68DF-7BC2-AF24-6BDB-040C9333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1523-5575-75D0-3516-8EB495D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25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3B2E-028C-32E5-4747-FC66CAAB4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AD2F-AA07-0FDF-D5CC-8AEFF314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6AD4-38ED-4411-FCEA-FCC4C133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A2B2-CF90-EDA2-5F59-68E1DAB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C0DF-01C1-CFA0-4DCA-3925C7E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2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EF9-EB35-8AD5-31E6-702427B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B78C-39B6-C50C-5E06-CC7DDFC3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39F3-CEA6-33F2-C661-AB60030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DEC-3751-EA73-E215-B93DFB55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9132-D806-1BB7-7C58-5A84DB9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1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39A-22B7-DDBE-1E85-4B308150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8C88-BB6E-5046-CB2D-973186DB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630B-79F6-1F2A-3FF9-21D45B83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FCF1-F761-B489-BB38-66DD7E4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36E-99D8-0E9A-715D-58FBED3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03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3FB-4B01-3058-4D5C-AE65FDD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8948-8D24-770D-006E-EF058093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0D5A-008A-F6EC-ADF5-CAD77097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AFEA-5399-A6A5-ED7F-C450FDF3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41C-8E28-7ED5-7018-FD0F511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C1D9-A728-643E-5D35-FF5F0A66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1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8BDE-AB4B-6835-217E-C68123A2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0D9C-6F7F-3CCA-7B14-ED3AA909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3013-EF86-7876-9B1D-8143DBA97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D368-5CC2-F00B-570C-ACAF0ED7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386D-AB7E-8EA8-A5CB-D5915A586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C176D-11FF-3705-FFEF-9AB119CB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773B2-3C54-8172-D6ED-869219F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29953-0726-145E-040E-14BF45E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4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CA39-E5CF-3510-B771-F6DF576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90E9-FF21-1125-C716-495E34E2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1A4CE-FF17-69BF-EDB9-8A07B5C0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F578D-BCC4-8FD5-B7E2-9AFD27C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B351F-9947-6CC2-812B-3B8B2B0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FD693-2304-55F6-5D44-8F8810DC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EA87-246C-7AA7-C508-AC42DAF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5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F8B-5409-73F2-1B59-8A759E6A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3F8-908E-1E73-615B-9ADDD696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2213-B23C-7BD7-4478-E0FBA73F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196E-F80C-CBEE-1EEF-B37ED77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0AF5-6910-1361-DE8B-6B46E2E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5A43-08F5-6637-294A-C0339D3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6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477-6DF0-9ECD-FC32-62FC3942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E9345-0F28-4AF6-FB69-72420B0E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E4ADC-1A59-49A2-B7E6-4D180AFC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C98E-354E-FD52-BD1B-57730103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B1FB-4B3E-9E37-FC6A-1BFFF92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0F7CC-844C-9CCE-958D-DBCFF86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99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E0739-E603-CDE5-1CBB-4D7ED70E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A644-2524-9A65-27B6-2E812A00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AC44-2769-17CB-7980-E30FBF82D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5EF1-7D3D-4663-A11F-8781FF7FB79A}" type="datetimeFigureOut">
              <a:rPr lang="en-NL" smtClean="0"/>
              <a:t>08/04/2023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9202-3F1E-1532-C9B1-4E77A6ED7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CE85-F6FC-8106-DA1E-1256A9A8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38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-RI/health-ri-metadat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jp-rd-vp/CDE-semantic-mode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2;p26">
            <a:extLst>
              <a:ext uri="{FF2B5EF4-FFF2-40B4-BE49-F238E27FC236}">
                <a16:creationId xmlns:a16="http://schemas.microsoft.com/office/drawing/2014/main" id="{4ED5B144-A183-47A4-8C81-F64C2E7A409D}"/>
              </a:ext>
            </a:extLst>
          </p:cNvPr>
          <p:cNvSpPr/>
          <p:nvPr/>
        </p:nvSpPr>
        <p:spPr>
          <a:xfrm rot="188886">
            <a:off x="9171883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3;p26">
            <a:extLst>
              <a:ext uri="{FF2B5EF4-FFF2-40B4-BE49-F238E27FC236}">
                <a16:creationId xmlns:a16="http://schemas.microsoft.com/office/drawing/2014/main" id="{B494701F-A767-4018-A8DC-7D1F2C8ECFA4}"/>
              </a:ext>
            </a:extLst>
          </p:cNvPr>
          <p:cNvSpPr/>
          <p:nvPr/>
        </p:nvSpPr>
        <p:spPr>
          <a:xfrm rot="-10187366">
            <a:off x="5275275" y="4451940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4;p26">
            <a:extLst>
              <a:ext uri="{FF2B5EF4-FFF2-40B4-BE49-F238E27FC236}">
                <a16:creationId xmlns:a16="http://schemas.microsoft.com/office/drawing/2014/main" id="{930DD410-B856-4B2B-A0A1-36D0F85B60FC}"/>
              </a:ext>
            </a:extLst>
          </p:cNvPr>
          <p:cNvSpPr/>
          <p:nvPr/>
        </p:nvSpPr>
        <p:spPr>
          <a:xfrm rot="-5782781" flipH="1">
            <a:off x="6818194" y="4334537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5;p26">
            <a:extLst>
              <a:ext uri="{FF2B5EF4-FFF2-40B4-BE49-F238E27FC236}">
                <a16:creationId xmlns:a16="http://schemas.microsoft.com/office/drawing/2014/main" id="{4DA74277-1A46-40B0-B19D-1DAC75D09025}"/>
              </a:ext>
            </a:extLst>
          </p:cNvPr>
          <p:cNvSpPr/>
          <p:nvPr/>
        </p:nvSpPr>
        <p:spPr>
          <a:xfrm rot="-7678441">
            <a:off x="5506284" y="3750562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6;p26">
            <a:extLst>
              <a:ext uri="{FF2B5EF4-FFF2-40B4-BE49-F238E27FC236}">
                <a16:creationId xmlns:a16="http://schemas.microsoft.com/office/drawing/2014/main" id="{75A003D4-C4C0-490E-AD53-A4F234C7F96D}"/>
              </a:ext>
            </a:extLst>
          </p:cNvPr>
          <p:cNvSpPr/>
          <p:nvPr/>
        </p:nvSpPr>
        <p:spPr>
          <a:xfrm rot="8683438">
            <a:off x="5877228" y="4473612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26">
            <a:extLst>
              <a:ext uri="{FF2B5EF4-FFF2-40B4-BE49-F238E27FC236}">
                <a16:creationId xmlns:a16="http://schemas.microsoft.com/office/drawing/2014/main" id="{18798F57-31FB-4F61-AA5B-7095717F2097}"/>
              </a:ext>
            </a:extLst>
          </p:cNvPr>
          <p:cNvSpPr/>
          <p:nvPr/>
        </p:nvSpPr>
        <p:spPr>
          <a:xfrm rot="-9533352" flipH="1">
            <a:off x="8436936" y="3863584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28513396-F0B8-4D88-8F1E-ACD5411A0518}"/>
              </a:ext>
            </a:extLst>
          </p:cNvPr>
          <p:cNvSpPr/>
          <p:nvPr/>
        </p:nvSpPr>
        <p:spPr>
          <a:xfrm rot="-767528">
            <a:off x="8488622" y="1306451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E88C3681-0A9C-4D6B-9DFE-5253A7BDB4C2}"/>
              </a:ext>
            </a:extLst>
          </p:cNvPr>
          <p:cNvSpPr/>
          <p:nvPr/>
        </p:nvSpPr>
        <p:spPr>
          <a:xfrm rot="-2369681" flipH="1">
            <a:off x="4849102" y="2390971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AC45ADB3-5643-4764-9F88-5AA5D0E0C193}"/>
              </a:ext>
            </a:extLst>
          </p:cNvPr>
          <p:cNvSpPr/>
          <p:nvPr/>
        </p:nvSpPr>
        <p:spPr>
          <a:xfrm rot="-10082504">
            <a:off x="5013623" y="2873262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;p26">
            <a:extLst>
              <a:ext uri="{FF2B5EF4-FFF2-40B4-BE49-F238E27FC236}">
                <a16:creationId xmlns:a16="http://schemas.microsoft.com/office/drawing/2014/main" id="{34848A8B-080B-416E-BBAB-6267203F3EFC}"/>
              </a:ext>
            </a:extLst>
          </p:cNvPr>
          <p:cNvSpPr/>
          <p:nvPr/>
        </p:nvSpPr>
        <p:spPr>
          <a:xfrm rot="3579564">
            <a:off x="8657167" y="3454073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2;p26">
            <a:extLst>
              <a:ext uri="{FF2B5EF4-FFF2-40B4-BE49-F238E27FC236}">
                <a16:creationId xmlns:a16="http://schemas.microsoft.com/office/drawing/2014/main" id="{FA6E9C43-DB2D-44D3-8818-EA461364B427}"/>
              </a:ext>
            </a:extLst>
          </p:cNvPr>
          <p:cNvSpPr/>
          <p:nvPr/>
        </p:nvSpPr>
        <p:spPr>
          <a:xfrm rot="6342551">
            <a:off x="7585292" y="4299667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3;p26">
            <a:extLst>
              <a:ext uri="{FF2B5EF4-FFF2-40B4-BE49-F238E27FC236}">
                <a16:creationId xmlns:a16="http://schemas.microsoft.com/office/drawing/2014/main" id="{7F47231B-CA91-43FA-8CA4-7F5B3DDE884A}"/>
              </a:ext>
            </a:extLst>
          </p:cNvPr>
          <p:cNvSpPr/>
          <p:nvPr/>
        </p:nvSpPr>
        <p:spPr>
          <a:xfrm rot="4917807" flipH="1">
            <a:off x="7513058" y="1020054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4;p26">
            <a:extLst>
              <a:ext uri="{FF2B5EF4-FFF2-40B4-BE49-F238E27FC236}">
                <a16:creationId xmlns:a16="http://schemas.microsoft.com/office/drawing/2014/main" id="{1BCE2FB6-C365-474B-A284-AD6BE4A76966}"/>
              </a:ext>
            </a:extLst>
          </p:cNvPr>
          <p:cNvSpPr/>
          <p:nvPr/>
        </p:nvSpPr>
        <p:spPr>
          <a:xfrm rot="-5028002">
            <a:off x="6783755" y="1035216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5;p26">
            <a:extLst>
              <a:ext uri="{FF2B5EF4-FFF2-40B4-BE49-F238E27FC236}">
                <a16:creationId xmlns:a16="http://schemas.microsoft.com/office/drawing/2014/main" id="{88B08C13-56CB-4924-B187-9533D586F827}"/>
              </a:ext>
            </a:extLst>
          </p:cNvPr>
          <p:cNvSpPr/>
          <p:nvPr/>
        </p:nvSpPr>
        <p:spPr>
          <a:xfrm rot="-4457449">
            <a:off x="5374502" y="1144322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6;p26">
            <a:extLst>
              <a:ext uri="{FF2B5EF4-FFF2-40B4-BE49-F238E27FC236}">
                <a16:creationId xmlns:a16="http://schemas.microsoft.com/office/drawing/2014/main" id="{334A5106-488C-4B87-A550-C796F4AC1547}"/>
              </a:ext>
            </a:extLst>
          </p:cNvPr>
          <p:cNvSpPr txBox="1"/>
          <p:nvPr/>
        </p:nvSpPr>
        <p:spPr>
          <a:xfrm rot="-1443084">
            <a:off x="5129352" y="1171490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7;p26">
            <a:extLst>
              <a:ext uri="{FF2B5EF4-FFF2-40B4-BE49-F238E27FC236}">
                <a16:creationId xmlns:a16="http://schemas.microsoft.com/office/drawing/2014/main" id="{49293AF4-6B38-40C5-9EBA-32DA7FD7DF2E}"/>
              </a:ext>
            </a:extLst>
          </p:cNvPr>
          <p:cNvSpPr/>
          <p:nvPr/>
        </p:nvSpPr>
        <p:spPr>
          <a:xfrm rot="1643025">
            <a:off x="9098004" y="1729706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8;p26">
            <a:extLst>
              <a:ext uri="{FF2B5EF4-FFF2-40B4-BE49-F238E27FC236}">
                <a16:creationId xmlns:a16="http://schemas.microsoft.com/office/drawing/2014/main" id="{6D8550AC-6F99-4578-BB95-8701990A162A}"/>
              </a:ext>
            </a:extLst>
          </p:cNvPr>
          <p:cNvSpPr/>
          <p:nvPr/>
        </p:nvSpPr>
        <p:spPr>
          <a:xfrm rot="-5892055">
            <a:off x="5409148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83188E1A-DDEE-4F4C-963F-1A98D5C6C671}"/>
              </a:ext>
            </a:extLst>
          </p:cNvPr>
          <p:cNvSpPr/>
          <p:nvPr/>
        </p:nvSpPr>
        <p:spPr>
          <a:xfrm rot="-1996322">
            <a:off x="5939890" y="1457601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738027" y="2433617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5952736" y="1842890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5952736" y="2850090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6935324" y="386475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6934049" y="1253910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399576" y="185727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332907" y="2459549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495547" y="251051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521291" y="2753184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198310" y="2189217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2;p26">
            <a:extLst>
              <a:ext uri="{FF2B5EF4-FFF2-40B4-BE49-F238E27FC236}">
                <a16:creationId xmlns:a16="http://schemas.microsoft.com/office/drawing/2014/main" id="{4E977BA5-3A4B-4A9B-83E7-4FE39CACF455}"/>
              </a:ext>
            </a:extLst>
          </p:cNvPr>
          <p:cNvSpPr txBox="1"/>
          <p:nvPr/>
        </p:nvSpPr>
        <p:spPr>
          <a:xfrm>
            <a:off x="7085031" y="3695546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</a:rPr>
              <a:t>0.9                  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  2.0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801950" y="1977170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04;p26">
            <a:extLst>
              <a:ext uri="{FF2B5EF4-FFF2-40B4-BE49-F238E27FC236}">
                <a16:creationId xmlns:a16="http://schemas.microsoft.com/office/drawing/2014/main" id="{22343B29-AA0B-4C59-BEF5-447882B02FCE}"/>
              </a:ext>
            </a:extLst>
          </p:cNvPr>
          <p:cNvSpPr txBox="1"/>
          <p:nvPr/>
        </p:nvSpPr>
        <p:spPr>
          <a:xfrm rot="1082178">
            <a:off x="5975096" y="1406558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5;p26">
            <a:extLst>
              <a:ext uri="{FF2B5EF4-FFF2-40B4-BE49-F238E27FC236}">
                <a16:creationId xmlns:a16="http://schemas.microsoft.com/office/drawing/2014/main" id="{18F598A6-0902-4395-9623-9F5929FE16E2}"/>
              </a:ext>
            </a:extLst>
          </p:cNvPr>
          <p:cNvSpPr txBox="1"/>
          <p:nvPr/>
        </p:nvSpPr>
        <p:spPr>
          <a:xfrm rot="2159638">
            <a:off x="5056350" y="1906408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560305" y="2053537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7;p26">
            <a:extLst>
              <a:ext uri="{FF2B5EF4-FFF2-40B4-BE49-F238E27FC236}">
                <a16:creationId xmlns:a16="http://schemas.microsoft.com/office/drawing/2014/main" id="{1E1DB0FD-81BF-42F0-91E4-F062CA2990B8}"/>
              </a:ext>
            </a:extLst>
          </p:cNvPr>
          <p:cNvSpPr txBox="1"/>
          <p:nvPr/>
        </p:nvSpPr>
        <p:spPr>
          <a:xfrm rot="-1929944">
            <a:off x="9390815" y="1898631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069142" y="2995035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3628" y="2946161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628938" y="4092088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1;p26">
            <a:extLst>
              <a:ext uri="{FF2B5EF4-FFF2-40B4-BE49-F238E27FC236}">
                <a16:creationId xmlns:a16="http://schemas.microsoft.com/office/drawing/2014/main" id="{1786886B-4EE7-4614-A6CC-597B9F6A6D0F}"/>
              </a:ext>
            </a:extLst>
          </p:cNvPr>
          <p:cNvSpPr txBox="1"/>
          <p:nvPr/>
        </p:nvSpPr>
        <p:spPr>
          <a:xfrm>
            <a:off x="4535929" y="2506560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5943817" y="4252510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3;p26">
            <a:extLst>
              <a:ext uri="{FF2B5EF4-FFF2-40B4-BE49-F238E27FC236}">
                <a16:creationId xmlns:a16="http://schemas.microsoft.com/office/drawing/2014/main" id="{C4385317-9BAA-4AF6-8336-4DBE3D34B3C6}"/>
              </a:ext>
            </a:extLst>
          </p:cNvPr>
          <p:cNvSpPr txBox="1"/>
          <p:nvPr/>
        </p:nvSpPr>
        <p:spPr>
          <a:xfrm rot="-1393791">
            <a:off x="5218648" y="4141457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4;p26">
            <a:extLst>
              <a:ext uri="{FF2B5EF4-FFF2-40B4-BE49-F238E27FC236}">
                <a16:creationId xmlns:a16="http://schemas.microsoft.com/office/drawing/2014/main" id="{164252C4-342E-4361-95C6-3D911BBDF602}"/>
              </a:ext>
            </a:extLst>
          </p:cNvPr>
          <p:cNvSpPr txBox="1"/>
          <p:nvPr/>
        </p:nvSpPr>
        <p:spPr>
          <a:xfrm>
            <a:off x="5957579" y="5088710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5;p26">
            <a:extLst>
              <a:ext uri="{FF2B5EF4-FFF2-40B4-BE49-F238E27FC236}">
                <a16:creationId xmlns:a16="http://schemas.microsoft.com/office/drawing/2014/main" id="{491E340E-A6D1-4B11-83BF-96AAA1788B49}"/>
              </a:ext>
            </a:extLst>
          </p:cNvPr>
          <p:cNvSpPr txBox="1"/>
          <p:nvPr/>
        </p:nvSpPr>
        <p:spPr>
          <a:xfrm rot="-3749584">
            <a:off x="4999532" y="4911568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6;p26">
            <a:extLst>
              <a:ext uri="{FF2B5EF4-FFF2-40B4-BE49-F238E27FC236}">
                <a16:creationId xmlns:a16="http://schemas.microsoft.com/office/drawing/2014/main" id="{05118272-EB5C-437D-B1D4-0FD148EFA8F0}"/>
              </a:ext>
            </a:extLst>
          </p:cNvPr>
          <p:cNvSpPr txBox="1"/>
          <p:nvPr/>
        </p:nvSpPr>
        <p:spPr>
          <a:xfrm>
            <a:off x="1809672" y="2327968"/>
            <a:ext cx="31131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</a:rPr>
              <a:t>Core</a:t>
            </a:r>
            <a:r>
              <a:rPr lang="en-GB" sz="1600">
                <a:solidFill>
                  <a:schemeClr val="dk2"/>
                </a:solidFill>
              </a:rPr>
              <a:t>: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600">
                <a:solidFill>
                  <a:schemeClr val="dk2"/>
                </a:solidFill>
              </a:rPr>
              <a:t>DCAT AP Portals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>
                <a:solidFill>
                  <a:schemeClr val="dk2"/>
                </a:solidFill>
              </a:rPr>
              <a:t> Health-RI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</a:rPr>
              <a:t>Leaves (Petals?):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-Domain:</a:t>
            </a:r>
            <a:r>
              <a:rPr lang="en-GB" sz="1600" i="1">
                <a:solidFill>
                  <a:schemeClr val="dk2"/>
                </a:solidFill>
                <a:highlight>
                  <a:srgbClr val="FFD966"/>
                </a:highlight>
              </a:rPr>
              <a:t>Your Omics</a:t>
            </a:r>
            <a:br>
              <a:rPr lang="en-GB" sz="1600" i="1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>
                <a:solidFill>
                  <a:schemeClr val="dk2"/>
                </a:solidFill>
              </a:rPr>
              <a:t>-sub-domains (</a:t>
            </a:r>
            <a:r>
              <a:rPr lang="en-GB" sz="1600">
                <a:solidFill>
                  <a:schemeClr val="dk2"/>
                </a:solidFill>
                <a:highlight>
                  <a:srgbClr val="FFE599"/>
                </a:highlight>
              </a:rPr>
              <a:t>transcriptomics</a:t>
            </a:r>
            <a:r>
              <a:rPr lang="en-GB" sz="1600">
                <a:solidFill>
                  <a:schemeClr val="dk2"/>
                </a:solidFill>
              </a:rPr>
              <a:t>)</a:t>
            </a:r>
            <a:br>
              <a:rPr lang="en-GB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>
                <a:solidFill>
                  <a:schemeClr val="dk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1533970" y="123827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 1.0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2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935169" y="295221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161279" y="215664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161279" y="316384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103591" y="374837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143867" y="4178509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068550" y="15757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608119" y="2171037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3541450" y="2773308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402243" y="2140342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4704090" y="2824276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4729834" y="3066943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406853" y="2502976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3907855" y="2216284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768848" y="2367329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277685" y="3308794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429393" y="333494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747270" y="441093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152360" y="4566269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854525" y="13484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Health-RI core metadata schemas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9" y="2263693"/>
            <a:ext cx="2584108" cy="1271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2" y="4162943"/>
            <a:ext cx="2763541" cy="163324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>
            <a:off x="2765977" y="2824276"/>
            <a:ext cx="2778113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2908533" y="4979564"/>
            <a:ext cx="2892910" cy="3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36199" y="3501244"/>
            <a:ext cx="2888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81869" y="5866166"/>
            <a:ext cx="61675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https://github.com/Health-RI/health-ri-metadata</a:t>
            </a:r>
            <a:r>
              <a:rPr lang="en-US" sz="100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276918" y="3975918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</a:rPr>
              <a:t>0.9                  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  2.0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8543225" y="1708496"/>
            <a:ext cx="36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resources must describe provide the core metadata</a:t>
            </a:r>
          </a:p>
        </p:txBody>
      </p:sp>
    </p:spTree>
    <p:extLst>
      <p:ext uri="{BB962C8B-B14F-4D97-AF65-F5344CB8AC3E}">
        <p14:creationId xmlns:p14="http://schemas.microsoft.com/office/powerpoint/2010/main" val="1071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1" y="321346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6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6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4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79" y="4439766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2" y="1837024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4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2" y="3034565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2" y="3085533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6" y="3328200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3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541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0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7" y="3570051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5" y="3596199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2" y="4672195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2" y="482752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869937" y="39610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Health-RI domain (petal) metadata schemas </a:t>
            </a:r>
            <a:endParaRPr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4179767" y="2100397"/>
            <a:ext cx="1645885" cy="10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4179767" y="3118632"/>
            <a:ext cx="727925" cy="7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0" y="4237175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</a:rPr>
              <a:t>0.9                  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  2.0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344413" y="2248339"/>
            <a:ext cx="3835354" cy="17405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4179767" y="3118632"/>
            <a:ext cx="1645885" cy="28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4179767" y="3118632"/>
            <a:ext cx="3695644" cy="331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4179767" y="3118632"/>
            <a:ext cx="5766438" cy="271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4179767" y="3118632"/>
            <a:ext cx="6749664" cy="78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4179767" y="2186751"/>
            <a:ext cx="5745139" cy="93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404087" y="4667176"/>
            <a:ext cx="409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19683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824608" y="306417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050718" y="2268616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050718" y="3275816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5993030" y="3860344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033306" y="4290476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4957989" y="1687734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497558" y="2283004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3430889" y="2885275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291682" y="225230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4593529" y="2936243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4619273" y="3178910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296292" y="2614943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3899932" y="2402896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658287" y="2479263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167124" y="3420761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318832" y="3446909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15411" y="4616210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041799" y="46782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854525" y="13484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Health-RI data models </a:t>
            </a:r>
            <a:endParaRPr dirty="0"/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166357" y="4087885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</a:rPr>
              <a:t>0.9                   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  2.0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F0DB-7FD7-7F7F-D0F4-432674FA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82" y="1654456"/>
            <a:ext cx="2433980" cy="11022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57BACB-16A0-112B-6844-7D5C26736D40}"/>
              </a:ext>
            </a:extLst>
          </p:cNvPr>
          <p:cNvCxnSpPr>
            <a:stCxn id="24" idx="7"/>
            <a:endCxn id="5" idx="1"/>
          </p:cNvCxnSpPr>
          <p:nvPr/>
        </p:nvCxnSpPr>
        <p:spPr>
          <a:xfrm flipV="1">
            <a:off x="8803458" y="2205599"/>
            <a:ext cx="490624" cy="15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16DEA-2C12-1422-029A-8E54FDF2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06" y="4379606"/>
            <a:ext cx="2863646" cy="16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3403D0-88B0-A4EC-21FA-4A2045C1AFFF}"/>
              </a:ext>
            </a:extLst>
          </p:cNvPr>
          <p:cNvCxnSpPr>
            <a:stCxn id="27" idx="7"/>
            <a:endCxn id="1026" idx="1"/>
          </p:cNvCxnSpPr>
          <p:nvPr/>
        </p:nvCxnSpPr>
        <p:spPr>
          <a:xfrm flipV="1">
            <a:off x="7820232" y="5227280"/>
            <a:ext cx="891274" cy="46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CA8-4ADC-A1EF-1A4D-4279B1B3ED9C}"/>
              </a:ext>
            </a:extLst>
          </p:cNvPr>
          <p:cNvSpPr txBox="1"/>
          <p:nvPr/>
        </p:nvSpPr>
        <p:spPr>
          <a:xfrm>
            <a:off x="8788843" y="6183477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https://github.com/ejp-rd-vp/CDE-semantic-model</a:t>
            </a:r>
            <a:r>
              <a:rPr lang="en-US" sz="11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00814-DFC0-64E2-4FEA-847AFD94210E}"/>
              </a:ext>
            </a:extLst>
          </p:cNvPr>
          <p:cNvSpPr txBox="1"/>
          <p:nvPr/>
        </p:nvSpPr>
        <p:spPr>
          <a:xfrm>
            <a:off x="502298" y="3178910"/>
            <a:ext cx="1605395" cy="25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Variables, values, relations in a domain or project, example rare disease </a:t>
            </a:r>
            <a:r>
              <a:rPr lang="en-US" dirty="0" err="1"/>
              <a:t>cde</a:t>
            </a:r>
            <a:r>
              <a:rPr lang="en-US" dirty="0"/>
              <a:t> model, </a:t>
            </a:r>
            <a:r>
              <a:rPr lang="en-US" dirty="0" err="1"/>
              <a:t>mldi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1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1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9677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563B21E5-D7E4-A95A-0D76-CAB12DD251FB}"/>
              </a:ext>
            </a:extLst>
          </p:cNvPr>
          <p:cNvSpPr/>
          <p:nvPr/>
        </p:nvSpPr>
        <p:spPr>
          <a:xfrm rot="17606112">
            <a:off x="2079865" y="285898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299F2B-C041-71F0-1509-15C38E8878ED}"/>
              </a:ext>
            </a:extLst>
          </p:cNvPr>
          <p:cNvSpPr/>
          <p:nvPr/>
        </p:nvSpPr>
        <p:spPr>
          <a:xfrm rot="17345240">
            <a:off x="1645628" y="422704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283473" y="2466395"/>
            <a:ext cx="1531173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096423" y="2430698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49DE4-02D5-79F3-9FB9-C946B7394630}"/>
              </a:ext>
            </a:extLst>
          </p:cNvPr>
          <p:cNvSpPr txBox="1"/>
          <p:nvPr/>
        </p:nvSpPr>
        <p:spPr>
          <a:xfrm>
            <a:off x="4584337" y="2802871"/>
            <a:ext cx="106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Catalogue: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publisher</a:t>
            </a:r>
          </a:p>
          <a:p>
            <a:r>
              <a:rPr lang="en-GB" sz="1000" dirty="0"/>
              <a:t>Dataset: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r>
              <a:rPr lang="en-GB" sz="1000" dirty="0"/>
              <a:t>Distribution:</a:t>
            </a:r>
          </a:p>
          <a:p>
            <a:r>
              <a:rPr lang="en-GB" sz="1000" dirty="0"/>
              <a:t>- Access URL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4AB10-4ECA-A878-DA89-903CBD20BDA6}"/>
              </a:ext>
            </a:extLst>
          </p:cNvPr>
          <p:cNvSpPr txBox="1"/>
          <p:nvPr/>
        </p:nvSpPr>
        <p:spPr>
          <a:xfrm>
            <a:off x="6004338" y="291422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Creator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Key words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19226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17283</TotalTime>
  <Words>343</Words>
  <Application>Microsoft Office PowerPoint</Application>
  <PresentationFormat>Widescreen</PresentationFormat>
  <Paragraphs>125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Lischke (Health-RI)</dc:creator>
  <cp:lastModifiedBy>Bruna Vieira (Health-RI)</cp:lastModifiedBy>
  <cp:revision>4</cp:revision>
  <dcterms:created xsi:type="dcterms:W3CDTF">2022-10-27T11:42:12Z</dcterms:created>
  <dcterms:modified xsi:type="dcterms:W3CDTF">2023-08-04T15:06:25Z</dcterms:modified>
</cp:coreProperties>
</file>