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251999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7937" userDrawn="1">
          <p15:clr>
            <a:srgbClr val="A4A3A4"/>
          </p15:clr>
        </p15:guide>
        <p15:guide id="3" pos="11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D2C"/>
    <a:srgbClr val="183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4" y="564"/>
      </p:cViewPr>
      <p:guideLst>
        <p:guide orient="horz" pos="3402"/>
        <p:guide pos="7937"/>
        <p:guide pos="11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1352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1" userDrawn="1">
          <p15:clr>
            <a:srgbClr val="FBAE40"/>
          </p15:clr>
        </p15:guide>
        <p15:guide id="2" pos="793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9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57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725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1" userDrawn="1">
          <p15:clr>
            <a:srgbClr val="FBAE40"/>
          </p15:clr>
        </p15:guide>
        <p15:guide id="2" pos="79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9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67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027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095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2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28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56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1" userDrawn="1">
          <p15:clr>
            <a:srgbClr val="F26B43"/>
          </p15:clr>
        </p15:guide>
        <p15:guide id="2" pos="7937" userDrawn="1">
          <p15:clr>
            <a:srgbClr val="F26B43"/>
          </p15:clr>
        </p15:guide>
        <p15:guide id="3" pos="1065" userDrawn="1">
          <p15:clr>
            <a:srgbClr val="F26B43"/>
          </p15:clr>
        </p15:guide>
        <p15:guide id="4" pos="14809" userDrawn="1">
          <p15:clr>
            <a:srgbClr val="F26B43"/>
          </p15:clr>
        </p15:guide>
        <p15:guide id="5" orient="horz" pos="521" userDrawn="1">
          <p15:clr>
            <a:srgbClr val="F26B43"/>
          </p15:clr>
        </p15:guide>
        <p15:guide id="6" orient="horz" pos="62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1F9FE-BFDC-4FFB-24CF-CF9B46FE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7D7C4824-45DB-65CA-9BD9-517CE407BADE}"/>
              </a:ext>
            </a:extLst>
          </p:cNvPr>
          <p:cNvSpPr/>
          <p:nvPr/>
        </p:nvSpPr>
        <p:spPr>
          <a:xfrm>
            <a:off x="0" y="0"/>
            <a:ext cx="25199975" cy="10799763"/>
          </a:xfrm>
          <a:prstGeom prst="frame">
            <a:avLst>
              <a:gd name="adj1" fmla="val 976"/>
            </a:avLst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4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AA41-F8F2-948B-13A1-4C5026A0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Repeat outline">
            <a:extLst>
              <a:ext uri="{FF2B5EF4-FFF2-40B4-BE49-F238E27FC236}">
                <a16:creationId xmlns:a16="http://schemas.microsoft.com/office/drawing/2014/main" id="{3E6B37AC-CD4B-5005-147A-63527BDB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7146" y="2064747"/>
            <a:ext cx="3647530" cy="3647530"/>
          </a:xfrm>
          <a:prstGeom prst="rect">
            <a:avLst/>
          </a:prstGeom>
        </p:spPr>
      </p:pic>
      <p:pic>
        <p:nvPicPr>
          <p:cNvPr id="13" name="Graphic 12" descr="Repeat outline">
            <a:extLst>
              <a:ext uri="{FF2B5EF4-FFF2-40B4-BE49-F238E27FC236}">
                <a16:creationId xmlns:a16="http://schemas.microsoft.com/office/drawing/2014/main" id="{AC2F5E33-AA0A-E616-A444-712FF849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297" y="2064747"/>
            <a:ext cx="3647530" cy="364753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F627803-BA77-65F8-0E55-B3B555A69F84}"/>
              </a:ext>
            </a:extLst>
          </p:cNvPr>
          <p:cNvSpPr/>
          <p:nvPr/>
        </p:nvSpPr>
        <p:spPr>
          <a:xfrm>
            <a:off x="0" y="0"/>
            <a:ext cx="25199975" cy="10799763"/>
          </a:xfrm>
          <a:prstGeom prst="frame">
            <a:avLst>
              <a:gd name="adj1" fmla="val 703"/>
            </a:avLst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06221-7370-959C-8BE6-E524C2F44EB8}"/>
              </a:ext>
            </a:extLst>
          </p:cNvPr>
          <p:cNvSpPr/>
          <p:nvPr/>
        </p:nvSpPr>
        <p:spPr>
          <a:xfrm rot="18900000">
            <a:off x="7699012" y="1858462"/>
            <a:ext cx="4060100" cy="4060100"/>
          </a:xfrm>
          <a:prstGeom prst="rect">
            <a:avLst/>
          </a:prstGeom>
          <a:noFill/>
          <a:ln w="1524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80E44-B5D2-8239-8E23-DDA9CA8B72AD}"/>
              </a:ext>
            </a:extLst>
          </p:cNvPr>
          <p:cNvSpPr/>
          <p:nvPr/>
        </p:nvSpPr>
        <p:spPr>
          <a:xfrm rot="18900000">
            <a:off x="13440862" y="1858462"/>
            <a:ext cx="4060100" cy="4060100"/>
          </a:xfrm>
          <a:prstGeom prst="rect">
            <a:avLst/>
          </a:prstGeom>
          <a:noFill/>
          <a:ln w="1524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252C76-A153-E0CA-5BC4-288A5427F36D}"/>
              </a:ext>
            </a:extLst>
          </p:cNvPr>
          <p:cNvSpPr/>
          <p:nvPr/>
        </p:nvSpPr>
        <p:spPr>
          <a:xfrm>
            <a:off x="6477063" y="3507439"/>
            <a:ext cx="762147" cy="762147"/>
          </a:xfrm>
          <a:prstGeom prst="ellipse">
            <a:avLst/>
          </a:prstGeom>
          <a:solidFill>
            <a:srgbClr val="183D76"/>
          </a:solidFill>
          <a:ln w="1016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FA743E-3C5C-D9C6-96DB-F0F9D90F417C}"/>
              </a:ext>
            </a:extLst>
          </p:cNvPr>
          <p:cNvSpPr/>
          <p:nvPr/>
        </p:nvSpPr>
        <p:spPr>
          <a:xfrm>
            <a:off x="12218913" y="3507439"/>
            <a:ext cx="762147" cy="762147"/>
          </a:xfrm>
          <a:prstGeom prst="ellipse">
            <a:avLst/>
          </a:prstGeom>
          <a:solidFill>
            <a:srgbClr val="183D76"/>
          </a:solidFill>
          <a:ln w="1016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BC9C1-7078-FB45-98F0-EBF65707B0FE}"/>
              </a:ext>
            </a:extLst>
          </p:cNvPr>
          <p:cNvSpPr/>
          <p:nvPr/>
        </p:nvSpPr>
        <p:spPr>
          <a:xfrm>
            <a:off x="17960763" y="3507439"/>
            <a:ext cx="762147" cy="762147"/>
          </a:xfrm>
          <a:prstGeom prst="ellipse">
            <a:avLst/>
          </a:prstGeom>
          <a:solidFill>
            <a:srgbClr val="183D76"/>
          </a:solidFill>
          <a:ln w="1016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FEC41-9B71-0F4F-DC66-8CE4B1A16BA1}"/>
              </a:ext>
            </a:extLst>
          </p:cNvPr>
          <p:cNvSpPr txBox="1"/>
          <p:nvPr/>
        </p:nvSpPr>
        <p:spPr>
          <a:xfrm>
            <a:off x="7325821" y="3596125"/>
            <a:ext cx="2173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83D76"/>
                </a:solidFill>
              </a:rPr>
              <a:t>DISCOVER</a:t>
            </a:r>
            <a:endParaRPr lang="en-NL" sz="3200" b="1" dirty="0">
              <a:solidFill>
                <a:srgbClr val="183D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B7438-0254-3AB1-A3A6-45C8913A63DA}"/>
              </a:ext>
            </a:extLst>
          </p:cNvPr>
          <p:cNvSpPr txBox="1"/>
          <p:nvPr/>
        </p:nvSpPr>
        <p:spPr>
          <a:xfrm>
            <a:off x="10570928" y="3596125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83D76"/>
                </a:solidFill>
              </a:rPr>
              <a:t>DEFINE</a:t>
            </a:r>
            <a:endParaRPr lang="en-NL" sz="3200" b="1" dirty="0">
              <a:solidFill>
                <a:srgbClr val="183D7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809AD-41DD-D047-59D7-13C06AAF45FC}"/>
              </a:ext>
            </a:extLst>
          </p:cNvPr>
          <p:cNvSpPr txBox="1"/>
          <p:nvPr/>
        </p:nvSpPr>
        <p:spPr>
          <a:xfrm>
            <a:off x="13053144" y="3596125"/>
            <a:ext cx="1950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83D76"/>
                </a:solidFill>
              </a:rPr>
              <a:t>DEVELOP</a:t>
            </a:r>
            <a:endParaRPr lang="en-NL" sz="3200" b="1" dirty="0">
              <a:solidFill>
                <a:srgbClr val="183D7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0C9E4-7BE4-9F68-2678-02225E489293}"/>
              </a:ext>
            </a:extLst>
          </p:cNvPr>
          <p:cNvSpPr txBox="1"/>
          <p:nvPr/>
        </p:nvSpPr>
        <p:spPr>
          <a:xfrm>
            <a:off x="16105990" y="3596125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83D76"/>
                </a:solidFill>
              </a:rPr>
              <a:t>DELIVER</a:t>
            </a:r>
            <a:endParaRPr lang="en-NL" sz="3200" b="1" dirty="0">
              <a:solidFill>
                <a:srgbClr val="183D7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46DE2D-6A36-16DA-431A-E59A1B892720}"/>
              </a:ext>
            </a:extLst>
          </p:cNvPr>
          <p:cNvCxnSpPr>
            <a:cxnSpLocks/>
          </p:cNvCxnSpPr>
          <p:nvPr/>
        </p:nvCxnSpPr>
        <p:spPr>
          <a:xfrm>
            <a:off x="6858136" y="2598921"/>
            <a:ext cx="0" cy="895350"/>
          </a:xfrm>
          <a:prstGeom prst="line">
            <a:avLst/>
          </a:prstGeom>
          <a:ln w="76200">
            <a:solidFill>
              <a:srgbClr val="183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38FDD3-F981-9E35-CE7B-ABC1342256DF}"/>
              </a:ext>
            </a:extLst>
          </p:cNvPr>
          <p:cNvCxnSpPr>
            <a:cxnSpLocks/>
          </p:cNvCxnSpPr>
          <p:nvPr/>
        </p:nvCxnSpPr>
        <p:spPr>
          <a:xfrm>
            <a:off x="12599986" y="2598921"/>
            <a:ext cx="0" cy="895350"/>
          </a:xfrm>
          <a:prstGeom prst="line">
            <a:avLst/>
          </a:prstGeom>
          <a:ln w="76200">
            <a:solidFill>
              <a:srgbClr val="183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2B5706-CD2E-A7C1-912E-D61BCDFE64B0}"/>
              </a:ext>
            </a:extLst>
          </p:cNvPr>
          <p:cNvCxnSpPr>
            <a:cxnSpLocks/>
          </p:cNvCxnSpPr>
          <p:nvPr/>
        </p:nvCxnSpPr>
        <p:spPr>
          <a:xfrm>
            <a:off x="18341831" y="2598921"/>
            <a:ext cx="0" cy="895350"/>
          </a:xfrm>
          <a:prstGeom prst="line">
            <a:avLst/>
          </a:prstGeom>
          <a:ln w="76200">
            <a:solidFill>
              <a:srgbClr val="183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F618C6-9325-93C7-E978-C7ECED829284}"/>
              </a:ext>
            </a:extLst>
          </p:cNvPr>
          <p:cNvSpPr txBox="1"/>
          <p:nvPr/>
        </p:nvSpPr>
        <p:spPr>
          <a:xfrm>
            <a:off x="6015506" y="2018581"/>
            <a:ext cx="1680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83D76"/>
                </a:solidFill>
              </a:rPr>
              <a:t>Problem</a:t>
            </a:r>
            <a:endParaRPr lang="en-NL" sz="3200" dirty="0">
              <a:solidFill>
                <a:srgbClr val="183D7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F6347-E31B-886A-D969-7CAC74ACB961}"/>
              </a:ext>
            </a:extLst>
          </p:cNvPr>
          <p:cNvSpPr txBox="1"/>
          <p:nvPr/>
        </p:nvSpPr>
        <p:spPr>
          <a:xfrm>
            <a:off x="11663685" y="1526138"/>
            <a:ext cx="1859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183D76"/>
                </a:solidFill>
              </a:rPr>
              <a:t>Problem</a:t>
            </a:r>
          </a:p>
          <a:p>
            <a:pPr algn="ctr"/>
            <a:r>
              <a:rPr lang="en-US" sz="3200" dirty="0">
                <a:solidFill>
                  <a:srgbClr val="183D76"/>
                </a:solidFill>
              </a:rPr>
              <a:t>definition</a:t>
            </a:r>
            <a:endParaRPr lang="en-NL" sz="3200" dirty="0">
              <a:solidFill>
                <a:srgbClr val="183D7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D79ECA-F0D9-D9F1-F22B-561C2830BAA4}"/>
              </a:ext>
            </a:extLst>
          </p:cNvPr>
          <p:cNvSpPr txBox="1"/>
          <p:nvPr/>
        </p:nvSpPr>
        <p:spPr>
          <a:xfrm>
            <a:off x="17510514" y="199589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183D76"/>
                </a:solidFill>
              </a:rPr>
              <a:t>Solution</a:t>
            </a:r>
            <a:endParaRPr lang="en-NL" sz="3200" dirty="0">
              <a:solidFill>
                <a:srgbClr val="183D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B62F3-7D65-6A8F-58EB-1EC3241FC764}"/>
              </a:ext>
            </a:extLst>
          </p:cNvPr>
          <p:cNvSpPr txBox="1"/>
          <p:nvPr/>
        </p:nvSpPr>
        <p:spPr>
          <a:xfrm rot="2700000">
            <a:off x="6306784" y="5488843"/>
            <a:ext cx="3325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83D76"/>
                </a:solidFill>
              </a:rPr>
              <a:t>Insight into the problem</a:t>
            </a:r>
            <a:endParaRPr lang="en-NL" sz="2400" dirty="0">
              <a:solidFill>
                <a:srgbClr val="183D7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346D6-E8CD-2670-9D7F-45876A7BB652}"/>
              </a:ext>
            </a:extLst>
          </p:cNvPr>
          <p:cNvSpPr txBox="1"/>
          <p:nvPr/>
        </p:nvSpPr>
        <p:spPr>
          <a:xfrm rot="2700000">
            <a:off x="12358986" y="5488843"/>
            <a:ext cx="2662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83D76"/>
                </a:solidFill>
              </a:rPr>
              <a:t>Potential solutions</a:t>
            </a:r>
            <a:endParaRPr lang="en-NL" sz="2400" dirty="0">
              <a:solidFill>
                <a:srgbClr val="183D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44C7C-2F94-0FA5-017C-5DB87FF61B17}"/>
              </a:ext>
            </a:extLst>
          </p:cNvPr>
          <p:cNvSpPr txBox="1"/>
          <p:nvPr/>
        </p:nvSpPr>
        <p:spPr>
          <a:xfrm rot="18900000">
            <a:off x="10181707" y="5488843"/>
            <a:ext cx="262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83D76"/>
                </a:solidFill>
              </a:rPr>
              <a:t>Scope down focus</a:t>
            </a:r>
            <a:endParaRPr lang="en-NL" sz="2400" dirty="0">
              <a:solidFill>
                <a:srgbClr val="183D7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AE679-9484-6DFC-0ADE-3361286099B0}"/>
              </a:ext>
            </a:extLst>
          </p:cNvPr>
          <p:cNvSpPr txBox="1"/>
          <p:nvPr/>
        </p:nvSpPr>
        <p:spPr>
          <a:xfrm rot="18900000">
            <a:off x="15875407" y="5488843"/>
            <a:ext cx="273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83D76"/>
                </a:solidFill>
              </a:rPr>
              <a:t>Solutions that work</a:t>
            </a:r>
            <a:endParaRPr lang="en-NL" sz="2400" dirty="0">
              <a:solidFill>
                <a:srgbClr val="183D76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5267497-635D-7784-A6C7-A94EF1AF5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27365"/>
              </p:ext>
            </p:extLst>
          </p:nvPr>
        </p:nvGraphicFramePr>
        <p:xfrm>
          <a:off x="6477063" y="7103800"/>
          <a:ext cx="12244324" cy="3205563"/>
        </p:xfrm>
        <a:graphic>
          <a:graphicData uri="http://schemas.openxmlformats.org/drawingml/2006/table">
            <a:tbl>
              <a:tblPr/>
              <a:tblGrid>
                <a:gridCol w="3061081">
                  <a:extLst>
                    <a:ext uri="{9D8B030D-6E8A-4147-A177-3AD203B41FA5}">
                      <a16:colId xmlns:a16="http://schemas.microsoft.com/office/drawing/2014/main" val="3991067095"/>
                    </a:ext>
                  </a:extLst>
                </a:gridCol>
                <a:gridCol w="3061081">
                  <a:extLst>
                    <a:ext uri="{9D8B030D-6E8A-4147-A177-3AD203B41FA5}">
                      <a16:colId xmlns:a16="http://schemas.microsoft.com/office/drawing/2014/main" val="531237246"/>
                    </a:ext>
                  </a:extLst>
                </a:gridCol>
                <a:gridCol w="3061081">
                  <a:extLst>
                    <a:ext uri="{9D8B030D-6E8A-4147-A177-3AD203B41FA5}">
                      <a16:colId xmlns:a16="http://schemas.microsoft.com/office/drawing/2014/main" val="3766330911"/>
                    </a:ext>
                  </a:extLst>
                </a:gridCol>
                <a:gridCol w="3061081">
                  <a:extLst>
                    <a:ext uri="{9D8B030D-6E8A-4147-A177-3AD203B41FA5}">
                      <a16:colId xmlns:a16="http://schemas.microsoft.com/office/drawing/2014/main" val="2198907922"/>
                    </a:ext>
                  </a:extLst>
                </a:gridCol>
              </a:tblGrid>
              <a:tr h="7526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 mappings</a:t>
                      </a:r>
                    </a:p>
                  </a:txBody>
                  <a:tcPr marL="144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Personas and user journeys</a:t>
                      </a:r>
                    </a:p>
                  </a:txBody>
                  <a:tcPr marL="36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Modeling and</a:t>
                      </a:r>
                      <a:b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mapping</a:t>
                      </a:r>
                    </a:p>
                  </a:txBody>
                  <a:tcPr marL="18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Validate with multiple institutes</a:t>
                      </a:r>
                    </a:p>
                  </a:txBody>
                  <a:tcPr marL="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94379"/>
                  </a:ext>
                </a:extLst>
              </a:tr>
              <a:tr h="7526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Landscape analysis</a:t>
                      </a:r>
                    </a:p>
                  </a:txBody>
                  <a:tcPr marL="144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Refine use cases</a:t>
                      </a:r>
                    </a:p>
                  </a:txBody>
                  <a:tcPr marL="36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Feedback</a:t>
                      </a:r>
                    </a:p>
                  </a:txBody>
                  <a:tcPr marL="18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Package output</a:t>
                      </a:r>
                    </a:p>
                  </a:txBody>
                  <a:tcPr marL="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000845"/>
                  </a:ext>
                </a:extLst>
              </a:tr>
              <a:tr h="7526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Stakeholder mapping</a:t>
                      </a:r>
                    </a:p>
                  </a:txBody>
                  <a:tcPr marL="144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Define success</a:t>
                      </a:r>
                    </a:p>
                  </a:txBody>
                  <a:tcPr marL="36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18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Governance plan</a:t>
                      </a:r>
                    </a:p>
                  </a:txBody>
                  <a:tcPr marL="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916367"/>
                  </a:ext>
                </a:extLst>
              </a:tr>
              <a:tr h="7526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Initial use cases</a:t>
                      </a:r>
                    </a:p>
                  </a:txBody>
                  <a:tcPr marL="144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Solution sketch</a:t>
                      </a:r>
                    </a:p>
                  </a:txBody>
                  <a:tcPr marL="36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18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Go / No go</a:t>
                      </a:r>
                    </a:p>
                  </a:txBody>
                  <a:tcPr marL="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466116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31CFAF-F2B9-3234-F756-82E50CACCDE1}"/>
              </a:ext>
            </a:extLst>
          </p:cNvPr>
          <p:cNvCxnSpPr>
            <a:cxnSpLocks/>
          </p:cNvCxnSpPr>
          <p:nvPr/>
        </p:nvCxnSpPr>
        <p:spPr>
          <a:xfrm>
            <a:off x="9727370" y="7069774"/>
            <a:ext cx="0" cy="31410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AF0E24-1662-AA47-626F-4588A4F28CA1}"/>
              </a:ext>
            </a:extLst>
          </p:cNvPr>
          <p:cNvCxnSpPr>
            <a:cxnSpLocks/>
          </p:cNvCxnSpPr>
          <p:nvPr/>
        </p:nvCxnSpPr>
        <p:spPr>
          <a:xfrm flipH="1">
            <a:off x="12599986" y="7069774"/>
            <a:ext cx="3104" cy="31410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2EAC78-B00A-0E13-3729-90BCF73CABB8}"/>
              </a:ext>
            </a:extLst>
          </p:cNvPr>
          <p:cNvCxnSpPr>
            <a:cxnSpLocks/>
          </p:cNvCxnSpPr>
          <p:nvPr/>
        </p:nvCxnSpPr>
        <p:spPr>
          <a:xfrm>
            <a:off x="15478810" y="7069774"/>
            <a:ext cx="0" cy="31410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D9B674-0395-6AC0-60A4-BC568CEE73EA}"/>
              </a:ext>
            </a:extLst>
          </p:cNvPr>
          <p:cNvCxnSpPr>
            <a:cxnSpLocks/>
          </p:cNvCxnSpPr>
          <p:nvPr/>
        </p:nvCxnSpPr>
        <p:spPr>
          <a:xfrm>
            <a:off x="18721388" y="7069774"/>
            <a:ext cx="0" cy="31410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903F50-36EE-5E14-B7B1-881A77E56FA2}"/>
              </a:ext>
            </a:extLst>
          </p:cNvPr>
          <p:cNvCxnSpPr>
            <a:cxnSpLocks/>
          </p:cNvCxnSpPr>
          <p:nvPr/>
        </p:nvCxnSpPr>
        <p:spPr>
          <a:xfrm>
            <a:off x="6477063" y="7103800"/>
            <a:ext cx="0" cy="3107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B1F6981-94F7-1C39-9593-FD2F4FBCC5EE}"/>
              </a:ext>
            </a:extLst>
          </p:cNvPr>
          <p:cNvSpPr/>
          <p:nvPr/>
        </p:nvSpPr>
        <p:spPr>
          <a:xfrm rot="2700000">
            <a:off x="8049207" y="2122516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1003223-E228-6F27-0F40-F3DF0D46E30E}"/>
              </a:ext>
            </a:extLst>
          </p:cNvPr>
          <p:cNvSpPr/>
          <p:nvPr/>
        </p:nvSpPr>
        <p:spPr>
          <a:xfrm rot="2700000">
            <a:off x="10797109" y="5117759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7B62E1A-6DC0-381E-D1A7-3397AEAAC298}"/>
              </a:ext>
            </a:extLst>
          </p:cNvPr>
          <p:cNvSpPr/>
          <p:nvPr/>
        </p:nvSpPr>
        <p:spPr>
          <a:xfrm rot="2700000">
            <a:off x="13783140" y="2122516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27F8F9-10AE-4855-B168-DEFDAF8C2358}"/>
              </a:ext>
            </a:extLst>
          </p:cNvPr>
          <p:cNvSpPr/>
          <p:nvPr/>
        </p:nvSpPr>
        <p:spPr>
          <a:xfrm rot="2700000">
            <a:off x="16542812" y="5117759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8D59F3-8995-5D8C-0D73-F170FEE8401B}"/>
              </a:ext>
            </a:extLst>
          </p:cNvPr>
          <p:cNvSpPr/>
          <p:nvPr/>
        </p:nvSpPr>
        <p:spPr>
          <a:xfrm rot="8100000">
            <a:off x="16542812" y="2122516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FED8302-A948-7158-3DE5-F3F9FCD8E2F3}"/>
              </a:ext>
            </a:extLst>
          </p:cNvPr>
          <p:cNvSpPr/>
          <p:nvPr/>
        </p:nvSpPr>
        <p:spPr>
          <a:xfrm rot="8100000">
            <a:off x="8049207" y="5117759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F537731-86BF-31DC-E1F4-6FD843067123}"/>
              </a:ext>
            </a:extLst>
          </p:cNvPr>
          <p:cNvSpPr/>
          <p:nvPr/>
        </p:nvSpPr>
        <p:spPr>
          <a:xfrm rot="8100000">
            <a:off x="10797109" y="2122516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37C623E-CFD6-FE85-0073-22EFC81FAB1C}"/>
              </a:ext>
            </a:extLst>
          </p:cNvPr>
          <p:cNvSpPr/>
          <p:nvPr/>
        </p:nvSpPr>
        <p:spPr>
          <a:xfrm rot="8100000">
            <a:off x="13783140" y="5117759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151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59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Paulo Favato Barcelos</dc:creator>
  <cp:lastModifiedBy>Pedro Paulo Favato Barcelos</cp:lastModifiedBy>
  <cp:revision>13</cp:revision>
  <dcterms:created xsi:type="dcterms:W3CDTF">2025-06-24T06:43:41Z</dcterms:created>
  <dcterms:modified xsi:type="dcterms:W3CDTF">2025-06-24T09:34:28Z</dcterms:modified>
</cp:coreProperties>
</file>