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7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20" y="282"/>
      </p:cViewPr>
      <p:guideLst>
        <p:guide orient="horz" pos="3402"/>
        <p:guide pos="7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997" y="1767462"/>
            <a:ext cx="188999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5672376"/>
            <a:ext cx="18899981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1352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1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97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2" y="574987"/>
            <a:ext cx="5433745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98" y="574987"/>
            <a:ext cx="15986234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57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4725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1" userDrawn="1">
          <p15:clr>
            <a:srgbClr val="FBAE40"/>
          </p15:clr>
        </p15:guide>
        <p15:guide id="2" pos="7937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4" y="2692442"/>
            <a:ext cx="21734978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4" y="7227343"/>
            <a:ext cx="21734978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9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2874937"/>
            <a:ext cx="1070998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67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574988"/>
            <a:ext cx="21734978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1" y="2647443"/>
            <a:ext cx="10660770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1" y="3944914"/>
            <a:ext cx="10660770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7" y="2647443"/>
            <a:ext cx="10713272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7" y="3944914"/>
            <a:ext cx="10713272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02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0957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20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1554966"/>
            <a:ext cx="12757487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28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2" y="719984"/>
            <a:ext cx="8127647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1554966"/>
            <a:ext cx="12757487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2" y="3239929"/>
            <a:ext cx="8127647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6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574988"/>
            <a:ext cx="21734978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2874937"/>
            <a:ext cx="21734978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3F208-1E69-4C65-8926-24911665AFEE}" type="datetimeFigureOut">
              <a:rPr lang="en-NL" smtClean="0"/>
              <a:t>24/06/2025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0009781"/>
            <a:ext cx="850499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0009781"/>
            <a:ext cx="566999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4F911-A2DF-4A78-9089-046FA9FC090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56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1" userDrawn="1">
          <p15:clr>
            <a:srgbClr val="F26B43"/>
          </p15:clr>
        </p15:guide>
        <p15:guide id="2" pos="7937" userDrawn="1">
          <p15:clr>
            <a:srgbClr val="F26B43"/>
          </p15:clr>
        </p15:guide>
        <p15:guide id="3" pos="1065" userDrawn="1">
          <p15:clr>
            <a:srgbClr val="F26B43"/>
          </p15:clr>
        </p15:guide>
        <p15:guide id="4" pos="14809" userDrawn="1">
          <p15:clr>
            <a:srgbClr val="F26B43"/>
          </p15:clr>
        </p15:guide>
        <p15:guide id="5" orient="horz" pos="521" userDrawn="1">
          <p15:clr>
            <a:srgbClr val="F26B43"/>
          </p15:clr>
        </p15:guide>
        <p15:guide id="6" orient="horz" pos="62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ame 13">
            <a:extLst>
              <a:ext uri="{FF2B5EF4-FFF2-40B4-BE49-F238E27FC236}">
                <a16:creationId xmlns:a16="http://schemas.microsoft.com/office/drawing/2014/main" id="{5CB822C3-F84F-5C9A-7986-3FD829B15183}"/>
              </a:ext>
            </a:extLst>
          </p:cNvPr>
          <p:cNvSpPr/>
          <p:nvPr/>
        </p:nvSpPr>
        <p:spPr>
          <a:xfrm>
            <a:off x="0" y="0"/>
            <a:ext cx="25199975" cy="10799763"/>
          </a:xfrm>
          <a:prstGeom prst="frame">
            <a:avLst>
              <a:gd name="adj1" fmla="val 2068"/>
            </a:avLst>
          </a:prstGeom>
          <a:solidFill>
            <a:srgbClr val="F7AD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7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Paulo Favato Barcelos</dc:creator>
  <cp:lastModifiedBy>Pedro Paulo Favato Barcelos</cp:lastModifiedBy>
  <cp:revision>3</cp:revision>
  <dcterms:created xsi:type="dcterms:W3CDTF">2025-06-24T06:43:41Z</dcterms:created>
  <dcterms:modified xsi:type="dcterms:W3CDTF">2025-06-24T06:50:42Z</dcterms:modified>
</cp:coreProperties>
</file>