
<file path=[Content_Types].xml><?xml version="1.0" encoding="utf-8"?>
<Types xmlns="http://schemas.openxmlformats.org/package/2006/content-types">
  <Default Extension="jpeg" ContentType="image/jpeg"/>
  <Default Extension="pbm"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59" r:id="rId4"/>
    <p:sldId id="260" r:id="rId5"/>
    <p:sldId id="262"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3F043B-3136-46D5-B752-18B8FD1DAA7F}" v="43" dt="2025-01-30T17:24:24.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650" autoAdjust="0"/>
  </p:normalViewPr>
  <p:slideViewPr>
    <p:cSldViewPr snapToGrid="0">
      <p:cViewPr varScale="1">
        <p:scale>
          <a:sx n="100" d="100"/>
          <a:sy n="100" d="100"/>
        </p:scale>
        <p:origin x="16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an Bladon" userId="1cfcabd8-8d24-43df-b813-0e99efdb530e" providerId="ADAL" clId="{E43F043B-3136-46D5-B752-18B8FD1DAA7F}"/>
    <pc:docChg chg="undo custSel addSld delSld modSld sldOrd modMainMaster">
      <pc:chgData name="Sian Bladon" userId="1cfcabd8-8d24-43df-b813-0e99efdb530e" providerId="ADAL" clId="{E43F043B-3136-46D5-B752-18B8FD1DAA7F}" dt="2025-01-30T17:32:20.275" v="5255" actId="208"/>
      <pc:docMkLst>
        <pc:docMk/>
      </pc:docMkLst>
      <pc:sldChg chg="modSp add mod">
        <pc:chgData name="Sian Bladon" userId="1cfcabd8-8d24-43df-b813-0e99efdb530e" providerId="ADAL" clId="{E43F043B-3136-46D5-B752-18B8FD1DAA7F}" dt="2025-01-30T10:36:56.365" v="18" actId="1076"/>
        <pc:sldMkLst>
          <pc:docMk/>
          <pc:sldMk cId="953599352" sldId="256"/>
        </pc:sldMkLst>
        <pc:spChg chg="mod">
          <ac:chgData name="Sian Bladon" userId="1cfcabd8-8d24-43df-b813-0e99efdb530e" providerId="ADAL" clId="{E43F043B-3136-46D5-B752-18B8FD1DAA7F}" dt="2025-01-30T10:36:49.381" v="17" actId="255"/>
          <ac:spMkLst>
            <pc:docMk/>
            <pc:sldMk cId="953599352" sldId="256"/>
            <ac:spMk id="2" creationId="{EA5DE998-E31B-D198-C1A8-083D4607DF2C}"/>
          </ac:spMkLst>
        </pc:spChg>
        <pc:spChg chg="mod">
          <ac:chgData name="Sian Bladon" userId="1cfcabd8-8d24-43df-b813-0e99efdb530e" providerId="ADAL" clId="{E43F043B-3136-46D5-B752-18B8FD1DAA7F}" dt="2025-01-30T10:36:56.365" v="18" actId="1076"/>
          <ac:spMkLst>
            <pc:docMk/>
            <pc:sldMk cId="953599352" sldId="256"/>
            <ac:spMk id="3" creationId="{DD42537F-3DB0-6C3D-96F8-6422643AAC54}"/>
          </ac:spMkLst>
        </pc:spChg>
      </pc:sldChg>
      <pc:sldChg chg="del">
        <pc:chgData name="Sian Bladon" userId="1cfcabd8-8d24-43df-b813-0e99efdb530e" providerId="ADAL" clId="{E43F043B-3136-46D5-B752-18B8FD1DAA7F}" dt="2025-01-30T10:36:23.475" v="13" actId="47"/>
        <pc:sldMkLst>
          <pc:docMk/>
          <pc:sldMk cId="3335153135" sldId="257"/>
        </pc:sldMkLst>
      </pc:sldChg>
      <pc:sldChg chg="delSp modSp add mod modClrScheme chgLayout modNotesTx">
        <pc:chgData name="Sian Bladon" userId="1cfcabd8-8d24-43df-b813-0e99efdb530e" providerId="ADAL" clId="{E43F043B-3136-46D5-B752-18B8FD1DAA7F}" dt="2025-01-30T17:18:48.988" v="3881" actId="20577"/>
        <pc:sldMkLst>
          <pc:docMk/>
          <pc:sldMk cId="923157868" sldId="258"/>
        </pc:sldMkLst>
        <pc:spChg chg="mod ord">
          <ac:chgData name="Sian Bladon" userId="1cfcabd8-8d24-43df-b813-0e99efdb530e" providerId="ADAL" clId="{E43F043B-3136-46D5-B752-18B8FD1DAA7F}" dt="2025-01-30T15:32:19.121" v="3300" actId="700"/>
          <ac:spMkLst>
            <pc:docMk/>
            <pc:sldMk cId="923157868" sldId="258"/>
            <ac:spMk id="2" creationId="{00000000-0000-0000-0000-000000000000}"/>
          </ac:spMkLst>
        </pc:spChg>
        <pc:spChg chg="del">
          <ac:chgData name="Sian Bladon" userId="1cfcabd8-8d24-43df-b813-0e99efdb530e" providerId="ADAL" clId="{E43F043B-3136-46D5-B752-18B8FD1DAA7F}" dt="2025-01-30T15:32:30.654" v="3301" actId="478"/>
          <ac:spMkLst>
            <pc:docMk/>
            <pc:sldMk cId="923157868" sldId="258"/>
            <ac:spMk id="4" creationId="{00000000-0000-0000-0000-000000000000}"/>
          </ac:spMkLst>
        </pc:spChg>
        <pc:spChg chg="del mod">
          <ac:chgData name="Sian Bladon" userId="1cfcabd8-8d24-43df-b813-0e99efdb530e" providerId="ADAL" clId="{E43F043B-3136-46D5-B752-18B8FD1DAA7F}" dt="2025-01-30T11:03:33.503" v="720" actId="478"/>
          <ac:spMkLst>
            <pc:docMk/>
            <pc:sldMk cId="923157868" sldId="258"/>
            <ac:spMk id="5" creationId="{00000000-0000-0000-0000-000000000000}"/>
          </ac:spMkLst>
        </pc:spChg>
        <pc:spChg chg="del mod">
          <ac:chgData name="Sian Bladon" userId="1cfcabd8-8d24-43df-b813-0e99efdb530e" providerId="ADAL" clId="{E43F043B-3136-46D5-B752-18B8FD1DAA7F}" dt="2025-01-30T15:32:33.158" v="3302" actId="478"/>
          <ac:spMkLst>
            <pc:docMk/>
            <pc:sldMk cId="923157868" sldId="258"/>
            <ac:spMk id="6" creationId="{00000000-0000-0000-0000-000000000000}"/>
          </ac:spMkLst>
        </pc:spChg>
        <pc:spChg chg="mod">
          <ac:chgData name="Sian Bladon" userId="1cfcabd8-8d24-43df-b813-0e99efdb530e" providerId="ADAL" clId="{E43F043B-3136-46D5-B752-18B8FD1DAA7F}" dt="2025-01-30T17:15:07.261" v="3369" actId="20577"/>
          <ac:spMkLst>
            <pc:docMk/>
            <pc:sldMk cId="923157868" sldId="258"/>
            <ac:spMk id="7" creationId="{00000000-0000-0000-0000-000000000000}"/>
          </ac:spMkLst>
        </pc:spChg>
        <pc:spChg chg="mod">
          <ac:chgData name="Sian Bladon" userId="1cfcabd8-8d24-43df-b813-0e99efdb530e" providerId="ADAL" clId="{E43F043B-3136-46D5-B752-18B8FD1DAA7F}" dt="2025-01-30T17:18:09.819" v="3839" actId="20577"/>
          <ac:spMkLst>
            <pc:docMk/>
            <pc:sldMk cId="923157868" sldId="258"/>
            <ac:spMk id="8" creationId="{00000000-0000-0000-0000-000000000000}"/>
          </ac:spMkLst>
        </pc:spChg>
        <pc:spChg chg="mod">
          <ac:chgData name="Sian Bladon" userId="1cfcabd8-8d24-43df-b813-0e99efdb530e" providerId="ADAL" clId="{E43F043B-3136-46D5-B752-18B8FD1DAA7F}" dt="2025-01-30T15:32:50.397" v="3306" actId="1076"/>
          <ac:spMkLst>
            <pc:docMk/>
            <pc:sldMk cId="923157868" sldId="258"/>
            <ac:spMk id="9" creationId="{00000000-0000-0000-0000-000000000000}"/>
          </ac:spMkLst>
        </pc:spChg>
        <pc:spChg chg="mod">
          <ac:chgData name="Sian Bladon" userId="1cfcabd8-8d24-43df-b813-0e99efdb530e" providerId="ADAL" clId="{E43F043B-3136-46D5-B752-18B8FD1DAA7F}" dt="2025-01-30T15:32:50.397" v="3306" actId="1076"/>
          <ac:spMkLst>
            <pc:docMk/>
            <pc:sldMk cId="923157868" sldId="258"/>
            <ac:spMk id="10" creationId="{00000000-0000-0000-0000-000000000000}"/>
          </ac:spMkLst>
        </pc:spChg>
        <pc:spChg chg="mod">
          <ac:chgData name="Sian Bladon" userId="1cfcabd8-8d24-43df-b813-0e99efdb530e" providerId="ADAL" clId="{E43F043B-3136-46D5-B752-18B8FD1DAA7F}" dt="2025-01-30T15:32:50.397" v="3306" actId="1076"/>
          <ac:spMkLst>
            <pc:docMk/>
            <pc:sldMk cId="923157868" sldId="258"/>
            <ac:spMk id="11" creationId="{00000000-0000-0000-0000-000000000000}"/>
          </ac:spMkLst>
        </pc:spChg>
        <pc:spChg chg="mod">
          <ac:chgData name="Sian Bladon" userId="1cfcabd8-8d24-43df-b813-0e99efdb530e" providerId="ADAL" clId="{E43F043B-3136-46D5-B752-18B8FD1DAA7F}" dt="2025-01-30T15:32:50.397" v="3306" actId="1076"/>
          <ac:spMkLst>
            <pc:docMk/>
            <pc:sldMk cId="923157868" sldId="258"/>
            <ac:spMk id="21" creationId="{00000000-0000-0000-0000-000000000000}"/>
          </ac:spMkLst>
        </pc:spChg>
        <pc:spChg chg="mod">
          <ac:chgData name="Sian Bladon" userId="1cfcabd8-8d24-43df-b813-0e99efdb530e" providerId="ADAL" clId="{E43F043B-3136-46D5-B752-18B8FD1DAA7F}" dt="2025-01-30T15:32:50.397" v="3306" actId="1076"/>
          <ac:spMkLst>
            <pc:docMk/>
            <pc:sldMk cId="923157868" sldId="258"/>
            <ac:spMk id="22" creationId="{00000000-0000-0000-0000-000000000000}"/>
          </ac:spMkLst>
        </pc:spChg>
        <pc:spChg chg="mod">
          <ac:chgData name="Sian Bladon" userId="1cfcabd8-8d24-43df-b813-0e99efdb530e" providerId="ADAL" clId="{E43F043B-3136-46D5-B752-18B8FD1DAA7F}" dt="2025-01-30T15:32:50.397" v="3306" actId="1076"/>
          <ac:spMkLst>
            <pc:docMk/>
            <pc:sldMk cId="923157868" sldId="258"/>
            <ac:spMk id="23" creationId="{00000000-0000-0000-0000-000000000000}"/>
          </ac:spMkLst>
        </pc:spChg>
        <pc:grpChg chg="mod">
          <ac:chgData name="Sian Bladon" userId="1cfcabd8-8d24-43df-b813-0e99efdb530e" providerId="ADAL" clId="{E43F043B-3136-46D5-B752-18B8FD1DAA7F}" dt="2025-01-30T15:32:50.397" v="3306" actId="1076"/>
          <ac:grpSpMkLst>
            <pc:docMk/>
            <pc:sldMk cId="923157868" sldId="258"/>
            <ac:grpSpMk id="12" creationId="{00000000-0000-0000-0000-000000000000}"/>
          </ac:grpSpMkLst>
        </pc:grpChg>
        <pc:grpChg chg="mod">
          <ac:chgData name="Sian Bladon" userId="1cfcabd8-8d24-43df-b813-0e99efdb530e" providerId="ADAL" clId="{E43F043B-3136-46D5-B752-18B8FD1DAA7F}" dt="2025-01-30T15:32:50.397" v="3306" actId="1076"/>
          <ac:grpSpMkLst>
            <pc:docMk/>
            <pc:sldMk cId="923157868" sldId="258"/>
            <ac:grpSpMk id="15" creationId="{00000000-0000-0000-0000-000000000000}"/>
          </ac:grpSpMkLst>
        </pc:grpChg>
        <pc:picChg chg="mod">
          <ac:chgData name="Sian Bladon" userId="1cfcabd8-8d24-43df-b813-0e99efdb530e" providerId="ADAL" clId="{E43F043B-3136-46D5-B752-18B8FD1DAA7F}" dt="2025-01-30T15:32:39.741" v="3304" actId="1076"/>
          <ac:picMkLst>
            <pc:docMk/>
            <pc:sldMk cId="923157868" sldId="258"/>
            <ac:picMk id="24" creationId="{EC2E1D75-51AE-E106-367B-FA218CCD20AF}"/>
          </ac:picMkLst>
        </pc:picChg>
        <pc:picChg chg="mod">
          <ac:chgData name="Sian Bladon" userId="1cfcabd8-8d24-43df-b813-0e99efdb530e" providerId="ADAL" clId="{E43F043B-3136-46D5-B752-18B8FD1DAA7F}" dt="2025-01-30T10:36:14.838" v="12" actId="1076"/>
          <ac:picMkLst>
            <pc:docMk/>
            <pc:sldMk cId="923157868" sldId="258"/>
            <ac:picMk id="25" creationId="{93E7554E-BC5E-2745-9A18-67EC6746E958}"/>
          </ac:picMkLst>
        </pc:picChg>
        <pc:picChg chg="mod">
          <ac:chgData name="Sian Bladon" userId="1cfcabd8-8d24-43df-b813-0e99efdb530e" providerId="ADAL" clId="{E43F043B-3136-46D5-B752-18B8FD1DAA7F}" dt="2025-01-30T15:32:41.004" v="3305" actId="1076"/>
          <ac:picMkLst>
            <pc:docMk/>
            <pc:sldMk cId="923157868" sldId="258"/>
            <ac:picMk id="26" creationId="{E64C1D33-01C7-4649-8176-5A68D508AD31}"/>
          </ac:picMkLst>
        </pc:picChg>
        <pc:picChg chg="del">
          <ac:chgData name="Sian Bladon" userId="1cfcabd8-8d24-43df-b813-0e99efdb530e" providerId="ADAL" clId="{E43F043B-3136-46D5-B752-18B8FD1DAA7F}" dt="2025-01-30T10:36:03.474" v="11" actId="478"/>
          <ac:picMkLst>
            <pc:docMk/>
            <pc:sldMk cId="923157868" sldId="258"/>
            <ac:picMk id="27" creationId="{00000000-0000-0000-0000-000000000000}"/>
          </ac:picMkLst>
        </pc:picChg>
      </pc:sldChg>
      <pc:sldChg chg="del">
        <pc:chgData name="Sian Bladon" userId="1cfcabd8-8d24-43df-b813-0e99efdb530e" providerId="ADAL" clId="{E43F043B-3136-46D5-B752-18B8FD1DAA7F}" dt="2025-01-30T10:35:46.832" v="8" actId="47"/>
        <pc:sldMkLst>
          <pc:docMk/>
          <pc:sldMk cId="2700914732" sldId="258"/>
        </pc:sldMkLst>
      </pc:sldChg>
      <pc:sldChg chg="addSp modSp new mod modNotesTx">
        <pc:chgData name="Sian Bladon" userId="1cfcabd8-8d24-43df-b813-0e99efdb530e" providerId="ADAL" clId="{E43F043B-3136-46D5-B752-18B8FD1DAA7F}" dt="2025-01-30T17:22:03.374" v="4237" actId="20577"/>
        <pc:sldMkLst>
          <pc:docMk/>
          <pc:sldMk cId="393601182" sldId="259"/>
        </pc:sldMkLst>
        <pc:spChg chg="mod">
          <ac:chgData name="Sian Bladon" userId="1cfcabd8-8d24-43df-b813-0e99efdb530e" providerId="ADAL" clId="{E43F043B-3136-46D5-B752-18B8FD1DAA7F}" dt="2025-01-30T10:40:46.399" v="95" actId="20577"/>
          <ac:spMkLst>
            <pc:docMk/>
            <pc:sldMk cId="393601182" sldId="259"/>
            <ac:spMk id="2" creationId="{4DE6BD48-6128-AB8D-9888-00E16A814E87}"/>
          </ac:spMkLst>
        </pc:spChg>
        <pc:spChg chg="mod">
          <ac:chgData name="Sian Bladon" userId="1cfcabd8-8d24-43df-b813-0e99efdb530e" providerId="ADAL" clId="{E43F043B-3136-46D5-B752-18B8FD1DAA7F}" dt="2025-01-30T17:19:03.959" v="3882" actId="1076"/>
          <ac:spMkLst>
            <pc:docMk/>
            <pc:sldMk cId="393601182" sldId="259"/>
            <ac:spMk id="3" creationId="{C84F6052-474E-160C-D6AE-7DBF7E3E7386}"/>
          </ac:spMkLst>
        </pc:spChg>
        <pc:picChg chg="add mod modCrop">
          <ac:chgData name="Sian Bladon" userId="1cfcabd8-8d24-43df-b813-0e99efdb530e" providerId="ADAL" clId="{E43F043B-3136-46D5-B752-18B8FD1DAA7F}" dt="2025-01-30T12:26:52.107" v="2603" actId="1076"/>
          <ac:picMkLst>
            <pc:docMk/>
            <pc:sldMk cId="393601182" sldId="259"/>
            <ac:picMk id="5" creationId="{381438A6-6438-F4CE-E4AF-3820917CA650}"/>
          </ac:picMkLst>
        </pc:picChg>
        <pc:picChg chg="add mod">
          <ac:chgData name="Sian Bladon" userId="1cfcabd8-8d24-43df-b813-0e99efdb530e" providerId="ADAL" clId="{E43F043B-3136-46D5-B752-18B8FD1DAA7F}" dt="2025-01-30T12:26:53.996" v="2604" actId="1076"/>
          <ac:picMkLst>
            <pc:docMk/>
            <pc:sldMk cId="393601182" sldId="259"/>
            <ac:picMk id="6" creationId="{C6D6A6CC-E973-D7E1-0D1F-6EB04E0B47F6}"/>
          </ac:picMkLst>
        </pc:picChg>
      </pc:sldChg>
      <pc:sldChg chg="del">
        <pc:chgData name="Sian Bladon" userId="1cfcabd8-8d24-43df-b813-0e99efdb530e" providerId="ADAL" clId="{E43F043B-3136-46D5-B752-18B8FD1DAA7F}" dt="2025-01-30T10:35:05.203" v="4" actId="47"/>
        <pc:sldMkLst>
          <pc:docMk/>
          <pc:sldMk cId="1977454389" sldId="259"/>
        </pc:sldMkLst>
      </pc:sldChg>
      <pc:sldChg chg="del">
        <pc:chgData name="Sian Bladon" userId="1cfcabd8-8d24-43df-b813-0e99efdb530e" providerId="ADAL" clId="{E43F043B-3136-46D5-B752-18B8FD1DAA7F}" dt="2025-01-30T10:35:04.349" v="3" actId="47"/>
        <pc:sldMkLst>
          <pc:docMk/>
          <pc:sldMk cId="1101897583" sldId="260"/>
        </pc:sldMkLst>
      </pc:sldChg>
      <pc:sldChg chg="addSp delSp modSp new mod modNotesTx">
        <pc:chgData name="Sian Bladon" userId="1cfcabd8-8d24-43df-b813-0e99efdb530e" providerId="ADAL" clId="{E43F043B-3136-46D5-B752-18B8FD1DAA7F}" dt="2025-01-30T17:23:32.205" v="4240" actId="20577"/>
        <pc:sldMkLst>
          <pc:docMk/>
          <pc:sldMk cId="3031276047" sldId="260"/>
        </pc:sldMkLst>
        <pc:spChg chg="del">
          <ac:chgData name="Sian Bladon" userId="1cfcabd8-8d24-43df-b813-0e99efdb530e" providerId="ADAL" clId="{E43F043B-3136-46D5-B752-18B8FD1DAA7F}" dt="2025-01-30T10:50:56.848" v="508" actId="478"/>
          <ac:spMkLst>
            <pc:docMk/>
            <pc:sldMk cId="3031276047" sldId="260"/>
            <ac:spMk id="2" creationId="{9141E096-8F88-BAC7-A527-F5A24FC5D8D0}"/>
          </ac:spMkLst>
        </pc:spChg>
        <pc:spChg chg="add mod">
          <ac:chgData name="Sian Bladon" userId="1cfcabd8-8d24-43df-b813-0e99efdb530e" providerId="ADAL" clId="{E43F043B-3136-46D5-B752-18B8FD1DAA7F}" dt="2025-01-30T10:50:57.211" v="509"/>
          <ac:spMkLst>
            <pc:docMk/>
            <pc:sldMk cId="3031276047" sldId="260"/>
            <ac:spMk id="3" creationId="{D4A4B695-9507-E720-A49C-15A2C2A271C7}"/>
          </ac:spMkLst>
        </pc:spChg>
        <pc:spChg chg="add mod">
          <ac:chgData name="Sian Bladon" userId="1cfcabd8-8d24-43df-b813-0e99efdb530e" providerId="ADAL" clId="{E43F043B-3136-46D5-B752-18B8FD1DAA7F}" dt="2025-01-30T11:10:55.181" v="774" actId="1076"/>
          <ac:spMkLst>
            <pc:docMk/>
            <pc:sldMk cId="3031276047" sldId="260"/>
            <ac:spMk id="4" creationId="{14114A45-6EC4-7521-882B-72F4BB13A82A}"/>
          </ac:spMkLst>
        </pc:spChg>
        <pc:spChg chg="add mod">
          <ac:chgData name="Sian Bladon" userId="1cfcabd8-8d24-43df-b813-0e99efdb530e" providerId="ADAL" clId="{E43F043B-3136-46D5-B752-18B8FD1DAA7F}" dt="2025-01-30T11:10:55.181" v="774" actId="1076"/>
          <ac:spMkLst>
            <pc:docMk/>
            <pc:sldMk cId="3031276047" sldId="260"/>
            <ac:spMk id="5" creationId="{28B76B39-971F-5AB4-3DF7-6C6679BB18A0}"/>
          </ac:spMkLst>
        </pc:spChg>
        <pc:spChg chg="add del mod">
          <ac:chgData name="Sian Bladon" userId="1cfcabd8-8d24-43df-b813-0e99efdb530e" providerId="ADAL" clId="{E43F043B-3136-46D5-B752-18B8FD1DAA7F}" dt="2025-01-30T10:55:43.762" v="568"/>
          <ac:spMkLst>
            <pc:docMk/>
            <pc:sldMk cId="3031276047" sldId="260"/>
            <ac:spMk id="6" creationId="{C15A622E-52B1-48B0-9FFE-0A4CA61652C1}"/>
          </ac:spMkLst>
        </pc:spChg>
        <pc:spChg chg="add mod">
          <ac:chgData name="Sian Bladon" userId="1cfcabd8-8d24-43df-b813-0e99efdb530e" providerId="ADAL" clId="{E43F043B-3136-46D5-B752-18B8FD1DAA7F}" dt="2025-01-30T17:22:37.318" v="4238" actId="20577"/>
          <ac:spMkLst>
            <pc:docMk/>
            <pc:sldMk cId="3031276047" sldId="260"/>
            <ac:spMk id="7" creationId="{D42D29C2-7835-C661-77A9-2C3A748FA577}"/>
          </ac:spMkLst>
        </pc:spChg>
        <pc:spChg chg="add mod">
          <ac:chgData name="Sian Bladon" userId="1cfcabd8-8d24-43df-b813-0e99efdb530e" providerId="ADAL" clId="{E43F043B-3136-46D5-B752-18B8FD1DAA7F}" dt="2025-01-30T11:11:07.998" v="776" actId="1076"/>
          <ac:spMkLst>
            <pc:docMk/>
            <pc:sldMk cId="3031276047" sldId="260"/>
            <ac:spMk id="8" creationId="{527A5D1B-9CFB-5E1E-121D-3AFF8140D478}"/>
          </ac:spMkLst>
        </pc:spChg>
        <pc:spChg chg="add del mod">
          <ac:chgData name="Sian Bladon" userId="1cfcabd8-8d24-43df-b813-0e99efdb530e" providerId="ADAL" clId="{E43F043B-3136-46D5-B752-18B8FD1DAA7F}" dt="2025-01-30T10:59:03.430" v="646" actId="478"/>
          <ac:spMkLst>
            <pc:docMk/>
            <pc:sldMk cId="3031276047" sldId="260"/>
            <ac:spMk id="9" creationId="{D4E4B91B-0694-8BB2-0A22-4E581D7DA818}"/>
          </ac:spMkLst>
        </pc:spChg>
        <pc:spChg chg="add mod">
          <ac:chgData name="Sian Bladon" userId="1cfcabd8-8d24-43df-b813-0e99efdb530e" providerId="ADAL" clId="{E43F043B-3136-46D5-B752-18B8FD1DAA7F}" dt="2025-01-30T11:13:49.782" v="833" actId="1076"/>
          <ac:spMkLst>
            <pc:docMk/>
            <pc:sldMk cId="3031276047" sldId="260"/>
            <ac:spMk id="10" creationId="{D5573F99-865E-A39F-D1A4-BBD005B1C79C}"/>
          </ac:spMkLst>
        </pc:spChg>
        <pc:spChg chg="add mod">
          <ac:chgData name="Sian Bladon" userId="1cfcabd8-8d24-43df-b813-0e99efdb530e" providerId="ADAL" clId="{E43F043B-3136-46D5-B752-18B8FD1DAA7F}" dt="2025-01-30T11:13:49.782" v="833" actId="1076"/>
          <ac:spMkLst>
            <pc:docMk/>
            <pc:sldMk cId="3031276047" sldId="260"/>
            <ac:spMk id="11" creationId="{4F813D99-B13D-14BF-7F8B-8FD4414878A5}"/>
          </ac:spMkLst>
        </pc:spChg>
        <pc:spChg chg="add mod">
          <ac:chgData name="Sian Bladon" userId="1cfcabd8-8d24-43df-b813-0e99efdb530e" providerId="ADAL" clId="{E43F043B-3136-46D5-B752-18B8FD1DAA7F}" dt="2025-01-30T15:29:54.493" v="3299" actId="1076"/>
          <ac:spMkLst>
            <pc:docMk/>
            <pc:sldMk cId="3031276047" sldId="260"/>
            <ac:spMk id="17" creationId="{BA816220-1D67-574C-7B53-3AFDA5DC0199}"/>
          </ac:spMkLst>
        </pc:spChg>
        <pc:spChg chg="add mod">
          <ac:chgData name="Sian Bladon" userId="1cfcabd8-8d24-43df-b813-0e99efdb530e" providerId="ADAL" clId="{E43F043B-3136-46D5-B752-18B8FD1DAA7F}" dt="2025-01-30T11:15:11.635" v="849" actId="1076"/>
          <ac:spMkLst>
            <pc:docMk/>
            <pc:sldMk cId="3031276047" sldId="260"/>
            <ac:spMk id="18" creationId="{F0FA7581-5379-07C1-8E71-960782C2F2B1}"/>
          </ac:spMkLst>
        </pc:spChg>
        <pc:spChg chg="add del mod">
          <ac:chgData name="Sian Bladon" userId="1cfcabd8-8d24-43df-b813-0e99efdb530e" providerId="ADAL" clId="{E43F043B-3136-46D5-B752-18B8FD1DAA7F}" dt="2025-01-30T11:07:40.002" v="728" actId="21"/>
          <ac:spMkLst>
            <pc:docMk/>
            <pc:sldMk cId="3031276047" sldId="260"/>
            <ac:spMk id="19" creationId="{FFCA0ADD-8A2A-55A6-6BA1-F47FF7C525F8}"/>
          </ac:spMkLst>
        </pc:spChg>
        <pc:spChg chg="add del mod">
          <ac:chgData name="Sian Bladon" userId="1cfcabd8-8d24-43df-b813-0e99efdb530e" providerId="ADAL" clId="{E43F043B-3136-46D5-B752-18B8FD1DAA7F}" dt="2025-01-30T11:07:40.002" v="728" actId="21"/>
          <ac:spMkLst>
            <pc:docMk/>
            <pc:sldMk cId="3031276047" sldId="260"/>
            <ac:spMk id="20" creationId="{C7734BEC-F78F-41EB-2DD4-7453F7F15734}"/>
          </ac:spMkLst>
        </pc:spChg>
        <pc:spChg chg="add mod">
          <ac:chgData name="Sian Bladon" userId="1cfcabd8-8d24-43df-b813-0e99efdb530e" providerId="ADAL" clId="{E43F043B-3136-46D5-B752-18B8FD1DAA7F}" dt="2025-01-30T11:15:36.538" v="853" actId="1076"/>
          <ac:spMkLst>
            <pc:docMk/>
            <pc:sldMk cId="3031276047" sldId="260"/>
            <ac:spMk id="23" creationId="{FFCA0ADD-8A2A-55A6-6BA1-F47FF7C525F8}"/>
          </ac:spMkLst>
        </pc:spChg>
        <pc:spChg chg="add mod">
          <ac:chgData name="Sian Bladon" userId="1cfcabd8-8d24-43df-b813-0e99efdb530e" providerId="ADAL" clId="{E43F043B-3136-46D5-B752-18B8FD1DAA7F}" dt="2025-01-30T15:29:41.046" v="3297" actId="1076"/>
          <ac:spMkLst>
            <pc:docMk/>
            <pc:sldMk cId="3031276047" sldId="260"/>
            <ac:spMk id="24" creationId="{C7734BEC-F78F-41EB-2DD4-7453F7F15734}"/>
          </ac:spMkLst>
        </pc:spChg>
        <pc:spChg chg="add mod">
          <ac:chgData name="Sian Bladon" userId="1cfcabd8-8d24-43df-b813-0e99efdb530e" providerId="ADAL" clId="{E43F043B-3136-46D5-B752-18B8FD1DAA7F}" dt="2025-01-30T12:07:45.102" v="1858" actId="1076"/>
          <ac:spMkLst>
            <pc:docMk/>
            <pc:sldMk cId="3031276047" sldId="260"/>
            <ac:spMk id="29" creationId="{6CBB31A9-56BF-D0F1-4DDC-3BA17F03DC4B}"/>
          </ac:spMkLst>
        </pc:spChg>
        <pc:spChg chg="add mod">
          <ac:chgData name="Sian Bladon" userId="1cfcabd8-8d24-43df-b813-0e99efdb530e" providerId="ADAL" clId="{E43F043B-3136-46D5-B752-18B8FD1DAA7F}" dt="2025-01-30T12:07:45.102" v="1858" actId="1076"/>
          <ac:spMkLst>
            <pc:docMk/>
            <pc:sldMk cId="3031276047" sldId="260"/>
            <ac:spMk id="30" creationId="{AFB5C25E-467B-2BC5-0BF7-1D15ED1297D4}"/>
          </ac:spMkLst>
        </pc:spChg>
        <pc:spChg chg="add mod">
          <ac:chgData name="Sian Bladon" userId="1cfcabd8-8d24-43df-b813-0e99efdb530e" providerId="ADAL" clId="{E43F043B-3136-46D5-B752-18B8FD1DAA7F}" dt="2025-01-30T15:29:48.317" v="3298" actId="1076"/>
          <ac:spMkLst>
            <pc:docMk/>
            <pc:sldMk cId="3031276047" sldId="260"/>
            <ac:spMk id="31" creationId="{21090FF1-08DA-A32D-940A-08D98F383AC3}"/>
          </ac:spMkLst>
        </pc:spChg>
        <pc:picChg chg="add mod">
          <ac:chgData name="Sian Bladon" userId="1cfcabd8-8d24-43df-b813-0e99efdb530e" providerId="ADAL" clId="{E43F043B-3136-46D5-B752-18B8FD1DAA7F}" dt="2025-01-30T11:14:37.940" v="841" actId="1076"/>
          <ac:picMkLst>
            <pc:docMk/>
            <pc:sldMk cId="3031276047" sldId="260"/>
            <ac:picMk id="12" creationId="{C4B33C06-3AC1-65CE-CD5B-8238073AD336}"/>
          </ac:picMkLst>
        </pc:picChg>
        <pc:picChg chg="add del mod">
          <ac:chgData name="Sian Bladon" userId="1cfcabd8-8d24-43df-b813-0e99efdb530e" providerId="ADAL" clId="{E43F043B-3136-46D5-B752-18B8FD1DAA7F}" dt="2025-01-30T11:07:40.002" v="728" actId="21"/>
          <ac:picMkLst>
            <pc:docMk/>
            <pc:sldMk cId="3031276047" sldId="260"/>
            <ac:picMk id="13" creationId="{57E2F25B-7860-1539-9193-A40F1E279056}"/>
          </ac:picMkLst>
        </pc:picChg>
        <pc:picChg chg="add mod">
          <ac:chgData name="Sian Bladon" userId="1cfcabd8-8d24-43df-b813-0e99efdb530e" providerId="ADAL" clId="{E43F043B-3136-46D5-B752-18B8FD1DAA7F}" dt="2025-01-30T11:15:19.908" v="850" actId="1076"/>
          <ac:picMkLst>
            <pc:docMk/>
            <pc:sldMk cId="3031276047" sldId="260"/>
            <ac:picMk id="14" creationId="{D4E49CBB-0E06-F629-B212-5CEB3D022AC5}"/>
          </ac:picMkLst>
        </pc:picChg>
        <pc:picChg chg="add mod">
          <ac:chgData name="Sian Bladon" userId="1cfcabd8-8d24-43df-b813-0e99efdb530e" providerId="ADAL" clId="{E43F043B-3136-46D5-B752-18B8FD1DAA7F}" dt="2025-01-30T11:15:19.908" v="850" actId="1076"/>
          <ac:picMkLst>
            <pc:docMk/>
            <pc:sldMk cId="3031276047" sldId="260"/>
            <ac:picMk id="15" creationId="{FD8C7A41-2DB6-749C-1AE4-301857F1AC97}"/>
          </ac:picMkLst>
        </pc:picChg>
        <pc:picChg chg="add del mod">
          <ac:chgData name="Sian Bladon" userId="1cfcabd8-8d24-43df-b813-0e99efdb530e" providerId="ADAL" clId="{E43F043B-3136-46D5-B752-18B8FD1DAA7F}" dt="2025-01-30T11:07:40.002" v="728" actId="21"/>
          <ac:picMkLst>
            <pc:docMk/>
            <pc:sldMk cId="3031276047" sldId="260"/>
            <ac:picMk id="16" creationId="{B529C067-5126-6128-4C48-E1429A83AEEF}"/>
          </ac:picMkLst>
        </pc:picChg>
        <pc:picChg chg="add mod">
          <ac:chgData name="Sian Bladon" userId="1cfcabd8-8d24-43df-b813-0e99efdb530e" providerId="ADAL" clId="{E43F043B-3136-46D5-B752-18B8FD1DAA7F}" dt="2025-01-30T11:17:20.273" v="893" actId="14100"/>
          <ac:picMkLst>
            <pc:docMk/>
            <pc:sldMk cId="3031276047" sldId="260"/>
            <ac:picMk id="21" creationId="{57E2F25B-7860-1539-9193-A40F1E279056}"/>
          </ac:picMkLst>
        </pc:picChg>
        <pc:picChg chg="add mod">
          <ac:chgData name="Sian Bladon" userId="1cfcabd8-8d24-43df-b813-0e99efdb530e" providerId="ADAL" clId="{E43F043B-3136-46D5-B752-18B8FD1DAA7F}" dt="2025-01-30T11:17:24.864" v="895" actId="1076"/>
          <ac:picMkLst>
            <pc:docMk/>
            <pc:sldMk cId="3031276047" sldId="260"/>
            <ac:picMk id="22" creationId="{B529C067-5126-6128-4C48-E1429A83AEEF}"/>
          </ac:picMkLst>
        </pc:picChg>
        <pc:picChg chg="add mod">
          <ac:chgData name="Sian Bladon" userId="1cfcabd8-8d24-43df-b813-0e99efdb530e" providerId="ADAL" clId="{E43F043B-3136-46D5-B752-18B8FD1DAA7F}" dt="2025-01-30T11:17:35.656" v="898" actId="1076"/>
          <ac:picMkLst>
            <pc:docMk/>
            <pc:sldMk cId="3031276047" sldId="260"/>
            <ac:picMk id="33" creationId="{E88B9246-7EDA-0CD6-DD06-DE6D02EDE655}"/>
          </ac:picMkLst>
        </pc:picChg>
        <pc:cxnChg chg="add mod">
          <ac:chgData name="Sian Bladon" userId="1cfcabd8-8d24-43df-b813-0e99efdb530e" providerId="ADAL" clId="{E43F043B-3136-46D5-B752-18B8FD1DAA7F}" dt="2025-01-30T11:14:05.285" v="839" actId="1076"/>
          <ac:cxnSpMkLst>
            <pc:docMk/>
            <pc:sldMk cId="3031276047" sldId="260"/>
            <ac:cxnSpMk id="26" creationId="{17378A8A-7738-C256-685B-04A66A35DA3E}"/>
          </ac:cxnSpMkLst>
        </pc:cxnChg>
      </pc:sldChg>
      <pc:sldChg chg="addSp delSp modSp new del mod">
        <pc:chgData name="Sian Bladon" userId="1cfcabd8-8d24-43df-b813-0e99efdb530e" providerId="ADAL" clId="{E43F043B-3136-46D5-B752-18B8FD1DAA7F}" dt="2025-01-30T12:32:37.554" v="3004" actId="47"/>
        <pc:sldMkLst>
          <pc:docMk/>
          <pc:sldMk cId="1157765240" sldId="261"/>
        </pc:sldMkLst>
        <pc:spChg chg="del">
          <ac:chgData name="Sian Bladon" userId="1cfcabd8-8d24-43df-b813-0e99efdb530e" providerId="ADAL" clId="{E43F043B-3136-46D5-B752-18B8FD1DAA7F}" dt="2025-01-30T11:19:29.209" v="920" actId="478"/>
          <ac:spMkLst>
            <pc:docMk/>
            <pc:sldMk cId="1157765240" sldId="261"/>
            <ac:spMk id="2" creationId="{548FBC13-C35B-B14C-2D05-0D088C3D8DFD}"/>
          </ac:spMkLst>
        </pc:spChg>
        <pc:spChg chg="add mod">
          <ac:chgData name="Sian Bladon" userId="1cfcabd8-8d24-43df-b813-0e99efdb530e" providerId="ADAL" clId="{E43F043B-3136-46D5-B752-18B8FD1DAA7F}" dt="2025-01-30T11:18:20.134" v="900"/>
          <ac:spMkLst>
            <pc:docMk/>
            <pc:sldMk cId="1157765240" sldId="261"/>
            <ac:spMk id="5" creationId="{8A8074D3-F042-00E1-0361-9F698DACA858}"/>
          </ac:spMkLst>
        </pc:spChg>
        <pc:spChg chg="add mod">
          <ac:chgData name="Sian Bladon" userId="1cfcabd8-8d24-43df-b813-0e99efdb530e" providerId="ADAL" clId="{E43F043B-3136-46D5-B752-18B8FD1DAA7F}" dt="2025-01-30T11:18:20.134" v="900"/>
          <ac:spMkLst>
            <pc:docMk/>
            <pc:sldMk cId="1157765240" sldId="261"/>
            <ac:spMk id="6" creationId="{3F6F69CD-7ACB-0889-C54E-04C696902972}"/>
          </ac:spMkLst>
        </pc:spChg>
        <pc:spChg chg="add mod">
          <ac:chgData name="Sian Bladon" userId="1cfcabd8-8d24-43df-b813-0e99efdb530e" providerId="ADAL" clId="{E43F043B-3136-46D5-B752-18B8FD1DAA7F}" dt="2025-01-30T11:19:29.549" v="921"/>
          <ac:spMkLst>
            <pc:docMk/>
            <pc:sldMk cId="1157765240" sldId="261"/>
            <ac:spMk id="9" creationId="{C8A510C6-DF38-4DF3-453F-F715FA7BD106}"/>
          </ac:spMkLst>
        </pc:spChg>
        <pc:spChg chg="add mod">
          <ac:chgData name="Sian Bladon" userId="1cfcabd8-8d24-43df-b813-0e99efdb530e" providerId="ADAL" clId="{E43F043B-3136-46D5-B752-18B8FD1DAA7F}" dt="2025-01-30T11:20:22.064" v="983" actId="113"/>
          <ac:spMkLst>
            <pc:docMk/>
            <pc:sldMk cId="1157765240" sldId="261"/>
            <ac:spMk id="10" creationId="{0CE78EC8-888F-0D8F-AF60-326106737055}"/>
          </ac:spMkLst>
        </pc:spChg>
        <pc:spChg chg="add mod">
          <ac:chgData name="Sian Bladon" userId="1cfcabd8-8d24-43df-b813-0e99efdb530e" providerId="ADAL" clId="{E43F043B-3136-46D5-B752-18B8FD1DAA7F}" dt="2025-01-30T11:20:26.295" v="985" actId="113"/>
          <ac:spMkLst>
            <pc:docMk/>
            <pc:sldMk cId="1157765240" sldId="261"/>
            <ac:spMk id="11" creationId="{D761FE7F-CEFD-2EC2-48C1-20A513000EC9}"/>
          </ac:spMkLst>
        </pc:spChg>
        <pc:picChg chg="add mod">
          <ac:chgData name="Sian Bladon" userId="1cfcabd8-8d24-43df-b813-0e99efdb530e" providerId="ADAL" clId="{E43F043B-3136-46D5-B752-18B8FD1DAA7F}" dt="2025-01-30T11:18:20.134" v="900"/>
          <ac:picMkLst>
            <pc:docMk/>
            <pc:sldMk cId="1157765240" sldId="261"/>
            <ac:picMk id="3" creationId="{125FF6E3-142B-E75A-B018-028F0666FD86}"/>
          </ac:picMkLst>
        </pc:picChg>
        <pc:picChg chg="add mod">
          <ac:chgData name="Sian Bladon" userId="1cfcabd8-8d24-43df-b813-0e99efdb530e" providerId="ADAL" clId="{E43F043B-3136-46D5-B752-18B8FD1DAA7F}" dt="2025-01-30T11:18:20.134" v="900"/>
          <ac:picMkLst>
            <pc:docMk/>
            <pc:sldMk cId="1157765240" sldId="261"/>
            <ac:picMk id="4" creationId="{D3FE24FE-91CC-2E53-4DD8-01BD84A54CB8}"/>
          </ac:picMkLst>
        </pc:picChg>
        <pc:picChg chg="add mod">
          <ac:chgData name="Sian Bladon" userId="1cfcabd8-8d24-43df-b813-0e99efdb530e" providerId="ADAL" clId="{E43F043B-3136-46D5-B752-18B8FD1DAA7F}" dt="2025-01-30T11:19:19.943" v="919" actId="14100"/>
          <ac:picMkLst>
            <pc:docMk/>
            <pc:sldMk cId="1157765240" sldId="261"/>
            <ac:picMk id="7" creationId="{C3CA3767-20D8-4F7B-DC77-6480C920A663}"/>
          </ac:picMkLst>
        </pc:picChg>
        <pc:picChg chg="add mod">
          <ac:chgData name="Sian Bladon" userId="1cfcabd8-8d24-43df-b813-0e99efdb530e" providerId="ADAL" clId="{E43F043B-3136-46D5-B752-18B8FD1DAA7F}" dt="2025-01-30T11:20:37.767" v="989" actId="1076"/>
          <ac:picMkLst>
            <pc:docMk/>
            <pc:sldMk cId="1157765240" sldId="261"/>
            <ac:picMk id="8" creationId="{356671E9-BEFB-0115-C1FB-C77E77A3AE1B}"/>
          </ac:picMkLst>
        </pc:picChg>
        <pc:picChg chg="add mod">
          <ac:chgData name="Sian Bladon" userId="1cfcabd8-8d24-43df-b813-0e99efdb530e" providerId="ADAL" clId="{E43F043B-3136-46D5-B752-18B8FD1DAA7F}" dt="2025-01-30T11:23:07.301" v="1013" actId="1076"/>
          <ac:picMkLst>
            <pc:docMk/>
            <pc:sldMk cId="1157765240" sldId="261"/>
            <ac:picMk id="12" creationId="{D1CFDE9E-1B40-9DD8-7D80-1D9E47FDB63C}"/>
          </ac:picMkLst>
        </pc:picChg>
        <pc:picChg chg="add mod">
          <ac:chgData name="Sian Bladon" userId="1cfcabd8-8d24-43df-b813-0e99efdb530e" providerId="ADAL" clId="{E43F043B-3136-46D5-B752-18B8FD1DAA7F}" dt="2025-01-30T11:23:03.822" v="1011" actId="1076"/>
          <ac:picMkLst>
            <pc:docMk/>
            <pc:sldMk cId="1157765240" sldId="261"/>
            <ac:picMk id="13" creationId="{25A8A193-FF7D-B1E4-B47F-F0776E78DD78}"/>
          </ac:picMkLst>
        </pc:picChg>
        <pc:picChg chg="add mod">
          <ac:chgData name="Sian Bladon" userId="1cfcabd8-8d24-43df-b813-0e99efdb530e" providerId="ADAL" clId="{E43F043B-3136-46D5-B752-18B8FD1DAA7F}" dt="2025-01-30T11:23:00.613" v="1010" actId="1076"/>
          <ac:picMkLst>
            <pc:docMk/>
            <pc:sldMk cId="1157765240" sldId="261"/>
            <ac:picMk id="14" creationId="{C4018D74-A2D7-F254-70AD-37A1E6C6BA93}"/>
          </ac:picMkLst>
        </pc:picChg>
        <pc:picChg chg="add del mod">
          <ac:chgData name="Sian Bladon" userId="1cfcabd8-8d24-43df-b813-0e99efdb530e" providerId="ADAL" clId="{E43F043B-3136-46D5-B752-18B8FD1DAA7F}" dt="2025-01-30T11:21:31.304" v="994" actId="478"/>
          <ac:picMkLst>
            <pc:docMk/>
            <pc:sldMk cId="1157765240" sldId="261"/>
            <ac:picMk id="15" creationId="{89B98B69-18AD-9ABD-AABD-F94CA6CD3AC0}"/>
          </ac:picMkLst>
        </pc:picChg>
        <pc:picChg chg="add mod">
          <ac:chgData name="Sian Bladon" userId="1cfcabd8-8d24-43df-b813-0e99efdb530e" providerId="ADAL" clId="{E43F043B-3136-46D5-B752-18B8FD1DAA7F}" dt="2025-01-30T11:23:23.349" v="1015" actId="1076"/>
          <ac:picMkLst>
            <pc:docMk/>
            <pc:sldMk cId="1157765240" sldId="261"/>
            <ac:picMk id="16" creationId="{3FA3C188-1A66-340A-0EF2-B74900356E46}"/>
          </ac:picMkLst>
        </pc:picChg>
        <pc:picChg chg="add mod">
          <ac:chgData name="Sian Bladon" userId="1cfcabd8-8d24-43df-b813-0e99efdb530e" providerId="ADAL" clId="{E43F043B-3136-46D5-B752-18B8FD1DAA7F}" dt="2025-01-30T11:23:14.910" v="1014" actId="1076"/>
          <ac:picMkLst>
            <pc:docMk/>
            <pc:sldMk cId="1157765240" sldId="261"/>
            <ac:picMk id="17" creationId="{96E1B0D1-1AF7-46CF-B9D9-0F013788F3B5}"/>
          </ac:picMkLst>
        </pc:picChg>
      </pc:sldChg>
      <pc:sldChg chg="del">
        <pc:chgData name="Sian Bladon" userId="1cfcabd8-8d24-43df-b813-0e99efdb530e" providerId="ADAL" clId="{E43F043B-3136-46D5-B752-18B8FD1DAA7F}" dt="2025-01-30T10:35:11.117" v="7" actId="47"/>
        <pc:sldMkLst>
          <pc:docMk/>
          <pc:sldMk cId="1680196206" sldId="261"/>
        </pc:sldMkLst>
      </pc:sldChg>
      <pc:sldChg chg="addSp delSp modSp new mod modNotesTx">
        <pc:chgData name="Sian Bladon" userId="1cfcabd8-8d24-43df-b813-0e99efdb530e" providerId="ADAL" clId="{E43F043B-3136-46D5-B752-18B8FD1DAA7F}" dt="2025-01-30T17:26:51.154" v="4645" actId="20577"/>
        <pc:sldMkLst>
          <pc:docMk/>
          <pc:sldMk cId="4141502887" sldId="262"/>
        </pc:sldMkLst>
        <pc:spChg chg="del mod">
          <ac:chgData name="Sian Bladon" userId="1cfcabd8-8d24-43df-b813-0e99efdb530e" providerId="ADAL" clId="{E43F043B-3136-46D5-B752-18B8FD1DAA7F}" dt="2025-01-30T12:07:22.056" v="1854" actId="478"/>
          <ac:spMkLst>
            <pc:docMk/>
            <pc:sldMk cId="4141502887" sldId="262"/>
            <ac:spMk id="2" creationId="{ADCEBE32-033E-197A-FB73-F217118DD27C}"/>
          </ac:spMkLst>
        </pc:spChg>
        <pc:spChg chg="add mod">
          <ac:chgData name="Sian Bladon" userId="1cfcabd8-8d24-43df-b813-0e99efdb530e" providerId="ADAL" clId="{E43F043B-3136-46D5-B752-18B8FD1DAA7F}" dt="2025-01-30T15:29:25.597" v="3296" actId="1076"/>
          <ac:spMkLst>
            <pc:docMk/>
            <pc:sldMk cId="4141502887" sldId="262"/>
            <ac:spMk id="3" creationId="{B2986BE4-1D63-BCE1-099E-EAFD79DC25F5}"/>
          </ac:spMkLst>
        </pc:spChg>
        <pc:spChg chg="add mod">
          <ac:chgData name="Sian Bladon" userId="1cfcabd8-8d24-43df-b813-0e99efdb530e" providerId="ADAL" clId="{E43F043B-3136-46D5-B752-18B8FD1DAA7F}" dt="2025-01-30T12:07:35.046" v="1857" actId="1076"/>
          <ac:spMkLst>
            <pc:docMk/>
            <pc:sldMk cId="4141502887" sldId="262"/>
            <ac:spMk id="4" creationId="{DC27CA42-92E9-46E6-BD06-482E16D72E51}"/>
          </ac:spMkLst>
        </pc:spChg>
        <pc:spChg chg="add del mod">
          <ac:chgData name="Sian Bladon" userId="1cfcabd8-8d24-43df-b813-0e99efdb530e" providerId="ADAL" clId="{E43F043B-3136-46D5-B752-18B8FD1DAA7F}" dt="2025-01-30T12:07:24.160" v="1855" actId="478"/>
          <ac:spMkLst>
            <pc:docMk/>
            <pc:sldMk cId="4141502887" sldId="262"/>
            <ac:spMk id="6" creationId="{FF93BE5D-CAB5-F7C8-9030-3652CF205DB8}"/>
          </ac:spMkLst>
        </pc:spChg>
        <pc:spChg chg="add mod">
          <ac:chgData name="Sian Bladon" userId="1cfcabd8-8d24-43df-b813-0e99efdb530e" providerId="ADAL" clId="{E43F043B-3136-46D5-B752-18B8FD1DAA7F}" dt="2025-01-30T15:29:25.597" v="3296" actId="1076"/>
          <ac:spMkLst>
            <pc:docMk/>
            <pc:sldMk cId="4141502887" sldId="262"/>
            <ac:spMk id="11" creationId="{420BBD64-77AC-6B3F-DC44-FF04DF80E593}"/>
          </ac:spMkLst>
        </pc:spChg>
        <pc:spChg chg="add mod">
          <ac:chgData name="Sian Bladon" userId="1cfcabd8-8d24-43df-b813-0e99efdb530e" providerId="ADAL" clId="{E43F043B-3136-46D5-B752-18B8FD1DAA7F}" dt="2025-01-30T15:29:25.597" v="3296" actId="1076"/>
          <ac:spMkLst>
            <pc:docMk/>
            <pc:sldMk cId="4141502887" sldId="262"/>
            <ac:spMk id="12" creationId="{5FEBEB54-54C2-7037-B50A-E3B2AC8837BC}"/>
          </ac:spMkLst>
        </pc:spChg>
        <pc:spChg chg="add mod">
          <ac:chgData name="Sian Bladon" userId="1cfcabd8-8d24-43df-b813-0e99efdb530e" providerId="ADAL" clId="{E43F043B-3136-46D5-B752-18B8FD1DAA7F}" dt="2025-01-30T17:21:55.780" v="4236" actId="14100"/>
          <ac:spMkLst>
            <pc:docMk/>
            <pc:sldMk cId="4141502887" sldId="262"/>
            <ac:spMk id="13" creationId="{C1C963E6-2404-61A5-5984-4E0F345FD612}"/>
          </ac:spMkLst>
        </pc:spChg>
        <pc:spChg chg="add mod">
          <ac:chgData name="Sian Bladon" userId="1cfcabd8-8d24-43df-b813-0e99efdb530e" providerId="ADAL" clId="{E43F043B-3136-46D5-B752-18B8FD1DAA7F}" dt="2025-01-30T17:25:56.957" v="4471" actId="20577"/>
          <ac:spMkLst>
            <pc:docMk/>
            <pc:sldMk cId="4141502887" sldId="262"/>
            <ac:spMk id="14" creationId="{7A5B8D77-2E8B-ACE2-BD0B-FEEBAC83E45A}"/>
          </ac:spMkLst>
        </pc:spChg>
        <pc:spChg chg="add mod">
          <ac:chgData name="Sian Bladon" userId="1cfcabd8-8d24-43df-b813-0e99efdb530e" providerId="ADAL" clId="{E43F043B-3136-46D5-B752-18B8FD1DAA7F}" dt="2025-01-30T17:24:43.492" v="4326" actId="20577"/>
          <ac:spMkLst>
            <pc:docMk/>
            <pc:sldMk cId="4141502887" sldId="262"/>
            <ac:spMk id="15" creationId="{470AA9A3-71D0-E281-F2CF-F2107788FD4F}"/>
          </ac:spMkLst>
        </pc:spChg>
        <pc:spChg chg="add mod">
          <ac:chgData name="Sian Bladon" userId="1cfcabd8-8d24-43df-b813-0e99efdb530e" providerId="ADAL" clId="{E43F043B-3136-46D5-B752-18B8FD1DAA7F}" dt="2025-01-30T12:42:09.723" v="3289" actId="403"/>
          <ac:spMkLst>
            <pc:docMk/>
            <pc:sldMk cId="4141502887" sldId="262"/>
            <ac:spMk id="16" creationId="{AE4D31BB-E2F5-16E6-7287-D6160D200C0C}"/>
          </ac:spMkLst>
        </pc:spChg>
        <pc:cxnChg chg="add mod">
          <ac:chgData name="Sian Bladon" userId="1cfcabd8-8d24-43df-b813-0e99efdb530e" providerId="ADAL" clId="{E43F043B-3136-46D5-B752-18B8FD1DAA7F}" dt="2025-01-30T15:29:25.597" v="3296" actId="1076"/>
          <ac:cxnSpMkLst>
            <pc:docMk/>
            <pc:sldMk cId="4141502887" sldId="262"/>
            <ac:cxnSpMk id="8" creationId="{6851AFA0-F1F6-3E14-C380-E475771DC36C}"/>
          </ac:cxnSpMkLst>
        </pc:cxnChg>
        <pc:cxnChg chg="add mod">
          <ac:chgData name="Sian Bladon" userId="1cfcabd8-8d24-43df-b813-0e99efdb530e" providerId="ADAL" clId="{E43F043B-3136-46D5-B752-18B8FD1DAA7F}" dt="2025-01-30T15:29:25.597" v="3296" actId="1076"/>
          <ac:cxnSpMkLst>
            <pc:docMk/>
            <pc:sldMk cId="4141502887" sldId="262"/>
            <ac:cxnSpMk id="10" creationId="{1C465F34-89CC-5B45-AC2C-294228B8BBD6}"/>
          </ac:cxnSpMkLst>
        </pc:cxnChg>
      </pc:sldChg>
      <pc:sldChg chg="del">
        <pc:chgData name="Sian Bladon" userId="1cfcabd8-8d24-43df-b813-0e99efdb530e" providerId="ADAL" clId="{E43F043B-3136-46D5-B752-18B8FD1DAA7F}" dt="2025-01-30T10:35:03.327" v="2" actId="47"/>
        <pc:sldMkLst>
          <pc:docMk/>
          <pc:sldMk cId="892139354" sldId="263"/>
        </pc:sldMkLst>
      </pc:sldChg>
      <pc:sldChg chg="addSp delSp modSp new mod ord modNotesTx">
        <pc:chgData name="Sian Bladon" userId="1cfcabd8-8d24-43df-b813-0e99efdb530e" providerId="ADAL" clId="{E43F043B-3136-46D5-B752-18B8FD1DAA7F}" dt="2025-01-30T17:32:20.275" v="5255" actId="208"/>
        <pc:sldMkLst>
          <pc:docMk/>
          <pc:sldMk cId="4160070071" sldId="263"/>
        </pc:sldMkLst>
        <pc:spChg chg="mod">
          <ac:chgData name="Sian Bladon" userId="1cfcabd8-8d24-43df-b813-0e99efdb530e" providerId="ADAL" clId="{E43F043B-3136-46D5-B752-18B8FD1DAA7F}" dt="2025-01-30T12:09:47.718" v="2014" actId="20577"/>
          <ac:spMkLst>
            <pc:docMk/>
            <pc:sldMk cId="4160070071" sldId="263"/>
            <ac:spMk id="2" creationId="{16786A09-CA87-D7D5-73F1-11886900735D}"/>
          </ac:spMkLst>
        </pc:spChg>
        <pc:spChg chg="add mod">
          <ac:chgData name="Sian Bladon" userId="1cfcabd8-8d24-43df-b813-0e99efdb530e" providerId="ADAL" clId="{E43F043B-3136-46D5-B752-18B8FD1DAA7F}" dt="2025-01-30T17:32:04.155" v="5252" actId="207"/>
          <ac:spMkLst>
            <pc:docMk/>
            <pc:sldMk cId="4160070071" sldId="263"/>
            <ac:spMk id="3" creationId="{C8B61CE0-2C03-6AC9-75E3-0404C18E78E8}"/>
          </ac:spMkLst>
        </pc:spChg>
        <pc:spChg chg="add mod">
          <ac:chgData name="Sian Bladon" userId="1cfcabd8-8d24-43df-b813-0e99efdb530e" providerId="ADAL" clId="{E43F043B-3136-46D5-B752-18B8FD1DAA7F}" dt="2025-01-30T12:13:57.885" v="2227" actId="1076"/>
          <ac:spMkLst>
            <pc:docMk/>
            <pc:sldMk cId="4160070071" sldId="263"/>
            <ac:spMk id="4" creationId="{BBD5FD13-E3CA-6ACC-7F6B-CAF3CDDC0426}"/>
          </ac:spMkLst>
        </pc:spChg>
        <pc:spChg chg="add mod">
          <ac:chgData name="Sian Bladon" userId="1cfcabd8-8d24-43df-b813-0e99efdb530e" providerId="ADAL" clId="{E43F043B-3136-46D5-B752-18B8FD1DAA7F}" dt="2025-01-30T17:32:08.463" v="5253" actId="208"/>
          <ac:spMkLst>
            <pc:docMk/>
            <pc:sldMk cId="4160070071" sldId="263"/>
            <ac:spMk id="5" creationId="{21B3A258-8063-D477-E5FB-69267D34FF43}"/>
          </ac:spMkLst>
        </pc:spChg>
        <pc:spChg chg="add mod">
          <ac:chgData name="Sian Bladon" userId="1cfcabd8-8d24-43df-b813-0e99efdb530e" providerId="ADAL" clId="{E43F043B-3136-46D5-B752-18B8FD1DAA7F}" dt="2025-01-30T17:32:04.155" v="5252" actId="207"/>
          <ac:spMkLst>
            <pc:docMk/>
            <pc:sldMk cId="4160070071" sldId="263"/>
            <ac:spMk id="6" creationId="{A0FE0F14-C662-F27E-ECDD-340C8D2DD134}"/>
          </ac:spMkLst>
        </pc:spChg>
        <pc:spChg chg="add mod">
          <ac:chgData name="Sian Bladon" userId="1cfcabd8-8d24-43df-b813-0e99efdb530e" providerId="ADAL" clId="{E43F043B-3136-46D5-B752-18B8FD1DAA7F}" dt="2025-01-30T12:13:57.885" v="2227" actId="1076"/>
          <ac:spMkLst>
            <pc:docMk/>
            <pc:sldMk cId="4160070071" sldId="263"/>
            <ac:spMk id="7" creationId="{486AF486-EF2C-720A-1145-2B36989F0701}"/>
          </ac:spMkLst>
        </pc:spChg>
        <pc:spChg chg="add mod">
          <ac:chgData name="Sian Bladon" userId="1cfcabd8-8d24-43df-b813-0e99efdb530e" providerId="ADAL" clId="{E43F043B-3136-46D5-B752-18B8FD1DAA7F}" dt="2025-01-30T12:13:57.885" v="2227" actId="1076"/>
          <ac:spMkLst>
            <pc:docMk/>
            <pc:sldMk cId="4160070071" sldId="263"/>
            <ac:spMk id="8" creationId="{46900534-3E36-68FC-3518-DED305BA4BA4}"/>
          </ac:spMkLst>
        </pc:spChg>
        <pc:spChg chg="add mod ord">
          <ac:chgData name="Sian Bladon" userId="1cfcabd8-8d24-43df-b813-0e99efdb530e" providerId="ADAL" clId="{E43F043B-3136-46D5-B752-18B8FD1DAA7F}" dt="2025-01-30T17:32:15.186" v="5254" actId="207"/>
          <ac:spMkLst>
            <pc:docMk/>
            <pc:sldMk cId="4160070071" sldId="263"/>
            <ac:spMk id="9" creationId="{A2959E21-962D-8DB9-A387-982A9F940747}"/>
          </ac:spMkLst>
        </pc:spChg>
        <pc:spChg chg="add mod ord">
          <ac:chgData name="Sian Bladon" userId="1cfcabd8-8d24-43df-b813-0e99efdb530e" providerId="ADAL" clId="{E43F043B-3136-46D5-B752-18B8FD1DAA7F}" dt="2025-01-30T17:32:20.275" v="5255" actId="208"/>
          <ac:spMkLst>
            <pc:docMk/>
            <pc:sldMk cId="4160070071" sldId="263"/>
            <ac:spMk id="10" creationId="{01F184D8-ACDF-F843-A301-DF2655638EB8}"/>
          </ac:spMkLst>
        </pc:spChg>
        <pc:spChg chg="add mod ord">
          <ac:chgData name="Sian Bladon" userId="1cfcabd8-8d24-43df-b813-0e99efdb530e" providerId="ADAL" clId="{E43F043B-3136-46D5-B752-18B8FD1DAA7F}" dt="2025-01-30T17:32:15.186" v="5254" actId="207"/>
          <ac:spMkLst>
            <pc:docMk/>
            <pc:sldMk cId="4160070071" sldId="263"/>
            <ac:spMk id="11" creationId="{B4295F40-0452-A37E-00D4-3B43FC987C1C}"/>
          </ac:spMkLst>
        </pc:spChg>
        <pc:spChg chg="add del mod">
          <ac:chgData name="Sian Bladon" userId="1cfcabd8-8d24-43df-b813-0e99efdb530e" providerId="ADAL" clId="{E43F043B-3136-46D5-B752-18B8FD1DAA7F}" dt="2025-01-30T12:13:50.765" v="2226" actId="478"/>
          <ac:spMkLst>
            <pc:docMk/>
            <pc:sldMk cId="4160070071" sldId="263"/>
            <ac:spMk id="12" creationId="{81B591A4-EF28-62FA-4C6D-20B95C2BA9A6}"/>
          </ac:spMkLst>
        </pc:spChg>
        <pc:spChg chg="mod">
          <ac:chgData name="Sian Bladon" userId="1cfcabd8-8d24-43df-b813-0e99efdb530e" providerId="ADAL" clId="{E43F043B-3136-46D5-B752-18B8FD1DAA7F}" dt="2025-01-30T12:09:39.646" v="1987"/>
          <ac:spMkLst>
            <pc:docMk/>
            <pc:sldMk cId="4160070071" sldId="263"/>
            <ac:spMk id="14" creationId="{C27E9911-B20A-C422-E2D4-4891C20D0A95}"/>
          </ac:spMkLst>
        </pc:spChg>
        <pc:spChg chg="mod">
          <ac:chgData name="Sian Bladon" userId="1cfcabd8-8d24-43df-b813-0e99efdb530e" providerId="ADAL" clId="{E43F043B-3136-46D5-B752-18B8FD1DAA7F}" dt="2025-01-30T12:09:39.646" v="1987"/>
          <ac:spMkLst>
            <pc:docMk/>
            <pc:sldMk cId="4160070071" sldId="263"/>
            <ac:spMk id="15" creationId="{CDC62F44-8D52-8BD1-C961-AAD1F8803655}"/>
          </ac:spMkLst>
        </pc:spChg>
        <pc:grpChg chg="add del mod">
          <ac:chgData name="Sian Bladon" userId="1cfcabd8-8d24-43df-b813-0e99efdb530e" providerId="ADAL" clId="{E43F043B-3136-46D5-B752-18B8FD1DAA7F}" dt="2025-01-30T12:13:50.765" v="2226" actId="478"/>
          <ac:grpSpMkLst>
            <pc:docMk/>
            <pc:sldMk cId="4160070071" sldId="263"/>
            <ac:grpSpMk id="13" creationId="{F0A3F9A2-BE98-6F2C-F6AD-4EC8B0F4CFB3}"/>
          </ac:grpSpMkLst>
        </pc:grpChg>
        <pc:picChg chg="add mod">
          <ac:chgData name="Sian Bladon" userId="1cfcabd8-8d24-43df-b813-0e99efdb530e" providerId="ADAL" clId="{E43F043B-3136-46D5-B752-18B8FD1DAA7F}" dt="2025-01-30T12:33:02.691" v="3007" actId="14100"/>
          <ac:picMkLst>
            <pc:docMk/>
            <pc:sldMk cId="4160070071" sldId="263"/>
            <ac:picMk id="16" creationId="{2B9D44B5-C671-1FAA-3DF3-4A8BA6E652B5}"/>
          </ac:picMkLst>
        </pc:picChg>
      </pc:sldChg>
      <pc:sldChg chg="del">
        <pc:chgData name="Sian Bladon" userId="1cfcabd8-8d24-43df-b813-0e99efdb530e" providerId="ADAL" clId="{E43F043B-3136-46D5-B752-18B8FD1DAA7F}" dt="2025-01-30T10:35:11.117" v="7" actId="47"/>
        <pc:sldMkLst>
          <pc:docMk/>
          <pc:sldMk cId="141567525" sldId="264"/>
        </pc:sldMkLst>
      </pc:sldChg>
      <pc:sldChg chg="new del">
        <pc:chgData name="Sian Bladon" userId="1cfcabd8-8d24-43df-b813-0e99efdb530e" providerId="ADAL" clId="{E43F043B-3136-46D5-B752-18B8FD1DAA7F}" dt="2025-01-30T12:24:04.598" v="2552" actId="47"/>
        <pc:sldMkLst>
          <pc:docMk/>
          <pc:sldMk cId="479828014" sldId="264"/>
        </pc:sldMkLst>
      </pc:sldChg>
      <pc:sldChg chg="del">
        <pc:chgData name="Sian Bladon" userId="1cfcabd8-8d24-43df-b813-0e99efdb530e" providerId="ADAL" clId="{E43F043B-3136-46D5-B752-18B8FD1DAA7F}" dt="2025-01-30T10:35:06.303" v="5" actId="47"/>
        <pc:sldMkLst>
          <pc:docMk/>
          <pc:sldMk cId="351739075" sldId="265"/>
        </pc:sldMkLst>
      </pc:sldChg>
      <pc:sldChg chg="addSp delSp modSp new mod">
        <pc:chgData name="Sian Bladon" userId="1cfcabd8-8d24-43df-b813-0e99efdb530e" providerId="ADAL" clId="{E43F043B-3136-46D5-B752-18B8FD1DAA7F}" dt="2025-01-30T12:27:06.732" v="2607" actId="478"/>
        <pc:sldMkLst>
          <pc:docMk/>
          <pc:sldMk cId="2723779834" sldId="265"/>
        </pc:sldMkLst>
        <pc:spChg chg="mod">
          <ac:chgData name="Sian Bladon" userId="1cfcabd8-8d24-43df-b813-0e99efdb530e" providerId="ADAL" clId="{E43F043B-3136-46D5-B752-18B8FD1DAA7F}" dt="2025-01-30T12:24:22.931" v="2558" actId="1076"/>
          <ac:spMkLst>
            <pc:docMk/>
            <pc:sldMk cId="2723779834" sldId="265"/>
            <ac:spMk id="2" creationId="{8CB1F13B-E328-EA06-844C-CC926DD67C62}"/>
          </ac:spMkLst>
        </pc:spChg>
        <pc:spChg chg="del">
          <ac:chgData name="Sian Bladon" userId="1cfcabd8-8d24-43df-b813-0e99efdb530e" providerId="ADAL" clId="{E43F043B-3136-46D5-B752-18B8FD1DAA7F}" dt="2025-01-30T12:24:02.181" v="2551" actId="478"/>
          <ac:spMkLst>
            <pc:docMk/>
            <pc:sldMk cId="2723779834" sldId="265"/>
            <ac:spMk id="3" creationId="{C6CFBAF7-C829-71B5-70A5-74D831169E81}"/>
          </ac:spMkLst>
        </pc:spChg>
        <pc:spChg chg="add del mod">
          <ac:chgData name="Sian Bladon" userId="1cfcabd8-8d24-43df-b813-0e99efdb530e" providerId="ADAL" clId="{E43F043B-3136-46D5-B752-18B8FD1DAA7F}" dt="2025-01-30T12:27:06.732" v="2607" actId="478"/>
          <ac:spMkLst>
            <pc:docMk/>
            <pc:sldMk cId="2723779834" sldId="265"/>
            <ac:spMk id="6" creationId="{B43228D3-DD3B-945A-0021-CD04ADB33E42}"/>
          </ac:spMkLst>
        </pc:spChg>
        <pc:picChg chg="add mod">
          <ac:chgData name="Sian Bladon" userId="1cfcabd8-8d24-43df-b813-0e99efdb530e" providerId="ADAL" clId="{E43F043B-3136-46D5-B752-18B8FD1DAA7F}" dt="2025-01-30T12:25:37.883" v="2594" actId="1076"/>
          <ac:picMkLst>
            <pc:docMk/>
            <pc:sldMk cId="2723779834" sldId="265"/>
            <ac:picMk id="5" creationId="{322DDF31-9E2B-0B54-77AF-72D261094955}"/>
          </ac:picMkLst>
        </pc:picChg>
      </pc:sldChg>
      <pc:sldChg chg="del">
        <pc:chgData name="Sian Bladon" userId="1cfcabd8-8d24-43df-b813-0e99efdb530e" providerId="ADAL" clId="{E43F043B-3136-46D5-B752-18B8FD1DAA7F}" dt="2025-01-30T10:35:00.087" v="0" actId="47"/>
        <pc:sldMkLst>
          <pc:docMk/>
          <pc:sldMk cId="4116914559" sldId="266"/>
        </pc:sldMkLst>
      </pc:sldChg>
      <pc:sldChg chg="del">
        <pc:chgData name="Sian Bladon" userId="1cfcabd8-8d24-43df-b813-0e99efdb530e" providerId="ADAL" clId="{E43F043B-3136-46D5-B752-18B8FD1DAA7F}" dt="2025-01-30T10:35:11.117" v="7" actId="47"/>
        <pc:sldMkLst>
          <pc:docMk/>
          <pc:sldMk cId="2796949792" sldId="269"/>
        </pc:sldMkLst>
      </pc:sldChg>
      <pc:sldChg chg="del">
        <pc:chgData name="Sian Bladon" userId="1cfcabd8-8d24-43df-b813-0e99efdb530e" providerId="ADAL" clId="{E43F043B-3136-46D5-B752-18B8FD1DAA7F}" dt="2025-01-30T10:35:11.117" v="7" actId="47"/>
        <pc:sldMkLst>
          <pc:docMk/>
          <pc:sldMk cId="1797522471" sldId="271"/>
        </pc:sldMkLst>
      </pc:sldChg>
      <pc:sldChg chg="del">
        <pc:chgData name="Sian Bladon" userId="1cfcabd8-8d24-43df-b813-0e99efdb530e" providerId="ADAL" clId="{E43F043B-3136-46D5-B752-18B8FD1DAA7F}" dt="2025-01-30T10:35:01.869" v="1" actId="47"/>
        <pc:sldMkLst>
          <pc:docMk/>
          <pc:sldMk cId="1886910794" sldId="272"/>
        </pc:sldMkLst>
      </pc:sldChg>
      <pc:sldChg chg="del">
        <pc:chgData name="Sian Bladon" userId="1cfcabd8-8d24-43df-b813-0e99efdb530e" providerId="ADAL" clId="{E43F043B-3136-46D5-B752-18B8FD1DAA7F}" dt="2025-01-30T10:35:07.542" v="6" actId="47"/>
        <pc:sldMkLst>
          <pc:docMk/>
          <pc:sldMk cId="3165756107" sldId="273"/>
        </pc:sldMkLst>
      </pc:sldChg>
      <pc:sldMasterChg chg="modSldLayout">
        <pc:chgData name="Sian Bladon" userId="1cfcabd8-8d24-43df-b813-0e99efdb530e" providerId="ADAL" clId="{E43F043B-3136-46D5-B752-18B8FD1DAA7F}" dt="2025-01-30T12:23:34.813" v="2532" actId="478"/>
        <pc:sldMasterMkLst>
          <pc:docMk/>
          <pc:sldMasterMk cId="2841196588" sldId="2147483672"/>
        </pc:sldMasterMkLst>
        <pc:sldLayoutChg chg="delSp mod">
          <pc:chgData name="Sian Bladon" userId="1cfcabd8-8d24-43df-b813-0e99efdb530e" providerId="ADAL" clId="{E43F043B-3136-46D5-B752-18B8FD1DAA7F}" dt="2025-01-30T12:22:40.222" v="2531" actId="478"/>
          <pc:sldLayoutMkLst>
            <pc:docMk/>
            <pc:sldMasterMk cId="2841196588" sldId="2147483672"/>
            <pc:sldLayoutMk cId="3576009675" sldId="2147483674"/>
          </pc:sldLayoutMkLst>
          <pc:spChg chg="del">
            <ac:chgData name="Sian Bladon" userId="1cfcabd8-8d24-43df-b813-0e99efdb530e" providerId="ADAL" clId="{E43F043B-3136-46D5-B752-18B8FD1DAA7F}" dt="2025-01-30T12:22:40.222" v="2531" actId="478"/>
            <ac:spMkLst>
              <pc:docMk/>
              <pc:sldMasterMk cId="2841196588" sldId="2147483672"/>
              <pc:sldLayoutMk cId="3576009675" sldId="2147483674"/>
              <ac:spMk id="7" creationId="{00000000-0000-0000-0000-000000000000}"/>
            </ac:spMkLst>
          </pc:spChg>
        </pc:sldLayoutChg>
        <pc:sldLayoutChg chg="delSp mod">
          <pc:chgData name="Sian Bladon" userId="1cfcabd8-8d24-43df-b813-0e99efdb530e" providerId="ADAL" clId="{E43F043B-3136-46D5-B752-18B8FD1DAA7F}" dt="2025-01-30T12:23:34.813" v="2532" actId="478"/>
          <pc:sldLayoutMkLst>
            <pc:docMk/>
            <pc:sldMasterMk cId="2841196588" sldId="2147483672"/>
            <pc:sldLayoutMk cId="4032916370" sldId="2147483678"/>
          </pc:sldLayoutMkLst>
          <pc:spChg chg="del">
            <ac:chgData name="Sian Bladon" userId="1cfcabd8-8d24-43df-b813-0e99efdb530e" providerId="ADAL" clId="{E43F043B-3136-46D5-B752-18B8FD1DAA7F}" dt="2025-01-30T12:23:34.813" v="2532" actId="478"/>
            <ac:spMkLst>
              <pc:docMk/>
              <pc:sldMasterMk cId="2841196588" sldId="2147483672"/>
              <pc:sldLayoutMk cId="4032916370" sldId="2147483678"/>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FEC1A2-22F1-4244-98E8-07E6E88334B7}" type="datetimeFigureOut">
              <a:rPr lang="en-GB" smtClean="0"/>
              <a:t>30/01/2025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5DA9D5-A97F-45EE-90D0-716AAB4CED33}" type="slidenum">
              <a:rPr lang="en-GB" smtClean="0"/>
              <a:t>‹#›</a:t>
            </a:fld>
            <a:endParaRPr lang="en-GB"/>
          </a:p>
        </p:txBody>
      </p:sp>
    </p:spTree>
    <p:extLst>
      <p:ext uri="{BB962C8B-B14F-4D97-AF65-F5344CB8AC3E}">
        <p14:creationId xmlns:p14="http://schemas.microsoft.com/office/powerpoint/2010/main" val="255771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Aim of CONNECT is to see if we can combine active symptom monitoring data and passive sensing data to develop a clinical prediction model to predict risk of relapse in individuals with psychosis.</a:t>
            </a:r>
          </a:p>
          <a:p>
            <a:r>
              <a:rPr lang="en-GB" sz="1200" dirty="0"/>
              <a:t>Preventing relapse is important as it is associated with high costs to the health service and significant impact to the individual. Monitoring people with psychosis is difficult as contact with HCPs is infrequent.</a:t>
            </a:r>
          </a:p>
          <a:p>
            <a:r>
              <a:rPr lang="en-GB" sz="1200" dirty="0"/>
              <a:t>Participants will respond to questions asking how they are feeling, covering areas such as mood, stress, sleep, anxiety, fear of recurrence, hallucinations, emotions, whereabouts, and social 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Additional data will be collected from smartphone sensors, including GPS, acceleration, pedometer (step count), device &amp; app use, volume of incoming &amp; outgoing calls/messages   </a:t>
            </a:r>
            <a:r>
              <a:rPr lang="en-GB" sz="1600" b="1"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t>A smartwatch will be worn by each participant, collecting data around sleep quantity &amp; quality, activity levels, physiological measures such as heart rate, breathing rate &amp; skin temperature</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dirty="0"/>
          </a:p>
          <a:p>
            <a:endParaRPr lang="en-GB" dirty="0"/>
          </a:p>
        </p:txBody>
      </p:sp>
      <p:sp>
        <p:nvSpPr>
          <p:cNvPr id="4" name="Slide Number Placeholder 3"/>
          <p:cNvSpPr>
            <a:spLocks noGrp="1"/>
          </p:cNvSpPr>
          <p:nvPr>
            <p:ph type="sldNum" sz="quarter" idx="10"/>
          </p:nvPr>
        </p:nvSpPr>
        <p:spPr/>
        <p:txBody>
          <a:bodyPr/>
          <a:lstStyle/>
          <a:p>
            <a:fld id="{12D346E0-177A-4B13-B2D9-1BA109A4F958}" type="slidenum">
              <a:rPr lang="en-GB" smtClean="0"/>
              <a:t>2</a:t>
            </a:fld>
            <a:endParaRPr lang="en-GB"/>
          </a:p>
        </p:txBody>
      </p:sp>
    </p:spTree>
    <p:extLst>
      <p:ext uri="{BB962C8B-B14F-4D97-AF65-F5344CB8AC3E}">
        <p14:creationId xmlns:p14="http://schemas.microsoft.com/office/powerpoint/2010/main" val="170528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Published last week. Aim of the review was to summarise methods used to pre-process and analyse passive data collected through smartphones and wearable devices, including what features were extracted from raw data, how this was done, how missing data was handled and how repeated measures were utilised.</a:t>
            </a:r>
          </a:p>
        </p:txBody>
      </p:sp>
      <p:sp>
        <p:nvSpPr>
          <p:cNvPr id="4" name="Slide Number Placeholder 3"/>
          <p:cNvSpPr>
            <a:spLocks noGrp="1"/>
          </p:cNvSpPr>
          <p:nvPr>
            <p:ph type="sldNum" sz="quarter" idx="5"/>
          </p:nvPr>
        </p:nvSpPr>
        <p:spPr/>
        <p:txBody>
          <a:bodyPr/>
          <a:lstStyle/>
          <a:p>
            <a:fld id="{495DA9D5-A97F-45EE-90D0-716AAB4CED33}" type="slidenum">
              <a:rPr lang="en-GB" smtClean="0"/>
              <a:t>3</a:t>
            </a:fld>
            <a:endParaRPr lang="en-GB"/>
          </a:p>
        </p:txBody>
      </p:sp>
    </p:spTree>
    <p:extLst>
      <p:ext uri="{BB962C8B-B14F-4D97-AF65-F5344CB8AC3E}">
        <p14:creationId xmlns:p14="http://schemas.microsoft.com/office/powerpoint/2010/main" val="3783094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Top 10 features for smartphones were location/mobility metrics, </a:t>
            </a:r>
            <a:r>
              <a:rPr lang="en-GB" dirty="0" err="1"/>
              <a:t>inc</a:t>
            </a:r>
            <a:r>
              <a:rPr lang="en-GB" dirty="0"/>
              <a:t> time in primary location and distance travelled, and phone metadata inc. no. of calls/texts </a:t>
            </a:r>
          </a:p>
          <a:p>
            <a:r>
              <a:rPr lang="en-GB" dirty="0"/>
              <a:t>Top 10 features for smartwatches and commercial fitness bands were sleep (duration &amp; efficiency) and physical activity (amount of sedentary behaviour, light activity etc)</a:t>
            </a:r>
          </a:p>
        </p:txBody>
      </p:sp>
      <p:sp>
        <p:nvSpPr>
          <p:cNvPr id="4" name="Slide Number Placeholder 3"/>
          <p:cNvSpPr>
            <a:spLocks noGrp="1"/>
          </p:cNvSpPr>
          <p:nvPr>
            <p:ph type="sldNum" sz="quarter" idx="5"/>
          </p:nvPr>
        </p:nvSpPr>
        <p:spPr/>
        <p:txBody>
          <a:bodyPr/>
          <a:lstStyle/>
          <a:p>
            <a:fld id="{495DA9D5-A97F-45EE-90D0-716AAB4CED33}" type="slidenum">
              <a:rPr lang="en-GB" smtClean="0"/>
              <a:t>4</a:t>
            </a:fld>
            <a:endParaRPr lang="en-GB"/>
          </a:p>
        </p:txBody>
      </p:sp>
    </p:spTree>
    <p:extLst>
      <p:ext uri="{BB962C8B-B14F-4D97-AF65-F5344CB8AC3E}">
        <p14:creationId xmlns:p14="http://schemas.microsoft.com/office/powerpoint/2010/main" val="3241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of open-source methods more common in recently published studies. </a:t>
            </a:r>
          </a:p>
          <a:p>
            <a:r>
              <a:rPr lang="en-GB" dirty="0"/>
              <a:t>Threshold of data quantity e.g. participants had to have more than 18 hours of data for 7 days to be included in study.</a:t>
            </a:r>
          </a:p>
          <a:p>
            <a:r>
              <a:rPr lang="en-GB" dirty="0"/>
              <a:t>Aggregated to single value e.g. sum or average over time period.</a:t>
            </a:r>
          </a:p>
          <a:p>
            <a:r>
              <a:rPr lang="en-GB" dirty="0"/>
              <a:t>ML methods included neural networks and SVMs.</a:t>
            </a:r>
          </a:p>
          <a:p>
            <a:r>
              <a:rPr lang="en-GB" dirty="0"/>
              <a:t>Greater use of ML and time series data for studies with larger volume of data</a:t>
            </a:r>
          </a:p>
        </p:txBody>
      </p:sp>
      <p:sp>
        <p:nvSpPr>
          <p:cNvPr id="4" name="Slide Number Placeholder 3"/>
          <p:cNvSpPr>
            <a:spLocks noGrp="1"/>
          </p:cNvSpPr>
          <p:nvPr>
            <p:ph type="sldNum" sz="quarter" idx="5"/>
          </p:nvPr>
        </p:nvSpPr>
        <p:spPr/>
        <p:txBody>
          <a:bodyPr/>
          <a:lstStyle/>
          <a:p>
            <a:fld id="{495DA9D5-A97F-45EE-90D0-716AAB4CED33}" type="slidenum">
              <a:rPr lang="en-GB" smtClean="0"/>
              <a:t>5</a:t>
            </a:fld>
            <a:endParaRPr lang="en-GB"/>
          </a:p>
        </p:txBody>
      </p:sp>
    </p:spTree>
    <p:extLst>
      <p:ext uri="{BB962C8B-B14F-4D97-AF65-F5344CB8AC3E}">
        <p14:creationId xmlns:p14="http://schemas.microsoft.com/office/powerpoint/2010/main" val="2344871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statistical based models and exploratory ML models, which we will compare using a variety of performance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Lived experience advisory panel involved in development of app, and qualitative analysis already taken place.</a:t>
            </a:r>
          </a:p>
          <a:p>
            <a:r>
              <a:rPr lang="en-GB" dirty="0"/>
              <a:t>Will use their input for what metrics are most important/meaningful e.g. difference between false negatives and false positives</a:t>
            </a:r>
          </a:p>
          <a:p>
            <a:r>
              <a:rPr lang="en-GB" dirty="0"/>
              <a:t>Acceptability of different models, e.g. ML “black box” methods less interpretable, less acceptable? </a:t>
            </a:r>
          </a:p>
          <a:p>
            <a:r>
              <a:rPr lang="en-GB" dirty="0"/>
              <a:t>Communication of risk? If algorithm was integrated into the app in future, how would that be communicated, just to clinicians or to patients as well? How can it be explained? </a:t>
            </a:r>
          </a:p>
        </p:txBody>
      </p:sp>
      <p:sp>
        <p:nvSpPr>
          <p:cNvPr id="4" name="Slide Number Placeholder 3"/>
          <p:cNvSpPr>
            <a:spLocks noGrp="1"/>
          </p:cNvSpPr>
          <p:nvPr>
            <p:ph type="sldNum" sz="quarter" idx="5"/>
          </p:nvPr>
        </p:nvSpPr>
        <p:spPr/>
        <p:txBody>
          <a:bodyPr/>
          <a:lstStyle/>
          <a:p>
            <a:fld id="{495DA9D5-A97F-45EE-90D0-716AAB4CED33}" type="slidenum">
              <a:rPr lang="en-GB" smtClean="0"/>
              <a:t>6</a:t>
            </a:fld>
            <a:endParaRPr lang="en-GB"/>
          </a:p>
        </p:txBody>
      </p:sp>
    </p:spTree>
    <p:extLst>
      <p:ext uri="{BB962C8B-B14F-4D97-AF65-F5344CB8AC3E}">
        <p14:creationId xmlns:p14="http://schemas.microsoft.com/office/powerpoint/2010/main" val="507047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D65D9F3-A404-48C8-A66B-FC60EBF429AB}"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AF3F4-00CF-4E36-9D7F-1E00F017C769}" type="slidenum">
              <a:rPr lang="en-GB" smtClean="0"/>
              <a:t>‹#›</a:t>
            </a:fld>
            <a:endParaRPr lang="en-GB"/>
          </a:p>
        </p:txBody>
      </p:sp>
    </p:spTree>
    <p:extLst>
      <p:ext uri="{BB962C8B-B14F-4D97-AF65-F5344CB8AC3E}">
        <p14:creationId xmlns:p14="http://schemas.microsoft.com/office/powerpoint/2010/main" val="706383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D65D9F3-A404-48C8-A66B-FC60EBF429AB}"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AF3F4-00CF-4E36-9D7F-1E00F017C769}" type="slidenum">
              <a:rPr lang="en-GB" smtClean="0"/>
              <a:t>‹#›</a:t>
            </a:fld>
            <a:endParaRPr lang="en-GB"/>
          </a:p>
        </p:txBody>
      </p:sp>
      <p:sp>
        <p:nvSpPr>
          <p:cNvPr id="7" name="Rectangle 6"/>
          <p:cNvSpPr/>
          <p:nvPr/>
        </p:nvSpPr>
        <p:spPr>
          <a:xfrm>
            <a:off x="66614" y="6170686"/>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438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D65D9F3-A404-48C8-A66B-FC60EBF429AB}"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AF3F4-00CF-4E36-9D7F-1E00F017C769}" type="slidenum">
              <a:rPr lang="en-GB" smtClean="0"/>
              <a:t>‹#›</a:t>
            </a:fld>
            <a:endParaRPr lang="en-GB"/>
          </a:p>
        </p:txBody>
      </p:sp>
      <p:sp>
        <p:nvSpPr>
          <p:cNvPr id="7" name="Rectangle 6"/>
          <p:cNvSpPr/>
          <p:nvPr/>
        </p:nvSpPr>
        <p:spPr>
          <a:xfrm>
            <a:off x="66614" y="6170686"/>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24955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D65D9F3-A404-48C8-A66B-FC60EBF429AB}"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AF3F4-00CF-4E36-9D7F-1E00F017C769}" type="slidenum">
              <a:rPr lang="en-GB" smtClean="0"/>
              <a:t>‹#›</a:t>
            </a:fld>
            <a:endParaRPr lang="en-GB"/>
          </a:p>
        </p:txBody>
      </p:sp>
      <p:cxnSp>
        <p:nvCxnSpPr>
          <p:cNvPr id="9" name="Straight Connector 8"/>
          <p:cNvCxnSpPr/>
          <p:nvPr/>
        </p:nvCxnSpPr>
        <p:spPr>
          <a:xfrm flipV="1">
            <a:off x="838200" y="1017347"/>
            <a:ext cx="10267824" cy="24221"/>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7600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5D9F3-A404-48C8-A66B-FC60EBF429AB}"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5AF3F4-00CF-4E36-9D7F-1E00F017C769}" type="slidenum">
              <a:rPr lang="en-GB" smtClean="0"/>
              <a:t>‹#›</a:t>
            </a:fld>
            <a:endParaRPr lang="en-GB"/>
          </a:p>
        </p:txBody>
      </p:sp>
    </p:spTree>
    <p:extLst>
      <p:ext uri="{BB962C8B-B14F-4D97-AF65-F5344CB8AC3E}">
        <p14:creationId xmlns:p14="http://schemas.microsoft.com/office/powerpoint/2010/main" val="50972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D65D9F3-A404-48C8-A66B-FC60EBF429AB}"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AF3F4-00CF-4E36-9D7F-1E00F017C769}" type="slidenum">
              <a:rPr lang="en-GB" smtClean="0"/>
              <a:t>‹#›</a:t>
            </a:fld>
            <a:endParaRPr lang="en-GB"/>
          </a:p>
        </p:txBody>
      </p:sp>
      <p:sp>
        <p:nvSpPr>
          <p:cNvPr id="8" name="Rectangle 7"/>
          <p:cNvSpPr/>
          <p:nvPr/>
        </p:nvSpPr>
        <p:spPr>
          <a:xfrm>
            <a:off x="181165" y="6176963"/>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6829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D65D9F3-A404-48C8-A66B-FC60EBF429AB}" type="datetimeFigureOut">
              <a:rPr lang="en-GB" smtClean="0"/>
              <a:t>30/01/2025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5AF3F4-00CF-4E36-9D7F-1E00F017C769}" type="slidenum">
              <a:rPr lang="en-GB" smtClean="0"/>
              <a:t>‹#›</a:t>
            </a:fld>
            <a:endParaRPr lang="en-GB"/>
          </a:p>
        </p:txBody>
      </p:sp>
      <p:sp>
        <p:nvSpPr>
          <p:cNvPr id="10" name="Rectangle 9"/>
          <p:cNvSpPr/>
          <p:nvPr/>
        </p:nvSpPr>
        <p:spPr>
          <a:xfrm>
            <a:off x="138939" y="6189663"/>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608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lvl1pPr>
              <a:defRPr sz="4000"/>
            </a:lvl1pPr>
          </a:lstStyle>
          <a:p>
            <a:r>
              <a:rPr lang="en-US"/>
              <a:t>Click to edit Master title style</a:t>
            </a:r>
            <a:endParaRPr lang="en-GB"/>
          </a:p>
        </p:txBody>
      </p:sp>
      <p:sp>
        <p:nvSpPr>
          <p:cNvPr id="3" name="Date Placeholder 2"/>
          <p:cNvSpPr>
            <a:spLocks noGrp="1"/>
          </p:cNvSpPr>
          <p:nvPr>
            <p:ph type="dt" sz="half" idx="10"/>
          </p:nvPr>
        </p:nvSpPr>
        <p:spPr/>
        <p:txBody>
          <a:bodyPr/>
          <a:lstStyle/>
          <a:p>
            <a:fld id="{4D65D9F3-A404-48C8-A66B-FC60EBF429AB}" type="datetimeFigureOut">
              <a:rPr lang="en-GB" smtClean="0"/>
              <a:t>30/01/2025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5AF3F4-00CF-4E36-9D7F-1E00F017C769}" type="slidenum">
              <a:rPr lang="en-GB" smtClean="0"/>
              <a:t>‹#›</a:t>
            </a:fld>
            <a:endParaRPr lang="en-GB"/>
          </a:p>
        </p:txBody>
      </p:sp>
      <p:cxnSp>
        <p:nvCxnSpPr>
          <p:cNvPr id="7" name="Straight Connector 6"/>
          <p:cNvCxnSpPr/>
          <p:nvPr/>
        </p:nvCxnSpPr>
        <p:spPr>
          <a:xfrm flipV="1">
            <a:off x="838200" y="1023402"/>
            <a:ext cx="10267824" cy="24221"/>
          </a:xfrm>
          <a:prstGeom prst="line">
            <a:avLst/>
          </a:prstGeom>
          <a:ln w="1270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03291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5D9F3-A404-48C8-A66B-FC60EBF429AB}" type="datetimeFigureOut">
              <a:rPr lang="en-GB" smtClean="0"/>
              <a:t>30/01/2025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5AF3F4-00CF-4E36-9D7F-1E00F017C769}" type="slidenum">
              <a:rPr lang="en-GB" smtClean="0"/>
              <a:t>‹#›</a:t>
            </a:fld>
            <a:endParaRPr lang="en-GB"/>
          </a:p>
        </p:txBody>
      </p:sp>
      <p:sp>
        <p:nvSpPr>
          <p:cNvPr id="5" name="Rectangle 4"/>
          <p:cNvSpPr/>
          <p:nvPr/>
        </p:nvSpPr>
        <p:spPr>
          <a:xfrm>
            <a:off x="66614" y="6170686"/>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1260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5D9F3-A404-48C8-A66B-FC60EBF429AB}"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AF3F4-00CF-4E36-9D7F-1E00F017C769}" type="slidenum">
              <a:rPr lang="en-GB" smtClean="0"/>
              <a:t>‹#›</a:t>
            </a:fld>
            <a:endParaRPr lang="en-GB"/>
          </a:p>
        </p:txBody>
      </p:sp>
      <p:sp>
        <p:nvSpPr>
          <p:cNvPr id="8" name="Rectangle 7"/>
          <p:cNvSpPr/>
          <p:nvPr/>
        </p:nvSpPr>
        <p:spPr>
          <a:xfrm>
            <a:off x="66614" y="6170686"/>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33462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65D9F3-A404-48C8-A66B-FC60EBF429AB}"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5AF3F4-00CF-4E36-9D7F-1E00F017C769}" type="slidenum">
              <a:rPr lang="en-GB" smtClean="0"/>
              <a:t>‹#›</a:t>
            </a:fld>
            <a:endParaRPr lang="en-GB"/>
          </a:p>
        </p:txBody>
      </p:sp>
      <p:sp>
        <p:nvSpPr>
          <p:cNvPr id="8" name="Rectangle 7"/>
          <p:cNvSpPr/>
          <p:nvPr/>
        </p:nvSpPr>
        <p:spPr>
          <a:xfrm>
            <a:off x="66614" y="6170686"/>
            <a:ext cx="1314070" cy="591118"/>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9052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5D9F3-A404-48C8-A66B-FC60EBF429AB}" type="datetimeFigureOut">
              <a:rPr lang="en-GB" smtClean="0"/>
              <a:t>30/01/2025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AF3F4-00CF-4E36-9D7F-1E00F017C769}" type="slidenum">
              <a:rPr lang="en-GB" smtClean="0"/>
              <a:t>‹#›</a:t>
            </a:fld>
            <a:endParaRPr lang="en-GB"/>
          </a:p>
        </p:txBody>
      </p:sp>
    </p:spTree>
    <p:extLst>
      <p:ext uri="{BB962C8B-B14F-4D97-AF65-F5344CB8AC3E}">
        <p14:creationId xmlns:p14="http://schemas.microsoft.com/office/powerpoint/2010/main" val="284119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pbm"/></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E998-E31B-D198-C1A8-083D4607DF2C}"/>
              </a:ext>
            </a:extLst>
          </p:cNvPr>
          <p:cNvSpPr>
            <a:spLocks noGrp="1"/>
          </p:cNvSpPr>
          <p:nvPr>
            <p:ph type="ctrTitle"/>
          </p:nvPr>
        </p:nvSpPr>
        <p:spPr>
          <a:xfrm>
            <a:off x="1524000" y="980126"/>
            <a:ext cx="9144000" cy="2387600"/>
          </a:xfrm>
        </p:spPr>
        <p:txBody>
          <a:bodyPr>
            <a:noAutofit/>
          </a:bodyPr>
          <a:lstStyle/>
          <a:p>
            <a:r>
              <a:rPr lang="en-GB" sz="4800" dirty="0"/>
              <a:t>Remote monitoring in schizophrenia and psychosis using digital devices</a:t>
            </a:r>
          </a:p>
        </p:txBody>
      </p:sp>
      <p:sp>
        <p:nvSpPr>
          <p:cNvPr id="3" name="Subtitle 2">
            <a:extLst>
              <a:ext uri="{FF2B5EF4-FFF2-40B4-BE49-F238E27FC236}">
                <a16:creationId xmlns:a16="http://schemas.microsoft.com/office/drawing/2014/main" id="{DD42537F-3DB0-6C3D-96F8-6422643AAC54}"/>
              </a:ext>
            </a:extLst>
          </p:cNvPr>
          <p:cNvSpPr>
            <a:spLocks noGrp="1"/>
          </p:cNvSpPr>
          <p:nvPr>
            <p:ph type="subTitle" idx="1"/>
          </p:nvPr>
        </p:nvSpPr>
        <p:spPr>
          <a:xfrm>
            <a:off x="1524000" y="4015730"/>
            <a:ext cx="9144000" cy="1655762"/>
          </a:xfrm>
        </p:spPr>
        <p:txBody>
          <a:bodyPr>
            <a:normAutofit lnSpcReduction="10000"/>
          </a:bodyPr>
          <a:lstStyle/>
          <a:p>
            <a:r>
              <a:rPr lang="en-GB" dirty="0"/>
              <a:t>Dr Siân Bladon</a:t>
            </a:r>
          </a:p>
          <a:p>
            <a:r>
              <a:rPr lang="en-GB" dirty="0"/>
              <a:t>Post-Doctoral Research Associate</a:t>
            </a:r>
          </a:p>
          <a:p>
            <a:r>
              <a:rPr lang="en-GB" dirty="0"/>
              <a:t>Centre for Health Informatics</a:t>
            </a:r>
          </a:p>
          <a:p>
            <a:r>
              <a:rPr lang="en-GB" dirty="0"/>
              <a:t>University of Manchester</a:t>
            </a:r>
          </a:p>
        </p:txBody>
      </p:sp>
      <p:sp>
        <p:nvSpPr>
          <p:cNvPr id="4" name="Rectangle 1">
            <a:extLst>
              <a:ext uri="{FF2B5EF4-FFF2-40B4-BE49-F238E27FC236}">
                <a16:creationId xmlns:a16="http://schemas.microsoft.com/office/drawing/2014/main" id="{5408AEB2-E92F-CA2B-E407-65C2FA7063C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44546A"/>
                </a:solidFill>
                <a:effectLst/>
                <a:latin typeface="Arial" panose="020B0604020202020204" pitchFamily="34" charset="0"/>
                <a:cs typeface="Arial" panose="020B0604020202020204" pitchFamily="34" charset="0"/>
              </a:rPr>
              <a:t>â</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5901608-80CE-32E8-6870-B9C137595E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353" y="5380037"/>
            <a:ext cx="2485294" cy="1196264"/>
          </a:xfrm>
          <a:prstGeom prst="rect">
            <a:avLst/>
          </a:prstGeom>
        </p:spPr>
      </p:pic>
      <p:pic>
        <p:nvPicPr>
          <p:cNvPr id="6" name="Picture 5">
            <a:extLst>
              <a:ext uri="{FF2B5EF4-FFF2-40B4-BE49-F238E27FC236}">
                <a16:creationId xmlns:a16="http://schemas.microsoft.com/office/drawing/2014/main" id="{3D19898B-EDE0-A974-D9BF-71FA7A558CAE}"/>
              </a:ext>
            </a:extLst>
          </p:cNvPr>
          <p:cNvPicPr>
            <a:picLocks noChangeAspect="1"/>
          </p:cNvPicPr>
          <p:nvPr/>
        </p:nvPicPr>
        <p:blipFill>
          <a:blip r:embed="rId3"/>
          <a:stretch>
            <a:fillRect/>
          </a:stretch>
        </p:blipFill>
        <p:spPr>
          <a:xfrm>
            <a:off x="9180498" y="5424929"/>
            <a:ext cx="2730149" cy="1151372"/>
          </a:xfrm>
          <a:prstGeom prst="rect">
            <a:avLst/>
          </a:prstGeom>
        </p:spPr>
      </p:pic>
    </p:spTree>
    <p:extLst>
      <p:ext uri="{BB962C8B-B14F-4D97-AF65-F5344CB8AC3E}">
        <p14:creationId xmlns:p14="http://schemas.microsoft.com/office/powerpoint/2010/main" val="95359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600" dirty="0"/>
              <a:t>CONNECT Study</a:t>
            </a:r>
          </a:p>
        </p:txBody>
      </p:sp>
      <p:sp>
        <p:nvSpPr>
          <p:cNvPr id="7" name="Rectangle 6"/>
          <p:cNvSpPr/>
          <p:nvPr/>
        </p:nvSpPr>
        <p:spPr>
          <a:xfrm flipH="1">
            <a:off x="1560835" y="3756241"/>
            <a:ext cx="9792967" cy="85403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t>We will collect 3 different types of data from participants and use that data to develop a model to predict the risk of an individual relapsing within the next week or month</a:t>
            </a:r>
            <a:endParaRPr lang="en-GB" dirty="0">
              <a:solidFill>
                <a:schemeClr val="bg1"/>
              </a:solidFill>
            </a:endParaRPr>
          </a:p>
        </p:txBody>
      </p:sp>
      <p:sp>
        <p:nvSpPr>
          <p:cNvPr id="8" name="Rectangle 7"/>
          <p:cNvSpPr/>
          <p:nvPr/>
        </p:nvSpPr>
        <p:spPr>
          <a:xfrm flipH="1">
            <a:off x="1615233" y="1440296"/>
            <a:ext cx="9738567" cy="847433"/>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en-GB" dirty="0"/>
          </a:p>
          <a:p>
            <a:pPr lvl="2"/>
            <a:r>
              <a:rPr lang="en-GB" dirty="0"/>
              <a:t>Can we use information collected from electronic devices to monitor people with psychosis remotely? </a:t>
            </a:r>
          </a:p>
          <a:p>
            <a:pPr lvl="2"/>
            <a:endParaRPr lang="en-GB" b="1" dirty="0">
              <a:solidFill>
                <a:schemeClr val="bg1"/>
              </a:solidFill>
            </a:endParaRPr>
          </a:p>
        </p:txBody>
      </p:sp>
      <p:sp>
        <p:nvSpPr>
          <p:cNvPr id="9" name="Rectangle 8"/>
          <p:cNvSpPr/>
          <p:nvPr/>
        </p:nvSpPr>
        <p:spPr>
          <a:xfrm flipH="1">
            <a:off x="1499664" y="2600031"/>
            <a:ext cx="9854137" cy="8537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GB" dirty="0"/>
              <a:t>If we can monitor individuals with psychosis remotely and continuously, we can more easily identify signs of worsening symptoms, and intervene to prevent a relapse </a:t>
            </a:r>
            <a:endParaRPr lang="en-GB" b="1" dirty="0"/>
          </a:p>
        </p:txBody>
      </p:sp>
      <p:sp>
        <p:nvSpPr>
          <p:cNvPr id="10" name="Oval 9"/>
          <p:cNvSpPr>
            <a:spLocks noChangeAspect="1"/>
          </p:cNvSpPr>
          <p:nvPr/>
        </p:nvSpPr>
        <p:spPr>
          <a:xfrm>
            <a:off x="739443" y="3659860"/>
            <a:ext cx="1021284" cy="1046792"/>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a:spLocks noChangeAspect="1"/>
          </p:cNvSpPr>
          <p:nvPr/>
        </p:nvSpPr>
        <p:spPr>
          <a:xfrm>
            <a:off x="855027" y="3774938"/>
            <a:ext cx="790115" cy="816636"/>
          </a:xfrm>
          <a:prstGeom prst="ellipse">
            <a:avLst/>
          </a:prstGeom>
          <a:solidFill>
            <a:schemeClr val="accent4"/>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bg1"/>
              </a:solidFill>
            </a:endParaRPr>
          </a:p>
        </p:txBody>
      </p:sp>
      <p:grpSp>
        <p:nvGrpSpPr>
          <p:cNvPr id="12" name="Group 11"/>
          <p:cNvGrpSpPr>
            <a:grpSpLocks noChangeAspect="1"/>
          </p:cNvGrpSpPr>
          <p:nvPr/>
        </p:nvGrpSpPr>
        <p:grpSpPr>
          <a:xfrm>
            <a:off x="792635" y="1325563"/>
            <a:ext cx="1078459" cy="1105464"/>
            <a:chOff x="276956" y="1804136"/>
            <a:chExt cx="1620477" cy="1620477"/>
          </a:xfrm>
        </p:grpSpPr>
        <p:sp>
          <p:nvSpPr>
            <p:cNvPr id="13" name="Oval 12"/>
            <p:cNvSpPr>
              <a:spLocks noChangeAspect="1"/>
            </p:cNvSpPr>
            <p:nvPr/>
          </p:nvSpPr>
          <p:spPr>
            <a:xfrm>
              <a:off x="276956" y="1804136"/>
              <a:ext cx="1620477" cy="1620477"/>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a:spLocks noChangeAspect="1"/>
            </p:cNvSpPr>
            <p:nvPr/>
          </p:nvSpPr>
          <p:spPr>
            <a:xfrm>
              <a:off x="425082" y="1960836"/>
              <a:ext cx="1312525" cy="131181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bg1"/>
                </a:solidFill>
              </a:endParaRPr>
            </a:p>
          </p:txBody>
        </p:sp>
      </p:grpSp>
      <p:grpSp>
        <p:nvGrpSpPr>
          <p:cNvPr id="15" name="Group 14"/>
          <p:cNvGrpSpPr>
            <a:grpSpLocks noChangeAspect="1"/>
          </p:cNvGrpSpPr>
          <p:nvPr/>
        </p:nvGrpSpPr>
        <p:grpSpPr>
          <a:xfrm>
            <a:off x="788708" y="2494341"/>
            <a:ext cx="1078525" cy="1105464"/>
            <a:chOff x="817728" y="3453548"/>
            <a:chExt cx="1620000" cy="1620000"/>
          </a:xfrm>
        </p:grpSpPr>
        <p:sp>
          <p:nvSpPr>
            <p:cNvPr id="16" name="Oval 15"/>
            <p:cNvSpPr>
              <a:spLocks noChangeAspect="1"/>
            </p:cNvSpPr>
            <p:nvPr/>
          </p:nvSpPr>
          <p:spPr>
            <a:xfrm>
              <a:off x="817728" y="3453548"/>
              <a:ext cx="1620000" cy="1620000"/>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a:spLocks noChangeAspect="1"/>
            </p:cNvSpPr>
            <p:nvPr/>
          </p:nvSpPr>
          <p:spPr>
            <a:xfrm>
              <a:off x="965608" y="3599624"/>
              <a:ext cx="1312142" cy="1311429"/>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0">
                <a:solidFill>
                  <a:schemeClr val="bg1"/>
                </a:solidFill>
              </a:endParaRPr>
            </a:p>
          </p:txBody>
        </p:sp>
      </p:grpSp>
      <p:sp>
        <p:nvSpPr>
          <p:cNvPr id="21" name="TextBox 20"/>
          <p:cNvSpPr txBox="1"/>
          <p:nvPr/>
        </p:nvSpPr>
        <p:spPr>
          <a:xfrm>
            <a:off x="852769" y="1712169"/>
            <a:ext cx="976016" cy="400110"/>
          </a:xfrm>
          <a:prstGeom prst="rect">
            <a:avLst/>
          </a:prstGeom>
          <a:noFill/>
        </p:spPr>
        <p:txBody>
          <a:bodyPr wrap="square" rtlCol="0">
            <a:spAutoFit/>
          </a:bodyPr>
          <a:lstStyle/>
          <a:p>
            <a:r>
              <a:rPr lang="en-GB" sz="2000" b="1" dirty="0">
                <a:solidFill>
                  <a:schemeClr val="bg1"/>
                </a:solidFill>
              </a:rPr>
              <a:t>What?</a:t>
            </a:r>
          </a:p>
        </p:txBody>
      </p:sp>
      <p:sp>
        <p:nvSpPr>
          <p:cNvPr id="22" name="TextBox 21"/>
          <p:cNvSpPr txBox="1"/>
          <p:nvPr/>
        </p:nvSpPr>
        <p:spPr>
          <a:xfrm>
            <a:off x="907046" y="2846171"/>
            <a:ext cx="960187" cy="400110"/>
          </a:xfrm>
          <a:prstGeom prst="rect">
            <a:avLst/>
          </a:prstGeom>
          <a:noFill/>
        </p:spPr>
        <p:txBody>
          <a:bodyPr wrap="square" rtlCol="0">
            <a:spAutoFit/>
          </a:bodyPr>
          <a:lstStyle/>
          <a:p>
            <a:r>
              <a:rPr lang="en-GB" sz="2000" b="1" dirty="0">
                <a:solidFill>
                  <a:schemeClr val="bg1"/>
                </a:solidFill>
              </a:rPr>
              <a:t>Why?</a:t>
            </a:r>
          </a:p>
        </p:txBody>
      </p:sp>
      <p:sp>
        <p:nvSpPr>
          <p:cNvPr id="23" name="TextBox 22"/>
          <p:cNvSpPr txBox="1"/>
          <p:nvPr/>
        </p:nvSpPr>
        <p:spPr>
          <a:xfrm>
            <a:off x="838656" y="3960843"/>
            <a:ext cx="1021284" cy="400110"/>
          </a:xfrm>
          <a:prstGeom prst="rect">
            <a:avLst/>
          </a:prstGeom>
          <a:noFill/>
        </p:spPr>
        <p:txBody>
          <a:bodyPr wrap="square" rtlCol="0">
            <a:spAutoFit/>
          </a:bodyPr>
          <a:lstStyle/>
          <a:p>
            <a:r>
              <a:rPr lang="en-GB" sz="2000" b="1" dirty="0">
                <a:solidFill>
                  <a:schemeClr val="bg1"/>
                </a:solidFill>
              </a:rPr>
              <a:t>How?</a:t>
            </a:r>
          </a:p>
        </p:txBody>
      </p:sp>
      <p:pic>
        <p:nvPicPr>
          <p:cNvPr id="24" name="Picture 23">
            <a:extLst>
              <a:ext uri="{FF2B5EF4-FFF2-40B4-BE49-F238E27FC236}">
                <a16:creationId xmlns:a16="http://schemas.microsoft.com/office/drawing/2014/main" id="{EC2E1D75-51AE-E106-367B-FA218CCD20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295" r="2649"/>
          <a:stretch/>
        </p:blipFill>
        <p:spPr>
          <a:xfrm>
            <a:off x="2368863" y="4964371"/>
            <a:ext cx="1051751" cy="1870543"/>
          </a:xfrm>
          <a:prstGeom prst="rect">
            <a:avLst/>
          </a:prstGeom>
        </p:spPr>
      </p:pic>
      <p:pic>
        <p:nvPicPr>
          <p:cNvPr id="25" name="Content Placeholder 4" descr="Icon&#10;&#10;Description automatically generated">
            <a:extLst>
              <a:ext uri="{FF2B5EF4-FFF2-40B4-BE49-F238E27FC236}">
                <a16:creationId xmlns:a16="http://schemas.microsoft.com/office/drawing/2014/main" id="{93E7554E-BC5E-2745-9A18-67EC6746E958}"/>
              </a:ext>
            </a:extLst>
          </p:cNvPr>
          <p:cNvPicPr>
            <a:picLocks noChangeAspect="1"/>
          </p:cNvPicPr>
          <p:nvPr/>
        </p:nvPicPr>
        <p:blipFill rotWithShape="1">
          <a:blip r:embed="rId4">
            <a:extLst>
              <a:ext uri="{28A0092B-C50C-407E-A947-70E740481C1C}">
                <a14:useLocalDpi xmlns:a14="http://schemas.microsoft.com/office/drawing/2010/main" val="0"/>
              </a:ext>
            </a:extLst>
          </a:blip>
          <a:srcRect l="-47" r="298"/>
          <a:stretch/>
        </p:blipFill>
        <p:spPr>
          <a:xfrm>
            <a:off x="4057812" y="4975012"/>
            <a:ext cx="3948995" cy="1592891"/>
          </a:xfrm>
          <a:prstGeom prst="rect">
            <a:avLst/>
          </a:prstGeom>
        </p:spPr>
      </p:pic>
      <p:pic>
        <p:nvPicPr>
          <p:cNvPr id="26" name="Picture 25" descr="Diagram&#10;&#10;Description automatically generated">
            <a:extLst>
              <a:ext uri="{FF2B5EF4-FFF2-40B4-BE49-F238E27FC236}">
                <a16:creationId xmlns:a16="http://schemas.microsoft.com/office/drawing/2014/main" id="{E64C1D33-01C7-4649-8176-5A68D508AD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82571" y="4858661"/>
            <a:ext cx="1825591" cy="1825591"/>
          </a:xfrm>
          <a:prstGeom prst="rect">
            <a:avLst/>
          </a:prstGeom>
        </p:spPr>
      </p:pic>
    </p:spTree>
    <p:extLst>
      <p:ext uri="{BB962C8B-B14F-4D97-AF65-F5344CB8AC3E}">
        <p14:creationId xmlns:p14="http://schemas.microsoft.com/office/powerpoint/2010/main" val="923157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BD48-6128-AB8D-9888-00E16A814E87}"/>
              </a:ext>
            </a:extLst>
          </p:cNvPr>
          <p:cNvSpPr>
            <a:spLocks noGrp="1"/>
          </p:cNvSpPr>
          <p:nvPr>
            <p:ph type="title"/>
          </p:nvPr>
        </p:nvSpPr>
        <p:spPr/>
        <p:txBody>
          <a:bodyPr/>
          <a:lstStyle/>
          <a:p>
            <a:r>
              <a:rPr lang="en-GB" dirty="0"/>
              <a:t>Passive sensing review</a:t>
            </a:r>
          </a:p>
        </p:txBody>
      </p:sp>
      <p:sp>
        <p:nvSpPr>
          <p:cNvPr id="3" name="Content Placeholder 2">
            <a:extLst>
              <a:ext uri="{FF2B5EF4-FFF2-40B4-BE49-F238E27FC236}">
                <a16:creationId xmlns:a16="http://schemas.microsoft.com/office/drawing/2014/main" id="{C84F6052-474E-160C-D6AE-7DBF7E3E7386}"/>
              </a:ext>
            </a:extLst>
          </p:cNvPr>
          <p:cNvSpPr>
            <a:spLocks noGrp="1"/>
          </p:cNvSpPr>
          <p:nvPr>
            <p:ph idx="1"/>
          </p:nvPr>
        </p:nvSpPr>
        <p:spPr>
          <a:xfrm>
            <a:off x="5914919" y="1577176"/>
            <a:ext cx="5819274" cy="4542385"/>
          </a:xfrm>
        </p:spPr>
        <p:txBody>
          <a:bodyPr>
            <a:normAutofit fontScale="92500" lnSpcReduction="10000"/>
          </a:bodyPr>
          <a:lstStyle/>
          <a:p>
            <a:pPr marL="0" indent="0">
              <a:buNone/>
            </a:pPr>
            <a:r>
              <a:rPr lang="en-GB" dirty="0"/>
              <a:t>Inclusion criteria:</a:t>
            </a:r>
          </a:p>
          <a:p>
            <a:r>
              <a:rPr lang="en-GB" dirty="0"/>
              <a:t>Articles where passive data was collected through smartphones, commercial wearable devices or research-grade devices (e.g. actigraphy devices)</a:t>
            </a:r>
          </a:p>
          <a:p>
            <a:r>
              <a:rPr lang="en-GB" dirty="0"/>
              <a:t>Passive data defined as data collected for  &gt;24 hours in uncontrolled settings</a:t>
            </a:r>
          </a:p>
          <a:p>
            <a:r>
              <a:rPr lang="en-GB" dirty="0"/>
              <a:t>Sample must have at least 50% people with psychosis or schizophrenia</a:t>
            </a:r>
          </a:p>
        </p:txBody>
      </p:sp>
      <p:pic>
        <p:nvPicPr>
          <p:cNvPr id="5" name="Picture 4">
            <a:extLst>
              <a:ext uri="{FF2B5EF4-FFF2-40B4-BE49-F238E27FC236}">
                <a16:creationId xmlns:a16="http://schemas.microsoft.com/office/drawing/2014/main" id="{381438A6-6438-F4CE-E4AF-3820917CA650}"/>
              </a:ext>
            </a:extLst>
          </p:cNvPr>
          <p:cNvPicPr>
            <a:picLocks noChangeAspect="1"/>
          </p:cNvPicPr>
          <p:nvPr/>
        </p:nvPicPr>
        <p:blipFill>
          <a:blip r:embed="rId3"/>
          <a:srcRect l="4073" r="3545"/>
          <a:stretch/>
        </p:blipFill>
        <p:spPr>
          <a:xfrm>
            <a:off x="457807" y="1460568"/>
            <a:ext cx="4828803" cy="3614782"/>
          </a:xfrm>
          <a:prstGeom prst="rect">
            <a:avLst/>
          </a:prstGeom>
        </p:spPr>
      </p:pic>
      <p:pic>
        <p:nvPicPr>
          <p:cNvPr id="6" name="Picture 5" descr="A qr code on a white background&#10;&#10;Description automatically generated">
            <a:extLst>
              <a:ext uri="{FF2B5EF4-FFF2-40B4-BE49-F238E27FC236}">
                <a16:creationId xmlns:a16="http://schemas.microsoft.com/office/drawing/2014/main" id="{C6D6A6CC-E973-D7E1-0D1F-6EB04E0B47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2317" y="5075350"/>
            <a:ext cx="1639019" cy="1639019"/>
          </a:xfrm>
          <a:prstGeom prst="rect">
            <a:avLst/>
          </a:prstGeom>
        </p:spPr>
      </p:pic>
    </p:spTree>
    <p:extLst>
      <p:ext uri="{BB962C8B-B14F-4D97-AF65-F5344CB8AC3E}">
        <p14:creationId xmlns:p14="http://schemas.microsoft.com/office/powerpoint/2010/main" val="39360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4A4B695-9507-E720-A49C-15A2C2A271C7}"/>
              </a:ext>
            </a:extLst>
          </p:cNvPr>
          <p:cNvSpPr>
            <a:spLocks noGrp="1"/>
          </p:cNvSpPr>
          <p:nvPr>
            <p:ph type="title"/>
          </p:nvPr>
        </p:nvSpPr>
        <p:spPr>
          <a:xfrm>
            <a:off x="838200" y="0"/>
            <a:ext cx="10515600" cy="1325563"/>
          </a:xfrm>
        </p:spPr>
        <p:txBody>
          <a:bodyPr/>
          <a:lstStyle/>
          <a:p>
            <a:r>
              <a:rPr lang="en-GB" dirty="0"/>
              <a:t>Passive sensing review</a:t>
            </a:r>
          </a:p>
        </p:txBody>
      </p:sp>
      <p:sp>
        <p:nvSpPr>
          <p:cNvPr id="4" name="TextBox 3">
            <a:extLst>
              <a:ext uri="{FF2B5EF4-FFF2-40B4-BE49-F238E27FC236}">
                <a16:creationId xmlns:a16="http://schemas.microsoft.com/office/drawing/2014/main" id="{14114A45-6EC4-7521-882B-72F4BB13A82A}"/>
              </a:ext>
            </a:extLst>
          </p:cNvPr>
          <p:cNvSpPr txBox="1"/>
          <p:nvPr/>
        </p:nvSpPr>
        <p:spPr>
          <a:xfrm>
            <a:off x="490692" y="1345124"/>
            <a:ext cx="2053390" cy="1200329"/>
          </a:xfrm>
          <a:prstGeom prst="rect">
            <a:avLst/>
          </a:prstGeom>
          <a:noFill/>
        </p:spPr>
        <p:txBody>
          <a:bodyPr wrap="square" rtlCol="0">
            <a:spAutoFit/>
          </a:bodyPr>
          <a:lstStyle/>
          <a:p>
            <a:r>
              <a:rPr lang="en-GB" sz="7200" b="1" dirty="0">
                <a:solidFill>
                  <a:schemeClr val="accent4"/>
                </a:solidFill>
              </a:rPr>
              <a:t>203</a:t>
            </a:r>
          </a:p>
        </p:txBody>
      </p:sp>
      <p:sp>
        <p:nvSpPr>
          <p:cNvPr id="5" name="TextBox 4">
            <a:extLst>
              <a:ext uri="{FF2B5EF4-FFF2-40B4-BE49-F238E27FC236}">
                <a16:creationId xmlns:a16="http://schemas.microsoft.com/office/drawing/2014/main" id="{28B76B39-971F-5AB4-3DF7-6C6679BB18A0}"/>
              </a:ext>
            </a:extLst>
          </p:cNvPr>
          <p:cNvSpPr txBox="1"/>
          <p:nvPr/>
        </p:nvSpPr>
        <p:spPr>
          <a:xfrm>
            <a:off x="2303450" y="1620943"/>
            <a:ext cx="1331495" cy="646331"/>
          </a:xfrm>
          <a:prstGeom prst="rect">
            <a:avLst/>
          </a:prstGeom>
          <a:noFill/>
        </p:spPr>
        <p:txBody>
          <a:bodyPr wrap="square" rtlCol="0">
            <a:spAutoFit/>
          </a:bodyPr>
          <a:lstStyle/>
          <a:p>
            <a:r>
              <a:rPr lang="en-GB" dirty="0"/>
              <a:t>studies included</a:t>
            </a:r>
          </a:p>
        </p:txBody>
      </p:sp>
      <p:sp>
        <p:nvSpPr>
          <p:cNvPr id="7" name="TextBox 6">
            <a:extLst>
              <a:ext uri="{FF2B5EF4-FFF2-40B4-BE49-F238E27FC236}">
                <a16:creationId xmlns:a16="http://schemas.microsoft.com/office/drawing/2014/main" id="{D42D29C2-7835-C661-77A9-2C3A748FA577}"/>
              </a:ext>
            </a:extLst>
          </p:cNvPr>
          <p:cNvSpPr txBox="1"/>
          <p:nvPr/>
        </p:nvSpPr>
        <p:spPr>
          <a:xfrm>
            <a:off x="434458" y="4051577"/>
            <a:ext cx="1491916" cy="646331"/>
          </a:xfrm>
          <a:prstGeom prst="rect">
            <a:avLst/>
          </a:prstGeom>
          <a:noFill/>
        </p:spPr>
        <p:txBody>
          <a:bodyPr wrap="square" rtlCol="0">
            <a:spAutoFit/>
          </a:bodyPr>
          <a:lstStyle/>
          <a:p>
            <a:r>
              <a:rPr lang="en-GB" sz="3600" b="1" dirty="0">
                <a:solidFill>
                  <a:schemeClr val="accent1"/>
                </a:solidFill>
              </a:rPr>
              <a:t>55% </a:t>
            </a:r>
          </a:p>
        </p:txBody>
      </p:sp>
      <p:sp>
        <p:nvSpPr>
          <p:cNvPr id="8" name="TextBox 7">
            <a:extLst>
              <a:ext uri="{FF2B5EF4-FFF2-40B4-BE49-F238E27FC236}">
                <a16:creationId xmlns:a16="http://schemas.microsoft.com/office/drawing/2014/main" id="{527A5D1B-9CFB-5E1E-121D-3AFF8140D478}"/>
              </a:ext>
            </a:extLst>
          </p:cNvPr>
          <p:cNvSpPr txBox="1"/>
          <p:nvPr/>
        </p:nvSpPr>
        <p:spPr>
          <a:xfrm>
            <a:off x="1709806" y="4030887"/>
            <a:ext cx="2526631" cy="646331"/>
          </a:xfrm>
          <a:prstGeom prst="rect">
            <a:avLst/>
          </a:prstGeom>
          <a:noFill/>
        </p:spPr>
        <p:txBody>
          <a:bodyPr wrap="square" rtlCol="0">
            <a:spAutoFit/>
          </a:bodyPr>
          <a:lstStyle/>
          <a:p>
            <a:r>
              <a:rPr lang="en-GB" dirty="0"/>
              <a:t>collected data for 7 days or less</a:t>
            </a:r>
          </a:p>
        </p:txBody>
      </p:sp>
      <p:sp>
        <p:nvSpPr>
          <p:cNvPr id="10" name="TextBox 9">
            <a:extLst>
              <a:ext uri="{FF2B5EF4-FFF2-40B4-BE49-F238E27FC236}">
                <a16:creationId xmlns:a16="http://schemas.microsoft.com/office/drawing/2014/main" id="{D5573F99-865E-A39F-D1A4-BBD005B1C79C}"/>
              </a:ext>
            </a:extLst>
          </p:cNvPr>
          <p:cNvSpPr txBox="1"/>
          <p:nvPr/>
        </p:nvSpPr>
        <p:spPr>
          <a:xfrm>
            <a:off x="1120326" y="2891445"/>
            <a:ext cx="1950198" cy="646331"/>
          </a:xfrm>
          <a:prstGeom prst="rect">
            <a:avLst/>
          </a:prstGeom>
          <a:noFill/>
        </p:spPr>
        <p:txBody>
          <a:bodyPr wrap="square" rtlCol="0">
            <a:spAutoFit/>
          </a:bodyPr>
          <a:lstStyle/>
          <a:p>
            <a:r>
              <a:rPr lang="en-GB" dirty="0"/>
              <a:t>Median sample size was </a:t>
            </a:r>
          </a:p>
        </p:txBody>
      </p:sp>
      <p:sp>
        <p:nvSpPr>
          <p:cNvPr id="11" name="TextBox 10">
            <a:extLst>
              <a:ext uri="{FF2B5EF4-FFF2-40B4-BE49-F238E27FC236}">
                <a16:creationId xmlns:a16="http://schemas.microsoft.com/office/drawing/2014/main" id="{4F813D99-B13D-14BF-7F8B-8FD4414878A5}"/>
              </a:ext>
            </a:extLst>
          </p:cNvPr>
          <p:cNvSpPr txBox="1"/>
          <p:nvPr/>
        </p:nvSpPr>
        <p:spPr>
          <a:xfrm>
            <a:off x="2962349" y="2851302"/>
            <a:ext cx="930875" cy="646331"/>
          </a:xfrm>
          <a:prstGeom prst="rect">
            <a:avLst/>
          </a:prstGeom>
          <a:noFill/>
        </p:spPr>
        <p:txBody>
          <a:bodyPr wrap="square" rtlCol="0">
            <a:spAutoFit/>
          </a:bodyPr>
          <a:lstStyle/>
          <a:p>
            <a:r>
              <a:rPr lang="en-GB" sz="3600" b="1" dirty="0">
                <a:solidFill>
                  <a:schemeClr val="accent2"/>
                </a:solidFill>
              </a:rPr>
              <a:t>60</a:t>
            </a:r>
          </a:p>
        </p:txBody>
      </p:sp>
      <p:pic>
        <p:nvPicPr>
          <p:cNvPr id="12" name="Graphic 11" descr="Smart Phone with solid fill">
            <a:extLst>
              <a:ext uri="{FF2B5EF4-FFF2-40B4-BE49-F238E27FC236}">
                <a16:creationId xmlns:a16="http://schemas.microsoft.com/office/drawing/2014/main" id="{C4B33C06-3AC1-65CE-CD5B-8238073AD3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59428" y="1287683"/>
            <a:ext cx="632817" cy="632817"/>
          </a:xfrm>
          <a:prstGeom prst="rect">
            <a:avLst/>
          </a:prstGeom>
        </p:spPr>
      </p:pic>
      <p:pic>
        <p:nvPicPr>
          <p:cNvPr id="14" name="Graphic 13" descr="Sleep with solid fill">
            <a:extLst>
              <a:ext uri="{FF2B5EF4-FFF2-40B4-BE49-F238E27FC236}">
                <a16:creationId xmlns:a16="http://schemas.microsoft.com/office/drawing/2014/main" id="{D4E49CBB-0E06-F629-B212-5CEB3D022A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597853" y="2601002"/>
            <a:ext cx="689102" cy="689102"/>
          </a:xfrm>
          <a:prstGeom prst="rect">
            <a:avLst/>
          </a:prstGeom>
        </p:spPr>
      </p:pic>
      <p:pic>
        <p:nvPicPr>
          <p:cNvPr id="15" name="Graphic 14" descr="Run with solid fill">
            <a:extLst>
              <a:ext uri="{FF2B5EF4-FFF2-40B4-BE49-F238E27FC236}">
                <a16:creationId xmlns:a16="http://schemas.microsoft.com/office/drawing/2014/main" id="{FD8C7A41-2DB6-749C-1AE4-301857F1AC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597853" y="2124242"/>
            <a:ext cx="689102" cy="689102"/>
          </a:xfrm>
          <a:prstGeom prst="rect">
            <a:avLst/>
          </a:prstGeom>
        </p:spPr>
      </p:pic>
      <p:sp>
        <p:nvSpPr>
          <p:cNvPr id="17" name="TextBox 16">
            <a:extLst>
              <a:ext uri="{FF2B5EF4-FFF2-40B4-BE49-F238E27FC236}">
                <a16:creationId xmlns:a16="http://schemas.microsoft.com/office/drawing/2014/main" id="{BA816220-1D67-574C-7B53-3AFDA5DC0199}"/>
              </a:ext>
            </a:extLst>
          </p:cNvPr>
          <p:cNvSpPr txBox="1"/>
          <p:nvPr/>
        </p:nvSpPr>
        <p:spPr>
          <a:xfrm>
            <a:off x="5305625" y="1393592"/>
            <a:ext cx="4653803" cy="461665"/>
          </a:xfrm>
          <a:prstGeom prst="rect">
            <a:avLst/>
          </a:prstGeom>
          <a:noFill/>
        </p:spPr>
        <p:txBody>
          <a:bodyPr wrap="square" rtlCol="0">
            <a:spAutoFit/>
          </a:bodyPr>
          <a:lstStyle/>
          <a:p>
            <a:r>
              <a:rPr lang="en-GB" sz="2400" b="1" dirty="0">
                <a:solidFill>
                  <a:schemeClr val="accent1">
                    <a:lumMod val="75000"/>
                  </a:schemeClr>
                </a:solidFill>
              </a:rPr>
              <a:t>46</a:t>
            </a:r>
            <a:r>
              <a:rPr lang="en-GB" sz="2400" dirty="0"/>
              <a:t> studies used smartphones</a:t>
            </a:r>
          </a:p>
        </p:txBody>
      </p:sp>
      <p:sp>
        <p:nvSpPr>
          <p:cNvPr id="18" name="TextBox 17">
            <a:extLst>
              <a:ext uri="{FF2B5EF4-FFF2-40B4-BE49-F238E27FC236}">
                <a16:creationId xmlns:a16="http://schemas.microsoft.com/office/drawing/2014/main" id="{F0FA7581-5379-07C1-8E71-960782C2F2B1}"/>
              </a:ext>
            </a:extLst>
          </p:cNvPr>
          <p:cNvSpPr txBox="1"/>
          <p:nvPr/>
        </p:nvSpPr>
        <p:spPr>
          <a:xfrm>
            <a:off x="5310082" y="2222220"/>
            <a:ext cx="5511354" cy="830997"/>
          </a:xfrm>
          <a:prstGeom prst="rect">
            <a:avLst/>
          </a:prstGeom>
          <a:noFill/>
        </p:spPr>
        <p:txBody>
          <a:bodyPr wrap="square" rtlCol="0">
            <a:spAutoFit/>
          </a:bodyPr>
          <a:lstStyle/>
          <a:p>
            <a:r>
              <a:rPr lang="en-GB" sz="2400" b="1" dirty="0">
                <a:solidFill>
                  <a:schemeClr val="accent1">
                    <a:lumMod val="75000"/>
                  </a:schemeClr>
                </a:solidFill>
              </a:rPr>
              <a:t>115</a:t>
            </a:r>
            <a:r>
              <a:rPr lang="en-GB" sz="2400" dirty="0"/>
              <a:t> studies used accelerometers (including actigraphy devices)</a:t>
            </a:r>
          </a:p>
        </p:txBody>
      </p:sp>
      <p:pic>
        <p:nvPicPr>
          <p:cNvPr id="21" name="Graphic 20" descr="Watch with solid fill">
            <a:extLst>
              <a:ext uri="{FF2B5EF4-FFF2-40B4-BE49-F238E27FC236}">
                <a16:creationId xmlns:a16="http://schemas.microsoft.com/office/drawing/2014/main" id="{57E2F25B-7860-1539-9193-A40F1E2790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25147" y="3519401"/>
            <a:ext cx="750620" cy="750620"/>
          </a:xfrm>
          <a:prstGeom prst="rect">
            <a:avLst/>
          </a:prstGeom>
        </p:spPr>
      </p:pic>
      <p:pic>
        <p:nvPicPr>
          <p:cNvPr id="22" name="Graphic 21" descr="Shirt with solid fill">
            <a:extLst>
              <a:ext uri="{FF2B5EF4-FFF2-40B4-BE49-F238E27FC236}">
                <a16:creationId xmlns:a16="http://schemas.microsoft.com/office/drawing/2014/main" id="{B529C067-5126-6128-4C48-E1429A83AEE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592245" y="4697908"/>
            <a:ext cx="758033" cy="758033"/>
          </a:xfrm>
          <a:prstGeom prst="rect">
            <a:avLst/>
          </a:prstGeom>
        </p:spPr>
      </p:pic>
      <p:sp>
        <p:nvSpPr>
          <p:cNvPr id="23" name="TextBox 22">
            <a:extLst>
              <a:ext uri="{FF2B5EF4-FFF2-40B4-BE49-F238E27FC236}">
                <a16:creationId xmlns:a16="http://schemas.microsoft.com/office/drawing/2014/main" id="{FFCA0ADD-8A2A-55A6-6BA1-F47FF7C525F8}"/>
              </a:ext>
            </a:extLst>
          </p:cNvPr>
          <p:cNvSpPr txBox="1"/>
          <p:nvPr/>
        </p:nvSpPr>
        <p:spPr>
          <a:xfrm>
            <a:off x="5334910" y="3391546"/>
            <a:ext cx="4693094" cy="830997"/>
          </a:xfrm>
          <a:prstGeom prst="rect">
            <a:avLst/>
          </a:prstGeom>
          <a:noFill/>
        </p:spPr>
        <p:txBody>
          <a:bodyPr wrap="square" rtlCol="0">
            <a:spAutoFit/>
          </a:bodyPr>
          <a:lstStyle/>
          <a:p>
            <a:r>
              <a:rPr lang="en-GB" sz="2400" b="1" dirty="0">
                <a:solidFill>
                  <a:schemeClr val="accent1">
                    <a:lumMod val="75000"/>
                  </a:schemeClr>
                </a:solidFill>
              </a:rPr>
              <a:t>21</a:t>
            </a:r>
            <a:r>
              <a:rPr lang="en-GB" sz="2400" dirty="0"/>
              <a:t> studies used smartwatches or commercial fitness bands</a:t>
            </a:r>
          </a:p>
        </p:txBody>
      </p:sp>
      <p:sp>
        <p:nvSpPr>
          <p:cNvPr id="24" name="TextBox 23">
            <a:extLst>
              <a:ext uri="{FF2B5EF4-FFF2-40B4-BE49-F238E27FC236}">
                <a16:creationId xmlns:a16="http://schemas.microsoft.com/office/drawing/2014/main" id="{C7734BEC-F78F-41EB-2DD4-7453F7F15734}"/>
              </a:ext>
            </a:extLst>
          </p:cNvPr>
          <p:cNvSpPr txBox="1"/>
          <p:nvPr/>
        </p:nvSpPr>
        <p:spPr>
          <a:xfrm>
            <a:off x="5307826" y="4445212"/>
            <a:ext cx="4747262" cy="1200329"/>
          </a:xfrm>
          <a:prstGeom prst="rect">
            <a:avLst/>
          </a:prstGeom>
          <a:noFill/>
        </p:spPr>
        <p:txBody>
          <a:bodyPr wrap="square" rtlCol="0">
            <a:spAutoFit/>
          </a:bodyPr>
          <a:lstStyle/>
          <a:p>
            <a:r>
              <a:rPr lang="en-GB" sz="2400" b="1" dirty="0">
                <a:solidFill>
                  <a:schemeClr val="accent1">
                    <a:lumMod val="75000"/>
                  </a:schemeClr>
                </a:solidFill>
              </a:rPr>
              <a:t>29</a:t>
            </a:r>
            <a:r>
              <a:rPr lang="en-GB" sz="2400" dirty="0"/>
              <a:t> studies used other wearables (including adhesive patches and heart rate monitors)</a:t>
            </a:r>
          </a:p>
        </p:txBody>
      </p:sp>
      <p:cxnSp>
        <p:nvCxnSpPr>
          <p:cNvPr id="26" name="Straight Connector 25">
            <a:extLst>
              <a:ext uri="{FF2B5EF4-FFF2-40B4-BE49-F238E27FC236}">
                <a16:creationId xmlns:a16="http://schemas.microsoft.com/office/drawing/2014/main" id="{17378A8A-7738-C256-685B-04A66A35DA3E}"/>
              </a:ext>
            </a:extLst>
          </p:cNvPr>
          <p:cNvCxnSpPr>
            <a:cxnSpLocks/>
          </p:cNvCxnSpPr>
          <p:nvPr/>
        </p:nvCxnSpPr>
        <p:spPr>
          <a:xfrm>
            <a:off x="4844562" y="1355875"/>
            <a:ext cx="0" cy="508195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CBB31A9-56BF-D0F1-4DDC-3BA17F03DC4B}"/>
              </a:ext>
            </a:extLst>
          </p:cNvPr>
          <p:cNvSpPr txBox="1"/>
          <p:nvPr/>
        </p:nvSpPr>
        <p:spPr>
          <a:xfrm>
            <a:off x="840049" y="5199256"/>
            <a:ext cx="1243939" cy="646331"/>
          </a:xfrm>
          <a:prstGeom prst="rect">
            <a:avLst/>
          </a:prstGeom>
          <a:noFill/>
        </p:spPr>
        <p:txBody>
          <a:bodyPr wrap="square" rtlCol="0">
            <a:spAutoFit/>
          </a:bodyPr>
          <a:lstStyle/>
          <a:p>
            <a:r>
              <a:rPr lang="en-GB" sz="3600" b="1" dirty="0">
                <a:solidFill>
                  <a:schemeClr val="bg2"/>
                </a:solidFill>
              </a:rPr>
              <a:t>91% </a:t>
            </a:r>
          </a:p>
        </p:txBody>
      </p:sp>
      <p:sp>
        <p:nvSpPr>
          <p:cNvPr id="30" name="TextBox 29">
            <a:extLst>
              <a:ext uri="{FF2B5EF4-FFF2-40B4-BE49-F238E27FC236}">
                <a16:creationId xmlns:a16="http://schemas.microsoft.com/office/drawing/2014/main" id="{AFB5C25E-467B-2BC5-0BF7-1D15ED1297D4}"/>
              </a:ext>
            </a:extLst>
          </p:cNvPr>
          <p:cNvSpPr txBox="1"/>
          <p:nvPr/>
        </p:nvSpPr>
        <p:spPr>
          <a:xfrm>
            <a:off x="2087031" y="5279684"/>
            <a:ext cx="2526629" cy="646331"/>
          </a:xfrm>
          <a:prstGeom prst="rect">
            <a:avLst/>
          </a:prstGeom>
          <a:noFill/>
        </p:spPr>
        <p:txBody>
          <a:bodyPr wrap="square" rtlCol="0">
            <a:spAutoFit/>
          </a:bodyPr>
          <a:lstStyle/>
          <a:p>
            <a:r>
              <a:rPr lang="en-GB" dirty="0"/>
              <a:t>collected data through a single device</a:t>
            </a:r>
          </a:p>
        </p:txBody>
      </p:sp>
      <p:sp>
        <p:nvSpPr>
          <p:cNvPr id="31" name="TextBox 30">
            <a:extLst>
              <a:ext uri="{FF2B5EF4-FFF2-40B4-BE49-F238E27FC236}">
                <a16:creationId xmlns:a16="http://schemas.microsoft.com/office/drawing/2014/main" id="{21090FF1-08DA-A32D-940A-08D98F383AC3}"/>
              </a:ext>
            </a:extLst>
          </p:cNvPr>
          <p:cNvSpPr txBox="1"/>
          <p:nvPr/>
        </p:nvSpPr>
        <p:spPr>
          <a:xfrm>
            <a:off x="5307826" y="5917802"/>
            <a:ext cx="4475283" cy="461665"/>
          </a:xfrm>
          <a:prstGeom prst="rect">
            <a:avLst/>
          </a:prstGeom>
          <a:noFill/>
        </p:spPr>
        <p:txBody>
          <a:bodyPr wrap="square" rtlCol="0">
            <a:spAutoFit/>
          </a:bodyPr>
          <a:lstStyle/>
          <a:p>
            <a:r>
              <a:rPr lang="en-GB" sz="2400" b="1" dirty="0">
                <a:solidFill>
                  <a:schemeClr val="accent1">
                    <a:lumMod val="75000"/>
                  </a:schemeClr>
                </a:solidFill>
              </a:rPr>
              <a:t>12</a:t>
            </a:r>
            <a:r>
              <a:rPr lang="en-GB" dirty="0"/>
              <a:t> </a:t>
            </a:r>
            <a:r>
              <a:rPr lang="en-GB" sz="2400" dirty="0"/>
              <a:t>studies used pedometers</a:t>
            </a:r>
          </a:p>
        </p:txBody>
      </p:sp>
      <p:pic>
        <p:nvPicPr>
          <p:cNvPr id="33" name="Graphic 32" descr="Shoe footprints with solid fill">
            <a:extLst>
              <a:ext uri="{FF2B5EF4-FFF2-40B4-BE49-F238E27FC236}">
                <a16:creationId xmlns:a16="http://schemas.microsoft.com/office/drawing/2014/main" id="{E88B9246-7EDA-0CD6-DD06-DE6D02EDE65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925147" y="5773325"/>
            <a:ext cx="750620" cy="750620"/>
          </a:xfrm>
          <a:prstGeom prst="rect">
            <a:avLst/>
          </a:prstGeom>
        </p:spPr>
      </p:pic>
    </p:spTree>
    <p:extLst>
      <p:ext uri="{BB962C8B-B14F-4D97-AF65-F5344CB8AC3E}">
        <p14:creationId xmlns:p14="http://schemas.microsoft.com/office/powerpoint/2010/main" val="3031276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986BE4-1D63-BCE1-099E-EAFD79DC25F5}"/>
              </a:ext>
            </a:extLst>
          </p:cNvPr>
          <p:cNvSpPr txBox="1"/>
          <p:nvPr/>
        </p:nvSpPr>
        <p:spPr>
          <a:xfrm>
            <a:off x="560717" y="2029515"/>
            <a:ext cx="3331234" cy="2862322"/>
          </a:xfrm>
          <a:prstGeom prst="rect">
            <a:avLst/>
          </a:prstGeom>
          <a:noFill/>
        </p:spPr>
        <p:txBody>
          <a:bodyPr wrap="square" rtlCol="0">
            <a:spAutoFit/>
          </a:bodyPr>
          <a:lstStyle/>
          <a:p>
            <a:r>
              <a:rPr lang="en-GB" b="1" dirty="0">
                <a:solidFill>
                  <a:schemeClr val="accent4"/>
                </a:solidFill>
              </a:rPr>
              <a:t>55</a:t>
            </a:r>
            <a:r>
              <a:rPr lang="en-GB" dirty="0"/>
              <a:t> studies stated using device proprietary algorithms to derive features</a:t>
            </a:r>
          </a:p>
          <a:p>
            <a:endParaRPr lang="en-GB" dirty="0"/>
          </a:p>
          <a:p>
            <a:r>
              <a:rPr lang="en-GB" dirty="0"/>
              <a:t>Some open-source methods were used, including methods for processing raw GPS and accelerometer data, and R packages for calculating circadian rhythm metrics</a:t>
            </a:r>
          </a:p>
        </p:txBody>
      </p:sp>
      <p:sp>
        <p:nvSpPr>
          <p:cNvPr id="4" name="Title 1">
            <a:extLst>
              <a:ext uri="{FF2B5EF4-FFF2-40B4-BE49-F238E27FC236}">
                <a16:creationId xmlns:a16="http://schemas.microsoft.com/office/drawing/2014/main" id="{DC27CA42-92E9-46E6-BD06-482E16D72E51}"/>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GB" dirty="0"/>
              <a:t>Passive sensing review</a:t>
            </a:r>
          </a:p>
        </p:txBody>
      </p:sp>
      <p:cxnSp>
        <p:nvCxnSpPr>
          <p:cNvPr id="8" name="Straight Connector 7">
            <a:extLst>
              <a:ext uri="{FF2B5EF4-FFF2-40B4-BE49-F238E27FC236}">
                <a16:creationId xmlns:a16="http://schemas.microsoft.com/office/drawing/2014/main" id="{6851AFA0-F1F6-3E14-C380-E475771DC36C}"/>
              </a:ext>
            </a:extLst>
          </p:cNvPr>
          <p:cNvCxnSpPr>
            <a:cxnSpLocks/>
          </p:cNvCxnSpPr>
          <p:nvPr/>
        </p:nvCxnSpPr>
        <p:spPr>
          <a:xfrm>
            <a:off x="4235570" y="1418881"/>
            <a:ext cx="0" cy="37499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465F34-89CC-5B45-AC2C-294228B8BBD6}"/>
              </a:ext>
            </a:extLst>
          </p:cNvPr>
          <p:cNvCxnSpPr>
            <a:cxnSpLocks/>
          </p:cNvCxnSpPr>
          <p:nvPr/>
        </p:nvCxnSpPr>
        <p:spPr>
          <a:xfrm>
            <a:off x="8356121" y="1418881"/>
            <a:ext cx="0" cy="374995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0BBD64-77AC-6B3F-DC44-FF04DF80E593}"/>
              </a:ext>
            </a:extLst>
          </p:cNvPr>
          <p:cNvSpPr txBox="1"/>
          <p:nvPr/>
        </p:nvSpPr>
        <p:spPr>
          <a:xfrm>
            <a:off x="776377" y="1415523"/>
            <a:ext cx="3115574" cy="461665"/>
          </a:xfrm>
          <a:prstGeom prst="rect">
            <a:avLst/>
          </a:prstGeom>
          <a:noFill/>
        </p:spPr>
        <p:txBody>
          <a:bodyPr wrap="square" rtlCol="0">
            <a:spAutoFit/>
          </a:bodyPr>
          <a:lstStyle/>
          <a:p>
            <a:r>
              <a:rPr lang="en-GB" sz="2400" b="1" dirty="0">
                <a:solidFill>
                  <a:schemeClr val="accent4"/>
                </a:solidFill>
              </a:rPr>
              <a:t>Variable extraction</a:t>
            </a:r>
          </a:p>
        </p:txBody>
      </p:sp>
      <p:sp>
        <p:nvSpPr>
          <p:cNvPr id="12" name="TextBox 11">
            <a:extLst>
              <a:ext uri="{FF2B5EF4-FFF2-40B4-BE49-F238E27FC236}">
                <a16:creationId xmlns:a16="http://schemas.microsoft.com/office/drawing/2014/main" id="{5FEBEB54-54C2-7037-B50A-E3B2AC8837BC}"/>
              </a:ext>
            </a:extLst>
          </p:cNvPr>
          <p:cNvSpPr txBox="1"/>
          <p:nvPr/>
        </p:nvSpPr>
        <p:spPr>
          <a:xfrm>
            <a:off x="4922809" y="1422363"/>
            <a:ext cx="2562044" cy="461665"/>
          </a:xfrm>
          <a:prstGeom prst="rect">
            <a:avLst/>
          </a:prstGeom>
          <a:noFill/>
        </p:spPr>
        <p:txBody>
          <a:bodyPr wrap="square" rtlCol="0">
            <a:spAutoFit/>
          </a:bodyPr>
          <a:lstStyle/>
          <a:p>
            <a:r>
              <a:rPr lang="en-GB" sz="2400" b="1" dirty="0">
                <a:solidFill>
                  <a:schemeClr val="accent2"/>
                </a:solidFill>
              </a:rPr>
              <a:t>Missing data</a:t>
            </a:r>
          </a:p>
        </p:txBody>
      </p:sp>
      <p:sp>
        <p:nvSpPr>
          <p:cNvPr id="13" name="TextBox 12">
            <a:extLst>
              <a:ext uri="{FF2B5EF4-FFF2-40B4-BE49-F238E27FC236}">
                <a16:creationId xmlns:a16="http://schemas.microsoft.com/office/drawing/2014/main" id="{C1C963E6-2404-61A5-5984-4E0F345FD612}"/>
              </a:ext>
            </a:extLst>
          </p:cNvPr>
          <p:cNvSpPr txBox="1"/>
          <p:nvPr/>
        </p:nvSpPr>
        <p:spPr>
          <a:xfrm>
            <a:off x="8800383" y="1422363"/>
            <a:ext cx="3050872" cy="461665"/>
          </a:xfrm>
          <a:prstGeom prst="rect">
            <a:avLst/>
          </a:prstGeom>
          <a:noFill/>
        </p:spPr>
        <p:txBody>
          <a:bodyPr wrap="square" rtlCol="0">
            <a:spAutoFit/>
          </a:bodyPr>
          <a:lstStyle/>
          <a:p>
            <a:r>
              <a:rPr lang="en-GB" sz="2400" b="1" dirty="0">
                <a:solidFill>
                  <a:schemeClr val="tx2"/>
                </a:solidFill>
              </a:rPr>
              <a:t>Repeated measures</a:t>
            </a:r>
          </a:p>
        </p:txBody>
      </p:sp>
      <p:sp>
        <p:nvSpPr>
          <p:cNvPr id="14" name="TextBox 13">
            <a:extLst>
              <a:ext uri="{FF2B5EF4-FFF2-40B4-BE49-F238E27FC236}">
                <a16:creationId xmlns:a16="http://schemas.microsoft.com/office/drawing/2014/main" id="{7A5B8D77-2E8B-ACE2-BD0B-FEEBAC83E45A}"/>
              </a:ext>
            </a:extLst>
          </p:cNvPr>
          <p:cNvSpPr txBox="1"/>
          <p:nvPr/>
        </p:nvSpPr>
        <p:spPr>
          <a:xfrm>
            <a:off x="4661143" y="2029515"/>
            <a:ext cx="3269406" cy="2585323"/>
          </a:xfrm>
          <a:prstGeom prst="rect">
            <a:avLst/>
          </a:prstGeom>
          <a:noFill/>
        </p:spPr>
        <p:txBody>
          <a:bodyPr wrap="square" rtlCol="0">
            <a:spAutoFit/>
          </a:bodyPr>
          <a:lstStyle/>
          <a:p>
            <a:r>
              <a:rPr lang="en-GB" b="1" dirty="0">
                <a:solidFill>
                  <a:schemeClr val="accent2"/>
                </a:solidFill>
              </a:rPr>
              <a:t>69</a:t>
            </a:r>
            <a:r>
              <a:rPr lang="en-GB" dirty="0">
                <a:solidFill>
                  <a:schemeClr val="accent2"/>
                </a:solidFill>
              </a:rPr>
              <a:t> </a:t>
            </a:r>
            <a:r>
              <a:rPr lang="en-GB" dirty="0"/>
              <a:t>studies applied a threshold of data quantity</a:t>
            </a:r>
          </a:p>
          <a:p>
            <a:endParaRPr lang="en-GB" dirty="0"/>
          </a:p>
          <a:p>
            <a:r>
              <a:rPr lang="en-GB" b="1" dirty="0">
                <a:solidFill>
                  <a:schemeClr val="accent2"/>
                </a:solidFill>
              </a:rPr>
              <a:t>11</a:t>
            </a:r>
            <a:r>
              <a:rPr lang="en-GB" dirty="0"/>
              <a:t> studies imputed missing data, whilst </a:t>
            </a:r>
            <a:r>
              <a:rPr lang="en-GB" b="1" dirty="0">
                <a:solidFill>
                  <a:schemeClr val="accent2"/>
                </a:solidFill>
              </a:rPr>
              <a:t>3</a:t>
            </a:r>
            <a:r>
              <a:rPr lang="en-GB" dirty="0"/>
              <a:t> studies used the amount of missing data as a feature/predictor in their analyses</a:t>
            </a:r>
          </a:p>
          <a:p>
            <a:pPr algn="l"/>
            <a:endParaRPr lang="en-GB" dirty="0">
              <a:solidFill>
                <a:schemeClr val="accent2"/>
              </a:solidFill>
            </a:endParaRPr>
          </a:p>
        </p:txBody>
      </p:sp>
      <p:sp>
        <p:nvSpPr>
          <p:cNvPr id="15" name="TextBox 14">
            <a:extLst>
              <a:ext uri="{FF2B5EF4-FFF2-40B4-BE49-F238E27FC236}">
                <a16:creationId xmlns:a16="http://schemas.microsoft.com/office/drawing/2014/main" id="{470AA9A3-71D0-E281-F2CF-F2107788FD4F}"/>
              </a:ext>
            </a:extLst>
          </p:cNvPr>
          <p:cNvSpPr txBox="1"/>
          <p:nvPr/>
        </p:nvSpPr>
        <p:spPr>
          <a:xfrm>
            <a:off x="8637916" y="2029515"/>
            <a:ext cx="3213341" cy="2585323"/>
          </a:xfrm>
          <a:prstGeom prst="rect">
            <a:avLst/>
          </a:prstGeom>
          <a:noFill/>
        </p:spPr>
        <p:txBody>
          <a:bodyPr wrap="square" rtlCol="0">
            <a:spAutoFit/>
          </a:bodyPr>
          <a:lstStyle/>
          <a:p>
            <a:pPr algn="l"/>
            <a:r>
              <a:rPr lang="en-GB" b="1" dirty="0">
                <a:solidFill>
                  <a:schemeClr val="tx2"/>
                </a:solidFill>
              </a:rPr>
              <a:t>142</a:t>
            </a:r>
            <a:r>
              <a:rPr lang="en-GB" dirty="0"/>
              <a:t> studies </a:t>
            </a:r>
            <a:r>
              <a:rPr lang="en-GB" b="0" i="0" u="none" strike="noStrike" baseline="0" dirty="0"/>
              <a:t>either did not specify how they had utilised the repeated measurements or had aggregated to a single value</a:t>
            </a:r>
          </a:p>
          <a:p>
            <a:pPr algn="l"/>
            <a:endParaRPr lang="en-GB" dirty="0"/>
          </a:p>
          <a:p>
            <a:pPr algn="l"/>
            <a:r>
              <a:rPr lang="en-GB" dirty="0"/>
              <a:t>Others used mixed-effects models, time series models or machine learning methods</a:t>
            </a:r>
          </a:p>
        </p:txBody>
      </p:sp>
      <p:sp>
        <p:nvSpPr>
          <p:cNvPr id="16" name="TextBox 15">
            <a:extLst>
              <a:ext uri="{FF2B5EF4-FFF2-40B4-BE49-F238E27FC236}">
                <a16:creationId xmlns:a16="http://schemas.microsoft.com/office/drawing/2014/main" id="{AE4D31BB-E2F5-16E6-7287-D6160D200C0C}"/>
              </a:ext>
            </a:extLst>
          </p:cNvPr>
          <p:cNvSpPr txBox="1"/>
          <p:nvPr/>
        </p:nvSpPr>
        <p:spPr>
          <a:xfrm>
            <a:off x="838200" y="5535795"/>
            <a:ext cx="10453777" cy="1200329"/>
          </a:xfrm>
          <a:prstGeom prst="rect">
            <a:avLst/>
          </a:prstGeom>
          <a:noFill/>
        </p:spPr>
        <p:txBody>
          <a:bodyPr wrap="square" rtlCol="0">
            <a:spAutoFit/>
          </a:bodyPr>
          <a:lstStyle/>
          <a:p>
            <a:pPr algn="ctr"/>
            <a:r>
              <a:rPr lang="en-GB" sz="2400" b="1" dirty="0"/>
              <a:t>Overall, the reporting of methods used to process and analyse passive sensor data was inconsistent, which has implications for reproducibility</a:t>
            </a:r>
          </a:p>
          <a:p>
            <a:pPr algn="ctr"/>
            <a:endParaRPr lang="en-GB" sz="2400" b="1" dirty="0"/>
          </a:p>
        </p:txBody>
      </p:sp>
    </p:spTree>
    <p:extLst>
      <p:ext uri="{BB962C8B-B14F-4D97-AF65-F5344CB8AC3E}">
        <p14:creationId xmlns:p14="http://schemas.microsoft.com/office/powerpoint/2010/main" val="4141502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959E21-962D-8DB9-A387-982A9F940747}"/>
              </a:ext>
            </a:extLst>
          </p:cNvPr>
          <p:cNvSpPr/>
          <p:nvPr/>
        </p:nvSpPr>
        <p:spPr>
          <a:xfrm flipH="1">
            <a:off x="1476437" y="2909476"/>
            <a:ext cx="9877362" cy="113792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2"/>
            <a:r>
              <a:rPr lang="en-GB" sz="2800" dirty="0">
                <a:solidFill>
                  <a:schemeClr val="bg1"/>
                </a:solidFill>
              </a:rPr>
              <a:t>Develop prediction models using variety of modelling strategies </a:t>
            </a:r>
          </a:p>
        </p:txBody>
      </p:sp>
      <p:sp>
        <p:nvSpPr>
          <p:cNvPr id="2" name="Title 1">
            <a:extLst>
              <a:ext uri="{FF2B5EF4-FFF2-40B4-BE49-F238E27FC236}">
                <a16:creationId xmlns:a16="http://schemas.microsoft.com/office/drawing/2014/main" id="{16786A09-CA87-D7D5-73F1-11886900735D}"/>
              </a:ext>
            </a:extLst>
          </p:cNvPr>
          <p:cNvSpPr>
            <a:spLocks noGrp="1"/>
          </p:cNvSpPr>
          <p:nvPr>
            <p:ph type="title"/>
          </p:nvPr>
        </p:nvSpPr>
        <p:spPr/>
        <p:txBody>
          <a:bodyPr/>
          <a:lstStyle/>
          <a:p>
            <a:r>
              <a:rPr lang="en-GB" dirty="0"/>
              <a:t>Next steps in CONNECT</a:t>
            </a:r>
          </a:p>
        </p:txBody>
      </p:sp>
      <p:sp>
        <p:nvSpPr>
          <p:cNvPr id="3" name="Rectangle 2">
            <a:extLst>
              <a:ext uri="{FF2B5EF4-FFF2-40B4-BE49-F238E27FC236}">
                <a16:creationId xmlns:a16="http://schemas.microsoft.com/office/drawing/2014/main" id="{C8B61CE0-2C03-6AC9-75E3-0404C18E78E8}"/>
              </a:ext>
            </a:extLst>
          </p:cNvPr>
          <p:cNvSpPr/>
          <p:nvPr/>
        </p:nvSpPr>
        <p:spPr>
          <a:xfrm flipH="1">
            <a:off x="1476435" y="4190332"/>
            <a:ext cx="9877361" cy="1898969"/>
          </a:xfrm>
          <a:prstGeom prst="rect">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2"/>
            <a:r>
              <a:rPr lang="en-GB" sz="2800" dirty="0">
                <a:solidFill>
                  <a:schemeClr val="bg1"/>
                </a:solidFill>
              </a:rPr>
              <a:t>PPIE work around the following:</a:t>
            </a:r>
          </a:p>
          <a:p>
            <a:pPr marL="1371600" lvl="2" indent="-457200">
              <a:buFont typeface="Arial" panose="020B0604020202020204" pitchFamily="34" charset="0"/>
              <a:buChar char="•"/>
            </a:pPr>
            <a:r>
              <a:rPr lang="en-GB" sz="2800" dirty="0">
                <a:solidFill>
                  <a:schemeClr val="bg1"/>
                </a:solidFill>
              </a:rPr>
              <a:t>Model performance metrics</a:t>
            </a:r>
          </a:p>
          <a:p>
            <a:pPr marL="1371600" lvl="2" indent="-457200">
              <a:buFont typeface="Arial" panose="020B0604020202020204" pitchFamily="34" charset="0"/>
              <a:buChar char="•"/>
            </a:pPr>
            <a:r>
              <a:rPr lang="en-GB" sz="2800" dirty="0">
                <a:solidFill>
                  <a:schemeClr val="bg1"/>
                </a:solidFill>
              </a:rPr>
              <a:t>Acceptability of different models</a:t>
            </a:r>
          </a:p>
          <a:p>
            <a:pPr marL="1371600" lvl="2" indent="-457200">
              <a:buFont typeface="Arial" panose="020B0604020202020204" pitchFamily="34" charset="0"/>
              <a:buChar char="•"/>
            </a:pPr>
            <a:r>
              <a:rPr lang="en-GB" sz="2800" dirty="0">
                <a:solidFill>
                  <a:schemeClr val="bg1"/>
                </a:solidFill>
              </a:rPr>
              <a:t>Communication of predicted risk</a:t>
            </a:r>
          </a:p>
        </p:txBody>
      </p:sp>
      <p:sp>
        <p:nvSpPr>
          <p:cNvPr id="4" name="Rectangle 3">
            <a:extLst>
              <a:ext uri="{FF2B5EF4-FFF2-40B4-BE49-F238E27FC236}">
                <a16:creationId xmlns:a16="http://schemas.microsoft.com/office/drawing/2014/main" id="{BBD5FD13-E3CA-6ACC-7F6B-CAF3CDDC0426}"/>
              </a:ext>
            </a:extLst>
          </p:cNvPr>
          <p:cNvSpPr/>
          <p:nvPr/>
        </p:nvSpPr>
        <p:spPr>
          <a:xfrm flipH="1">
            <a:off x="1476438" y="1637062"/>
            <a:ext cx="9877362" cy="1129478"/>
          </a:xfrm>
          <a:prstGeom prst="rect">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lvl="2"/>
            <a:r>
              <a:rPr lang="en-GB" sz="2400" dirty="0">
                <a:solidFill>
                  <a:schemeClr val="bg1"/>
                </a:solidFill>
                <a:ea typeface="+mn-lt"/>
                <a:cs typeface="+mn-lt"/>
              </a:rPr>
              <a:t>Use findings &amp; methods from review to begin extracting features from data collected in CONNECT</a:t>
            </a:r>
          </a:p>
        </p:txBody>
      </p:sp>
      <p:sp>
        <p:nvSpPr>
          <p:cNvPr id="5" name="Oval 4">
            <a:extLst>
              <a:ext uri="{FF2B5EF4-FFF2-40B4-BE49-F238E27FC236}">
                <a16:creationId xmlns:a16="http://schemas.microsoft.com/office/drawing/2014/main" id="{21B3A258-8063-D477-E5FB-69267D34FF43}"/>
              </a:ext>
            </a:extLst>
          </p:cNvPr>
          <p:cNvSpPr>
            <a:spLocks noChangeAspect="1"/>
          </p:cNvSpPr>
          <p:nvPr/>
        </p:nvSpPr>
        <p:spPr>
          <a:xfrm>
            <a:off x="973891" y="4621848"/>
            <a:ext cx="1005087" cy="1030191"/>
          </a:xfrm>
          <a:prstGeom prst="ellipse">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0FE0F14-C662-F27E-ECDD-340C8D2DD134}"/>
              </a:ext>
            </a:extLst>
          </p:cNvPr>
          <p:cNvSpPr>
            <a:spLocks noChangeAspect="1"/>
          </p:cNvSpPr>
          <p:nvPr/>
        </p:nvSpPr>
        <p:spPr>
          <a:xfrm>
            <a:off x="1144190" y="4793547"/>
            <a:ext cx="664490" cy="686794"/>
          </a:xfrm>
          <a:prstGeom prst="ellipse">
            <a:avLst/>
          </a:prstGeom>
          <a:solidFill>
            <a:schemeClr val="accent4"/>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a:solidFill>
                  <a:schemeClr val="bg1"/>
                </a:solidFill>
              </a:rPr>
              <a:t>3</a:t>
            </a:r>
          </a:p>
        </p:txBody>
      </p:sp>
      <p:sp>
        <p:nvSpPr>
          <p:cNvPr id="7" name="Oval 6">
            <a:extLst>
              <a:ext uri="{FF2B5EF4-FFF2-40B4-BE49-F238E27FC236}">
                <a16:creationId xmlns:a16="http://schemas.microsoft.com/office/drawing/2014/main" id="{486AF486-EF2C-720A-1145-2B36989F0701}"/>
              </a:ext>
            </a:extLst>
          </p:cNvPr>
          <p:cNvSpPr>
            <a:spLocks noChangeAspect="1"/>
          </p:cNvSpPr>
          <p:nvPr/>
        </p:nvSpPr>
        <p:spPr>
          <a:xfrm>
            <a:off x="972457" y="1679505"/>
            <a:ext cx="1007961" cy="1033200"/>
          </a:xfrm>
          <a:prstGeom prst="ellipse">
            <a:avLst/>
          </a:prstGeom>
          <a:solidFill>
            <a:schemeClr val="bg1"/>
          </a:solid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46900534-3E36-68FC-3518-DED305BA4BA4}"/>
              </a:ext>
            </a:extLst>
          </p:cNvPr>
          <p:cNvSpPr>
            <a:spLocks noChangeAspect="1"/>
          </p:cNvSpPr>
          <p:nvPr/>
        </p:nvSpPr>
        <p:spPr>
          <a:xfrm>
            <a:off x="1140366" y="1851806"/>
            <a:ext cx="672141" cy="688597"/>
          </a:xfrm>
          <a:prstGeom prst="ellipse">
            <a:avLst/>
          </a:prstGeom>
          <a:solidFill>
            <a:schemeClr val="bg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a:solidFill>
                  <a:schemeClr val="bg1"/>
                </a:solidFill>
              </a:rPr>
              <a:t>1</a:t>
            </a:r>
          </a:p>
        </p:txBody>
      </p:sp>
      <p:pic>
        <p:nvPicPr>
          <p:cNvPr id="16" name="Picture 15" descr="Logo&#10;&#10;Description automatically generated">
            <a:extLst>
              <a:ext uri="{FF2B5EF4-FFF2-40B4-BE49-F238E27FC236}">
                <a16:creationId xmlns:a16="http://schemas.microsoft.com/office/drawing/2014/main" id="{2B9D44B5-C671-1FAA-3DF3-4A8BA6E65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778" y="4770235"/>
            <a:ext cx="1411553" cy="733418"/>
          </a:xfrm>
          <a:prstGeom prst="rect">
            <a:avLst/>
          </a:prstGeom>
        </p:spPr>
      </p:pic>
      <p:sp>
        <p:nvSpPr>
          <p:cNvPr id="10" name="Oval 9">
            <a:extLst>
              <a:ext uri="{FF2B5EF4-FFF2-40B4-BE49-F238E27FC236}">
                <a16:creationId xmlns:a16="http://schemas.microsoft.com/office/drawing/2014/main" id="{01F184D8-ACDF-F843-A301-DF2655638EB8}"/>
              </a:ext>
            </a:extLst>
          </p:cNvPr>
          <p:cNvSpPr>
            <a:spLocks noChangeAspect="1"/>
          </p:cNvSpPr>
          <p:nvPr/>
        </p:nvSpPr>
        <p:spPr>
          <a:xfrm>
            <a:off x="972754" y="2968727"/>
            <a:ext cx="1007664" cy="1032833"/>
          </a:xfrm>
          <a:prstGeom prst="ellipse">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B4295F40-0452-A37E-00D4-3B43FC987C1C}"/>
              </a:ext>
            </a:extLst>
          </p:cNvPr>
          <p:cNvSpPr>
            <a:spLocks noChangeAspect="1"/>
          </p:cNvSpPr>
          <p:nvPr/>
        </p:nvSpPr>
        <p:spPr>
          <a:xfrm>
            <a:off x="1140365" y="3140867"/>
            <a:ext cx="672141" cy="688555"/>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solidFill>
                  <a:schemeClr val="bg1"/>
                </a:solidFill>
              </a:rPr>
              <a:t>2</a:t>
            </a:r>
          </a:p>
        </p:txBody>
      </p:sp>
    </p:spTree>
    <p:extLst>
      <p:ext uri="{BB962C8B-B14F-4D97-AF65-F5344CB8AC3E}">
        <p14:creationId xmlns:p14="http://schemas.microsoft.com/office/powerpoint/2010/main" val="4160070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F13B-E328-EA06-844C-CC926DD67C62}"/>
              </a:ext>
            </a:extLst>
          </p:cNvPr>
          <p:cNvSpPr>
            <a:spLocks noGrp="1"/>
          </p:cNvSpPr>
          <p:nvPr>
            <p:ph type="title"/>
          </p:nvPr>
        </p:nvSpPr>
        <p:spPr>
          <a:xfrm>
            <a:off x="831849" y="881602"/>
            <a:ext cx="5008233" cy="2852737"/>
          </a:xfrm>
        </p:spPr>
        <p:txBody>
          <a:bodyPr/>
          <a:lstStyle/>
          <a:p>
            <a:r>
              <a:rPr lang="en-GB" dirty="0"/>
              <a:t>Thank you!</a:t>
            </a:r>
          </a:p>
        </p:txBody>
      </p:sp>
      <p:pic>
        <p:nvPicPr>
          <p:cNvPr id="5" name="Picture 4" descr="A qr code on a white background&#10;&#10;Description automatically generated">
            <a:extLst>
              <a:ext uri="{FF2B5EF4-FFF2-40B4-BE49-F238E27FC236}">
                <a16:creationId xmlns:a16="http://schemas.microsoft.com/office/drawing/2014/main" id="{322DDF31-9E2B-0B54-77AF-72D26109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447" y="1017917"/>
            <a:ext cx="4155055" cy="4155055"/>
          </a:xfrm>
          <a:prstGeom prst="rect">
            <a:avLst/>
          </a:prstGeom>
        </p:spPr>
      </p:pic>
    </p:spTree>
    <p:extLst>
      <p:ext uri="{BB962C8B-B14F-4D97-AF65-F5344CB8AC3E}">
        <p14:creationId xmlns:p14="http://schemas.microsoft.com/office/powerpoint/2010/main" val="2723779834"/>
      </p:ext>
    </p:extLst>
  </p:cSld>
  <p:clrMapOvr>
    <a:masterClrMapping/>
  </p:clrMapOvr>
</p:sld>
</file>

<file path=ppt/theme/theme1.xml><?xml version="1.0" encoding="utf-8"?>
<a:theme xmlns:a="http://schemas.openxmlformats.org/drawingml/2006/main" name="CONNECT2">
  <a:themeElements>
    <a:clrScheme name="Custom 1">
      <a:dk1>
        <a:srgbClr val="333331"/>
      </a:dk1>
      <a:lt1>
        <a:sysClr val="window" lastClr="FFFFFF"/>
      </a:lt1>
      <a:dk2>
        <a:srgbClr val="16AAB4"/>
      </a:dk2>
      <a:lt2>
        <a:srgbClr val="14ABB4"/>
      </a:lt2>
      <a:accent1>
        <a:srgbClr val="0999A2"/>
      </a:accent1>
      <a:accent2>
        <a:srgbClr val="0C7E86"/>
      </a:accent2>
      <a:accent3>
        <a:srgbClr val="07767F"/>
      </a:accent3>
      <a:accent4>
        <a:srgbClr val="095C64"/>
      </a:accent4>
      <a:accent5>
        <a:srgbClr val="4472C4"/>
      </a:accent5>
      <a:accent6>
        <a:srgbClr val="70AD47"/>
      </a:accent6>
      <a:hlink>
        <a:srgbClr val="0563C1"/>
      </a:hlink>
      <a:folHlink>
        <a:srgbClr val="954F72"/>
      </a:folHlink>
    </a:clrScheme>
    <a:fontScheme name="CONNECT">
      <a:majorFont>
        <a:latin typeface="Montserrat SemiBold"/>
        <a:ea typeface=""/>
        <a:cs typeface=""/>
      </a:majorFont>
      <a:minorFont>
        <a:latin typeface="Open San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NECT2" id="{CC604CF7-21BC-4B73-BAAD-C542CDECFE33}" vid="{4249EDFB-0A0A-41DF-ACC3-656CAC4709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40962CCB8CA64AB4DAF2C8B7389621" ma:contentTypeVersion="13" ma:contentTypeDescription="Create a new document." ma:contentTypeScope="" ma:versionID="50ab9a366842309f336ed61c5be2973d">
  <xsd:schema xmlns:xsd="http://www.w3.org/2001/XMLSchema" xmlns:xs="http://www.w3.org/2001/XMLSchema" xmlns:p="http://schemas.microsoft.com/office/2006/metadata/properties" xmlns:ns2="f90c77d1-93ed-4f71-8f4c-7998a9530f63" xmlns:ns3="e126fe4f-ea1a-43f6-ac45-2d71a1d6365f" targetNamespace="http://schemas.microsoft.com/office/2006/metadata/properties" ma:root="true" ma:fieldsID="2d131221133a372bb21dcfd9d63ff8a2" ns2:_="" ns3:_="">
    <xsd:import namespace="f90c77d1-93ed-4f71-8f4c-7998a9530f63"/>
    <xsd:import namespace="e126fe4f-ea1a-43f6-ac45-2d71a1d636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c77d1-93ed-4f71-8f4c-7998a9530f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26fe4f-ea1a-43f6-ac45-2d71a1d6365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f469578-d4c4-43e6-9f3e-6d981ab352b3}" ma:internalName="TaxCatchAll" ma:showField="CatchAllData" ma:web="e126fe4f-ea1a-43f6-ac45-2d71a1d636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90c77d1-93ed-4f71-8f4c-7998a9530f63">
      <Terms xmlns="http://schemas.microsoft.com/office/infopath/2007/PartnerControls"/>
    </lcf76f155ced4ddcb4097134ff3c332f>
    <TaxCatchAll xmlns="e126fe4f-ea1a-43f6-ac45-2d71a1d6365f" xsi:nil="true"/>
  </documentManagement>
</p:properties>
</file>

<file path=customXml/itemProps1.xml><?xml version="1.0" encoding="utf-8"?>
<ds:datastoreItem xmlns:ds="http://schemas.openxmlformats.org/officeDocument/2006/customXml" ds:itemID="{2662349B-248B-456A-A464-272A54727712}"/>
</file>

<file path=customXml/itemProps2.xml><?xml version="1.0" encoding="utf-8"?>
<ds:datastoreItem xmlns:ds="http://schemas.openxmlformats.org/officeDocument/2006/customXml" ds:itemID="{CECE1389-BCF4-4CFD-8D63-8EBE8A6E0BBF}"/>
</file>

<file path=customXml/itemProps3.xml><?xml version="1.0" encoding="utf-8"?>
<ds:datastoreItem xmlns:ds="http://schemas.openxmlformats.org/officeDocument/2006/customXml" ds:itemID="{8C9BD4CC-9007-4FD1-9DB3-5BBABB686568}"/>
</file>

<file path=docProps/app.xml><?xml version="1.0" encoding="utf-8"?>
<Properties xmlns="http://schemas.openxmlformats.org/officeDocument/2006/extended-properties" xmlns:vt="http://schemas.openxmlformats.org/officeDocument/2006/docPropsVTypes">
  <Template>CONNECT2</Template>
  <TotalTime>805</TotalTime>
  <Words>882</Words>
  <Application>Microsoft Office PowerPoint</Application>
  <PresentationFormat>Widescreen</PresentationFormat>
  <Paragraphs>81</Paragraphs>
  <Slides>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 SemiBold</vt:lpstr>
      <vt:lpstr>Open Sans Condensed Light</vt:lpstr>
      <vt:lpstr>CONNECT2</vt:lpstr>
      <vt:lpstr>Remote monitoring in schizophrenia and psychosis using digital devices</vt:lpstr>
      <vt:lpstr>CONNECT Study</vt:lpstr>
      <vt:lpstr>Passive sensing review</vt:lpstr>
      <vt:lpstr>Passive sensing review</vt:lpstr>
      <vt:lpstr>PowerPoint Presentation</vt:lpstr>
      <vt:lpstr>Next steps in CONNECT</vt:lpstr>
      <vt:lpstr>Thank you!</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dc:title>
  <dc:creator>Sian Bladon</dc:creator>
  <cp:lastModifiedBy>Sian Bladon</cp:lastModifiedBy>
  <cp:revision>39</cp:revision>
  <dcterms:created xsi:type="dcterms:W3CDTF">2023-06-20T09:27:00Z</dcterms:created>
  <dcterms:modified xsi:type="dcterms:W3CDTF">2025-01-30T17:32:27Z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0x0101002240962CCB8CA64AB4DAF2C8B7389621</vt:lpwstr>
  </property>
</Properties>
</file>