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BDC"/>
    <a:srgbClr val="DDDDDD"/>
    <a:srgbClr val="E9EDEE"/>
    <a:srgbClr val="D3D7D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069"/>
        <p:guide pos="4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0CF9-005C-44AD-938C-C5738A8D4487}" type="datetimeFigureOut">
              <a:rPr lang="en-GB" smtClean="0"/>
              <a:pPr/>
              <a:t>25/07/2019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8ECF-4FD0-4C68-9476-4D290261D7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0CF9-005C-44AD-938C-C5738A8D4487}" type="datetimeFigureOut">
              <a:rPr lang="en-GB" smtClean="0"/>
              <a:pPr/>
              <a:t>25/07/2019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8ECF-4FD0-4C68-9476-4D290261D7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0CF9-005C-44AD-938C-C5738A8D4487}" type="datetimeFigureOut">
              <a:rPr lang="en-GB" smtClean="0"/>
              <a:pPr/>
              <a:t>25/07/2019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8ECF-4FD0-4C68-9476-4D290261D7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0CF9-005C-44AD-938C-C5738A8D4487}" type="datetimeFigureOut">
              <a:rPr lang="en-GB" smtClean="0"/>
              <a:pPr/>
              <a:t>25/07/2019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8ECF-4FD0-4C68-9476-4D290261D7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0CF9-005C-44AD-938C-C5738A8D4487}" type="datetimeFigureOut">
              <a:rPr lang="en-GB" smtClean="0"/>
              <a:pPr/>
              <a:t>25/07/2019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8ECF-4FD0-4C68-9476-4D290261D7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0CF9-005C-44AD-938C-C5738A8D4487}" type="datetimeFigureOut">
              <a:rPr lang="en-GB" smtClean="0"/>
              <a:pPr/>
              <a:t>25/07/2019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8ECF-4FD0-4C68-9476-4D290261D7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0CF9-005C-44AD-938C-C5738A8D4487}" type="datetimeFigureOut">
              <a:rPr lang="en-GB" smtClean="0"/>
              <a:pPr/>
              <a:t>25/07/2019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8ECF-4FD0-4C68-9476-4D290261D7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0CF9-005C-44AD-938C-C5738A8D4487}" type="datetimeFigureOut">
              <a:rPr lang="en-GB" smtClean="0"/>
              <a:pPr/>
              <a:t>25/07/2019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8ECF-4FD0-4C68-9476-4D290261D7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0CF9-005C-44AD-938C-C5738A8D4487}" type="datetimeFigureOut">
              <a:rPr lang="en-GB" smtClean="0"/>
              <a:pPr/>
              <a:t>25/07/2019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8ECF-4FD0-4C68-9476-4D290261D7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0CF9-005C-44AD-938C-C5738A8D4487}" type="datetimeFigureOut">
              <a:rPr lang="en-GB" smtClean="0"/>
              <a:pPr/>
              <a:t>25/07/2019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8ECF-4FD0-4C68-9476-4D290261D7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0CF9-005C-44AD-938C-C5738A8D4487}" type="datetimeFigureOut">
              <a:rPr lang="en-GB" smtClean="0"/>
              <a:pPr/>
              <a:t>25/07/2019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8ECF-4FD0-4C68-9476-4D290261D7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BDC">
            <a:alpha val="2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90CF9-005C-44AD-938C-C5738A8D4487}" type="datetimeFigureOut">
              <a:rPr lang="en-GB" smtClean="0"/>
              <a:pPr/>
              <a:t>25/07/2019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A8ECF-4FD0-4C68-9476-4D290261D76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/>
          <a:lstStyle/>
          <a:p>
            <a:r>
              <a:rPr lang="en-GB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Animal husbandry in Python: </a:t>
            </a:r>
            <a:r>
              <a:rPr lang="en-GB" sz="36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taming the testing goat</a:t>
            </a:r>
            <a:endParaRPr lang="en-GB" sz="3600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pic>
        <p:nvPicPr>
          <p:cNvPr id="1026" name="Picture 2" descr="Image result for testing goat pyth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628800"/>
            <a:ext cx="4714875" cy="45624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95736" y="6237312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Source: http://www.marinamele.com/</a:t>
            </a:r>
            <a:endParaRPr lang="en-GB" sz="1200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548680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Testing? Goats? What is this? </a:t>
            </a:r>
            <a:endParaRPr lang="en-GB" sz="3600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Testing: Formal process of validating product features.</a:t>
            </a:r>
            <a:endParaRPr lang="en-GB" sz="2800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348880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Goat: Multipurpose farm animal.</a:t>
            </a:r>
          </a:p>
        </p:txBody>
      </p:sp>
      <p:pic>
        <p:nvPicPr>
          <p:cNvPr id="4098" name="Picture 2" descr="Image result for goat yog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356992"/>
            <a:ext cx="5256584" cy="315395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907704" y="6525344"/>
            <a:ext cx="1728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Source: theguardian.com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404664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What sort of tests are there?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771800" y="1196752"/>
            <a:ext cx="36004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Exploratory / planned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Manual / automated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Functional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Performance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Unit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Stress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Tests</a:t>
            </a:r>
            <a:r>
              <a:rPr lang="en-GB" sz="2000" dirty="0" smtClean="0"/>
              <a:t> </a:t>
            </a:r>
            <a:r>
              <a:rPr lang="en-GB" sz="2600" dirty="0" smtClean="0"/>
              <a:t>testing</a:t>
            </a:r>
            <a:r>
              <a:rPr lang="en-GB" sz="2000" dirty="0" smtClean="0"/>
              <a:t> </a:t>
            </a:r>
            <a:r>
              <a:rPr lang="en-GB" sz="2200" dirty="0" smtClean="0"/>
              <a:t>the tests </a:t>
            </a:r>
            <a:r>
              <a:rPr lang="en-GB" dirty="0" smtClean="0"/>
              <a:t>to test other tests </a:t>
            </a:r>
            <a:r>
              <a:rPr lang="en-GB" sz="1400" dirty="0" smtClean="0"/>
              <a:t>that</a:t>
            </a:r>
            <a:r>
              <a:rPr lang="en-GB" sz="2000" dirty="0" smtClean="0"/>
              <a:t> </a:t>
            </a:r>
            <a:r>
              <a:rPr lang="en-GB" sz="1400" dirty="0" smtClean="0"/>
              <a:t>maybe test the functionality you never needed in the first place 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59732" y="332656"/>
            <a:ext cx="48245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The </a:t>
            </a:r>
            <a:r>
              <a:rPr lang="en-GB" sz="3600" dirty="0" smtClean="0"/>
              <a:t>purpose</a:t>
            </a:r>
            <a:r>
              <a:rPr lang="en-GB" sz="2800" dirty="0" smtClean="0"/>
              <a:t> of a goat is clear.</a:t>
            </a:r>
          </a:p>
          <a:p>
            <a:r>
              <a:rPr lang="en-GB" sz="1600" dirty="0" smtClean="0"/>
              <a:t> or is it... </a:t>
            </a:r>
            <a:endParaRPr lang="en-GB" sz="1600" dirty="0"/>
          </a:p>
        </p:txBody>
      </p:sp>
      <p:pic>
        <p:nvPicPr>
          <p:cNvPr id="15362" name="Picture 2" descr="Face-off: George Clooney becomes a killer soldier as he stares down a goa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5078" y="1340768"/>
            <a:ext cx="5753844" cy="351623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851920" y="5733256"/>
            <a:ext cx="5292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But what of testing? Sounds like a lot of extra work.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5886" y="548681"/>
            <a:ext cx="2052228" cy="648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Why test?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934707" y="1720840"/>
            <a:ext cx="52745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 smtClean="0"/>
              <a:t>Because the GOAT TELLS YOU SO!</a:t>
            </a:r>
            <a:endParaRPr lang="en-GB" sz="6600" dirty="0"/>
          </a:p>
        </p:txBody>
      </p:sp>
      <p:pic>
        <p:nvPicPr>
          <p:cNvPr id="19458" name="Picture 2" descr="https://scontent-bru2-1.xx.fbcdn.net/v/t31.0-8/17191603_1591483790869721_5318443183648791929_o.jpg?_nc_cat=105&amp;_nc_oc=AQnqGiL9YVvN1bwd9-ohfAfaYIsMPhZi0QDTO-_tffAW3pYUskCl4cXrMsdPWc1X2GE&amp;_nc_ht=scontent-bru2-1.xx&amp;oh=4a570a85aad5f5093b5e462e4f0034e0&amp;oe=5DE5543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3789040"/>
            <a:ext cx="3092027" cy="206084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580112" y="5877272"/>
            <a:ext cx="2160240" cy="288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Credit: Old Irish Goat Society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404664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But seriously?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871700" y="1368629"/>
            <a:ext cx="54006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Testing improves reliability and resilience of your code by helping prevent feature loss.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GB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By writing tests you become the first user of your code.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GB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Anti-regression; writing a test that verifies every bug fix ensures it doesn’t re-appear later.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GB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Having tests allows you to </a:t>
            </a:r>
            <a:r>
              <a:rPr lang="en-GB" dirty="0" err="1" smtClean="0"/>
              <a:t>refactor</a:t>
            </a:r>
            <a:r>
              <a:rPr lang="en-GB" dirty="0" smtClean="0"/>
              <a:t> with confidence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GB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Extra valuable skill to have.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9732" y="476673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What’s a good test, then?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1268760"/>
            <a:ext cx="54726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Single test focuses on a single thing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Minimum necessary setup to get the single thing done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Document how to run your tests and what they're doing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Make sure tests don’t depend on output from other tests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Test your code’s logic, not constants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Don’t test third-party library code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Plan test structure in advance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Automate your tests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1730" y="332656"/>
            <a:ext cx="4860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Last word on automation</a:t>
            </a:r>
          </a:p>
          <a:p>
            <a:r>
              <a:rPr lang="en-GB" sz="2000" dirty="0" smtClean="0"/>
              <a:t>and another list..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051720" y="1412776"/>
            <a:ext cx="5544616" cy="33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Automation is short step from writing tests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Can be re-run quickly and easily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Need to test code anyway, but unplanned testing via users reporting bugs is worse them testing defensively.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Tests don't make mistakes when they run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Help formalize the test approach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700808"/>
            <a:ext cx="74168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 smtClean="0"/>
              <a:t>Let’s see some code!</a:t>
            </a:r>
            <a:endParaRPr lang="en-GB" sz="6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iberation">
      <a:majorFont>
        <a:latin typeface="Liberation Serif"/>
        <a:ea typeface=""/>
        <a:cs typeface=""/>
      </a:majorFont>
      <a:minorFont>
        <a:latin typeface="Liberation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299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Animal husbandry in Python: taming the testing goat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NHS NSS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 husbandry in Python: taming the testing goat</dc:title>
  <dc:creator>germap01</dc:creator>
  <cp:lastModifiedBy>dianam01</cp:lastModifiedBy>
  <cp:revision>22</cp:revision>
  <dcterms:created xsi:type="dcterms:W3CDTF">2019-07-24T07:36:51Z</dcterms:created>
  <dcterms:modified xsi:type="dcterms:W3CDTF">2019-07-25T10:25:06Z</dcterms:modified>
</cp:coreProperties>
</file>