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57" r:id="rId5"/>
    <p:sldId id="263" r:id="rId6"/>
    <p:sldId id="273" r:id="rId7"/>
    <p:sldId id="264" r:id="rId8"/>
    <p:sldId id="261" r:id="rId9"/>
    <p:sldId id="266" r:id="rId10"/>
    <p:sldId id="267" r:id="rId11"/>
    <p:sldId id="268" r:id="rId12"/>
    <p:sldId id="265" r:id="rId13"/>
    <p:sldId id="269" r:id="rId14"/>
    <p:sldId id="271" r:id="rId15"/>
    <p:sldId id="274" r:id="rId16"/>
    <p:sldId id="275" r:id="rId17"/>
    <p:sldId id="270" r:id="rId18"/>
    <p:sldId id="259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64" autoAdjust="0"/>
  </p:normalViewPr>
  <p:slideViewPr>
    <p:cSldViewPr>
      <p:cViewPr varScale="1">
        <p:scale>
          <a:sx n="67" d="100"/>
          <a:sy n="67" d="100"/>
        </p:scale>
        <p:origin x="20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D9B6E-1550-4685-9795-F53B09E6BBD0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7E4C-5076-4D0C-96CA-0245D39A3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7E4C-5076-4D0C-96CA-0245D39A305A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Master branch – live version</a:t>
            </a:r>
            <a:r>
              <a:rPr lang="en-GB" baseline="0" dirty="0" smtClean="0"/>
              <a:t> of the app – leave this alone until you are sure what you want to change doesn’t have unintended consequences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Development branch – this is the version where you can test changes</a:t>
            </a:r>
          </a:p>
          <a:p>
            <a:endParaRPr lang="en-GB" dirty="0" smtClean="0"/>
          </a:p>
          <a:p>
            <a:r>
              <a:rPr lang="en-GB" dirty="0" smtClean="0"/>
              <a:t>Change</a:t>
            </a:r>
            <a:r>
              <a:rPr lang="en-GB" baseline="0" dirty="0" smtClean="0"/>
              <a:t> specific branches – e.g. </a:t>
            </a:r>
            <a:r>
              <a:rPr lang="en-GB" baseline="0" dirty="0" err="1" smtClean="0"/>
              <a:t>Rank_revamp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heatmap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7E4C-5076-4D0C-96CA-0245D39A305A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7E4C-5076-4D0C-96CA-0245D39A305A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6C7E4C-5076-4D0C-96CA-0245D39A305A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B236-51DD-4A6C-BB1E-A27C31B3C4FF}" type="datetimeFigureOut">
              <a:rPr lang="en-GB" smtClean="0"/>
              <a:pPr/>
              <a:t>04/09/2019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8857C-EF86-451F-8269-5683F83FBD0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cotPHO/scotpho-profiles-too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HS-NSS-transforming-publications/git-guid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cotPHO/Life-Expectanc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cotPHO/indicator-produ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548680"/>
            <a:ext cx="4536504" cy="2304256"/>
          </a:xfrm>
        </p:spPr>
        <p:txBody>
          <a:bodyPr/>
          <a:lstStyle/>
          <a:p>
            <a:r>
              <a:rPr lang="en-GB" dirty="0" smtClean="0"/>
              <a:t>ScotPHO, Git &amp; 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4797152"/>
            <a:ext cx="6400800" cy="1752600"/>
          </a:xfrm>
        </p:spPr>
        <p:txBody>
          <a:bodyPr>
            <a:normAutofit fontScale="92500"/>
          </a:bodyPr>
          <a:lstStyle/>
          <a:p>
            <a:pPr algn="l"/>
            <a:r>
              <a:rPr lang="en-GB" dirty="0" smtClean="0"/>
              <a:t>Vicky Elliott </a:t>
            </a:r>
          </a:p>
          <a:p>
            <a:pPr algn="l"/>
            <a:r>
              <a:rPr lang="en-GB" dirty="0" smtClean="0"/>
              <a:t>Principal Information Analyst – ScotPHO</a:t>
            </a:r>
          </a:p>
          <a:p>
            <a:pPr algn="l"/>
            <a:r>
              <a:rPr lang="en-GB" dirty="0" smtClean="0"/>
              <a:t>(Scottish Public Health Observatory)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260648"/>
            <a:ext cx="39814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GB" sz="3600" dirty="0" smtClean="0"/>
              <a:t>Example repo 3 – getting more complicated</a:t>
            </a:r>
            <a:br>
              <a:rPr lang="en-GB" sz="3600" dirty="0" smtClean="0"/>
            </a:br>
            <a:r>
              <a:rPr lang="en-GB" sz="2800" dirty="0" smtClean="0">
                <a:hlinkClick r:id="rId2"/>
              </a:rPr>
              <a:t> https://github.com/ScotPHO/scotpho-profiles-tool 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806" y="1341438"/>
            <a:ext cx="7168388" cy="478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Profile tool repository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essential for ScotPHO </a:t>
            </a:r>
            <a:r>
              <a:rPr lang="en-GB" dirty="0" err="1" smtClean="0"/>
              <a:t>Rshiny</a:t>
            </a:r>
            <a:r>
              <a:rPr lang="en-GB" dirty="0" smtClean="0"/>
              <a:t> app development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(we couldn’t function with any efficiency without branches)</a:t>
            </a:r>
          </a:p>
          <a:p>
            <a:r>
              <a:rPr lang="en-GB" dirty="0" smtClean="0"/>
              <a:t>Version control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(confidence of knowing we can go back)</a:t>
            </a:r>
          </a:p>
          <a:p>
            <a:r>
              <a:rPr lang="en-GB" dirty="0" smtClean="0"/>
              <a:t>Simultaneous editing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(although still need a plan of who is working on what)</a:t>
            </a:r>
          </a:p>
          <a:p>
            <a:r>
              <a:rPr lang="en-GB" dirty="0" smtClean="0"/>
              <a:t>Available to public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(needed this to enter </a:t>
            </a:r>
            <a:r>
              <a:rPr lang="en-GB" dirty="0" err="1" smtClean="0">
                <a:solidFill>
                  <a:schemeClr val="bg1">
                    <a:lumMod val="65000"/>
                  </a:schemeClr>
                </a:solidFill>
              </a:rPr>
              <a:t>Rstudio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 contest)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Branches.....</a:t>
            </a: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2" y="1634331"/>
            <a:ext cx="7953375" cy="44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Pull requests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>
              <a:buNone/>
            </a:pPr>
            <a:r>
              <a:rPr lang="en-GB" dirty="0" smtClean="0"/>
              <a:t>A team member creates a pull request – this effective asks another team member to review any changes to the code.</a:t>
            </a:r>
          </a:p>
          <a:p>
            <a:pPr marL="0">
              <a:buNone/>
            </a:pPr>
            <a:endParaRPr lang="en-GB" dirty="0" smtClean="0"/>
          </a:p>
          <a:p>
            <a:pPr marL="0">
              <a:buNone/>
            </a:pPr>
            <a:r>
              <a:rPr lang="en-GB" dirty="0" smtClean="0"/>
              <a:t>Reviewer can see all the changes made to code</a:t>
            </a:r>
          </a:p>
          <a:p>
            <a:pPr marL="0">
              <a:buNone/>
            </a:pPr>
            <a:endParaRPr lang="en-GB" dirty="0" smtClean="0"/>
          </a:p>
          <a:p>
            <a:pPr marL="0">
              <a:buNone/>
            </a:pPr>
            <a:r>
              <a:rPr lang="en-GB" dirty="0" smtClean="0"/>
              <a:t>Using </a:t>
            </a:r>
            <a:r>
              <a:rPr lang="en-GB" dirty="0" err="1" smtClean="0"/>
              <a:t>Rstudio</a:t>
            </a:r>
            <a:r>
              <a:rPr lang="en-GB" dirty="0" smtClean="0"/>
              <a:t> switch project to the branch &amp; test out changes – approve, reject, </a:t>
            </a:r>
            <a:r>
              <a:rPr lang="en-GB" dirty="0" err="1" smtClean="0"/>
              <a:t>ammend</a:t>
            </a:r>
            <a:r>
              <a:rPr lang="en-GB" dirty="0" smtClean="0"/>
              <a:t> or comment on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Git &amp; </a:t>
            </a:r>
            <a:r>
              <a:rPr lang="en-GB" dirty="0" err="1" smtClean="0"/>
              <a:t>RStudio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955" y="1600200"/>
            <a:ext cx="66640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 at history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3503" y="1600200"/>
            <a:ext cx="517699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0106"/>
          </a:xfrm>
        </p:spPr>
        <p:txBody>
          <a:bodyPr/>
          <a:lstStyle/>
          <a:p>
            <a:pPr algn="l"/>
            <a:r>
              <a:rPr lang="en-GB" dirty="0" smtClean="0"/>
              <a:t>Where’s the code?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7504" y="1484784"/>
            <a:ext cx="20882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Scotpho</a:t>
            </a:r>
            <a:r>
              <a:rPr lang="en-GB" sz="1600" b="1" dirty="0" smtClean="0"/>
              <a:t>-profiles-tool</a:t>
            </a:r>
          </a:p>
          <a:p>
            <a:pPr algn="ctr"/>
            <a:r>
              <a:rPr lang="en-GB" sz="1600" dirty="0" smtClean="0"/>
              <a:t>Vicky’s local copy (Desktop)</a:t>
            </a:r>
            <a:endParaRPr lang="en-GB" sz="1600" dirty="0"/>
          </a:p>
        </p:txBody>
      </p:sp>
      <p:sp>
        <p:nvSpPr>
          <p:cNvPr id="8" name="Rectangle 7"/>
          <p:cNvSpPr/>
          <p:nvPr/>
        </p:nvSpPr>
        <p:spPr>
          <a:xfrm>
            <a:off x="107504" y="2852936"/>
            <a:ext cx="20882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Scotpho</a:t>
            </a:r>
            <a:r>
              <a:rPr lang="en-GB" sz="1600" b="1" dirty="0" smtClean="0"/>
              <a:t>-profiles-tool</a:t>
            </a:r>
          </a:p>
          <a:p>
            <a:pPr algn="ctr"/>
            <a:r>
              <a:rPr lang="en-GB" sz="1600" dirty="0" smtClean="0"/>
              <a:t>Vicky’s local copy (</a:t>
            </a:r>
            <a:r>
              <a:rPr lang="en-GB" sz="1600" dirty="0" err="1" smtClean="0"/>
              <a:t>RServer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9" name="Rectangle 8"/>
          <p:cNvSpPr/>
          <p:nvPr/>
        </p:nvSpPr>
        <p:spPr>
          <a:xfrm>
            <a:off x="107504" y="4221088"/>
            <a:ext cx="20882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Scotpho</a:t>
            </a:r>
            <a:r>
              <a:rPr lang="en-GB" sz="1600" b="1" dirty="0" smtClean="0"/>
              <a:t>-profiles-tool</a:t>
            </a:r>
          </a:p>
          <a:p>
            <a:pPr algn="ctr"/>
            <a:r>
              <a:rPr lang="en-GB" sz="1600" dirty="0" smtClean="0"/>
              <a:t>Jaime’s local copy (Desktop)</a:t>
            </a:r>
            <a:endParaRPr lang="en-GB" sz="1600" dirty="0"/>
          </a:p>
        </p:txBody>
      </p:sp>
      <p:sp>
        <p:nvSpPr>
          <p:cNvPr id="10" name="Rectangle 9"/>
          <p:cNvSpPr/>
          <p:nvPr/>
        </p:nvSpPr>
        <p:spPr>
          <a:xfrm>
            <a:off x="107504" y="5517232"/>
            <a:ext cx="208823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Scotpho</a:t>
            </a:r>
            <a:r>
              <a:rPr lang="en-GB" sz="1600" b="1" dirty="0" smtClean="0"/>
              <a:t>-profiles-tool</a:t>
            </a:r>
          </a:p>
          <a:p>
            <a:pPr algn="ctr"/>
            <a:r>
              <a:rPr lang="en-GB" sz="1600" dirty="0" smtClean="0"/>
              <a:t>Jaime’s local copy (</a:t>
            </a:r>
            <a:r>
              <a:rPr lang="en-GB" sz="1600" dirty="0" err="1" smtClean="0"/>
              <a:t>RServer</a:t>
            </a:r>
            <a:r>
              <a:rPr lang="en-GB" sz="1600" dirty="0" smtClean="0"/>
              <a:t>)</a:t>
            </a:r>
            <a:endParaRPr lang="en-GB" sz="1600" dirty="0"/>
          </a:p>
        </p:txBody>
      </p:sp>
      <p:sp>
        <p:nvSpPr>
          <p:cNvPr id="11" name="Rectangle 10"/>
          <p:cNvSpPr/>
          <p:nvPr/>
        </p:nvSpPr>
        <p:spPr>
          <a:xfrm>
            <a:off x="7524328" y="2276872"/>
            <a:ext cx="1512168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scotpho</a:t>
            </a:r>
            <a:r>
              <a:rPr lang="en-GB" sz="1600" b="1" dirty="0" smtClean="0">
                <a:solidFill>
                  <a:schemeClr val="tx1"/>
                </a:solidFill>
              </a:rPr>
              <a:t>-profiles-tool</a:t>
            </a:r>
          </a:p>
          <a:p>
            <a:pPr algn="ctr"/>
            <a:r>
              <a:rPr lang="en-GB" sz="1600" dirty="0" err="1" smtClean="0">
                <a:solidFill>
                  <a:schemeClr val="tx1"/>
                </a:solidFill>
              </a:rPr>
              <a:t>GitHub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5580112" y="2348880"/>
            <a:ext cx="1944216" cy="8640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PUSH</a:t>
            </a:r>
            <a:endParaRPr lang="en-GB" dirty="0"/>
          </a:p>
        </p:txBody>
      </p:sp>
      <p:sp>
        <p:nvSpPr>
          <p:cNvPr id="19" name="Right Arrow 18"/>
          <p:cNvSpPr/>
          <p:nvPr/>
        </p:nvSpPr>
        <p:spPr>
          <a:xfrm flipH="1">
            <a:off x="5580112" y="4149080"/>
            <a:ext cx="1872208" cy="86409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Git PULL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5580112" y="126876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Synchronise code in different locations using </a:t>
            </a:r>
            <a:r>
              <a:rPr lang="en-GB" b="1" dirty="0" smtClean="0"/>
              <a:t>Git push/pull</a:t>
            </a:r>
            <a:endParaRPr lang="en-GB" b="1" dirty="0"/>
          </a:p>
        </p:txBody>
      </p:sp>
      <p:sp>
        <p:nvSpPr>
          <p:cNvPr id="21" name="Rectangle 20"/>
          <p:cNvSpPr/>
          <p:nvPr/>
        </p:nvSpPr>
        <p:spPr>
          <a:xfrm>
            <a:off x="3275856" y="1484784"/>
            <a:ext cx="2088232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Scotpho</a:t>
            </a:r>
            <a:r>
              <a:rPr lang="en-GB" sz="1600" b="1" dirty="0" smtClean="0">
                <a:solidFill>
                  <a:schemeClr val="tx1"/>
                </a:solidFill>
              </a:rPr>
              <a:t>-profiles-tool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Vicky’s local copy (Desktop)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275856" y="2852936"/>
            <a:ext cx="2088232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Scotpho</a:t>
            </a:r>
            <a:r>
              <a:rPr lang="en-GB" sz="1600" b="1" dirty="0" smtClean="0">
                <a:solidFill>
                  <a:schemeClr val="tx1"/>
                </a:solidFill>
              </a:rPr>
              <a:t>-profiles-tool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Vicky’s local copy (</a:t>
            </a:r>
            <a:r>
              <a:rPr lang="en-GB" sz="1600" dirty="0" err="1" smtClean="0">
                <a:solidFill>
                  <a:schemeClr val="tx1"/>
                </a:solidFill>
              </a:rPr>
              <a:t>RServer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5856" y="4221088"/>
            <a:ext cx="2088232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Scotpho</a:t>
            </a:r>
            <a:r>
              <a:rPr lang="en-GB" sz="1600" b="1" dirty="0" smtClean="0">
                <a:solidFill>
                  <a:schemeClr val="tx1"/>
                </a:solidFill>
              </a:rPr>
              <a:t>-profiles-tool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Jaime’s local copy (Desktop)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75856" y="5517232"/>
            <a:ext cx="2088232" cy="1152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>
                <a:solidFill>
                  <a:schemeClr val="tx1"/>
                </a:solidFill>
              </a:rPr>
              <a:t>Scotpho</a:t>
            </a:r>
            <a:r>
              <a:rPr lang="en-GB" sz="1600" b="1" dirty="0" smtClean="0">
                <a:solidFill>
                  <a:schemeClr val="tx1"/>
                </a:solidFill>
              </a:rPr>
              <a:t>-profiles-tool</a:t>
            </a:r>
          </a:p>
          <a:p>
            <a:pPr algn="ctr"/>
            <a:r>
              <a:rPr lang="en-GB" sz="1600" dirty="0" smtClean="0">
                <a:solidFill>
                  <a:schemeClr val="tx1"/>
                </a:solidFill>
              </a:rPr>
              <a:t>Jaime’s local copy (</a:t>
            </a:r>
            <a:r>
              <a:rPr lang="en-GB" sz="1600" dirty="0" err="1" smtClean="0">
                <a:solidFill>
                  <a:schemeClr val="tx1"/>
                </a:solidFill>
              </a:rPr>
              <a:t>RServer</a:t>
            </a:r>
            <a:r>
              <a:rPr lang="en-GB" sz="1600" dirty="0" smtClean="0">
                <a:solidFill>
                  <a:schemeClr val="tx1"/>
                </a:solidFill>
              </a:rPr>
              <a:t>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2339752" y="1772816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Commit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2339752" y="3140968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Commit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2339752" y="4437112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Commit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2339752" y="5733256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Commit</a:t>
            </a:r>
          </a:p>
        </p:txBody>
      </p:sp>
      <p:sp>
        <p:nvSpPr>
          <p:cNvPr id="41" name="Left Brace 40"/>
          <p:cNvSpPr/>
          <p:nvPr/>
        </p:nvSpPr>
        <p:spPr>
          <a:xfrm>
            <a:off x="2195736" y="1196752"/>
            <a:ext cx="216024" cy="54726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Left Brace 41"/>
          <p:cNvSpPr/>
          <p:nvPr/>
        </p:nvSpPr>
        <p:spPr>
          <a:xfrm flipH="1">
            <a:off x="5292080" y="1124744"/>
            <a:ext cx="360040" cy="547260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2555776" y="836712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Edit code using </a:t>
            </a:r>
            <a:r>
              <a:rPr lang="en-GB" sz="1200" b="1" dirty="0" smtClean="0"/>
              <a:t>Git commit(s) </a:t>
            </a:r>
            <a:r>
              <a:rPr lang="en-GB" sz="1200" dirty="0" smtClean="0"/>
              <a:t>– becomes staged ready for synchronising</a:t>
            </a:r>
            <a:endParaRPr lang="en-GB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GitHub</a:t>
            </a:r>
            <a:r>
              <a:rPr lang="en-GB" dirty="0" smtClean="0"/>
              <a:t> Insights</a:t>
            </a:r>
            <a:endParaRPr lang="en-GB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124744"/>
            <a:ext cx="444258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717032"/>
            <a:ext cx="5040560" cy="227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8144" y="4077072"/>
            <a:ext cx="27146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do you need to use Git/</a:t>
            </a:r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Git &amp; Git bash installed on your machine (request to IT via service now portal– they come together)</a:t>
            </a:r>
          </a:p>
          <a:p>
            <a:r>
              <a:rPr lang="en-GB" dirty="0" err="1" smtClean="0"/>
              <a:t>GitHub</a:t>
            </a:r>
            <a:r>
              <a:rPr lang="en-GB" dirty="0" smtClean="0"/>
              <a:t> account if you want to use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/>
              <a:t>A project suited to using it, patience &amp; perseverance 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TPP team</a:t>
            </a:r>
          </a:p>
          <a:p>
            <a:pPr>
              <a:buNone/>
            </a:pPr>
            <a:r>
              <a:rPr lang="en-GB" sz="2200" dirty="0" smtClean="0">
                <a:hlinkClick r:id="rId2"/>
              </a:rPr>
              <a:t>https://github.com/NHS-NSS-transforming-publications/git-guide</a:t>
            </a:r>
            <a:endParaRPr lang="en-GB" sz="2200" dirty="0" smtClean="0"/>
          </a:p>
          <a:p>
            <a:pPr>
              <a:buNone/>
            </a:pPr>
            <a:r>
              <a:rPr lang="en-GB" sz="2200" dirty="0" smtClean="0"/>
              <a:t>https://github.com/NHS-NSS-transforming-publications/GitHub-guidance</a:t>
            </a:r>
          </a:p>
          <a:p>
            <a:pPr>
              <a:buNone/>
            </a:pPr>
            <a:endParaRPr lang="en-GB" sz="2200" dirty="0" smtClean="0"/>
          </a:p>
          <a:p>
            <a:pPr>
              <a:buNone/>
            </a:pPr>
            <a:r>
              <a:rPr lang="en-GB" sz="2200" dirty="0" smtClean="0"/>
              <a:t>Colleagues, Internet, YouTube</a:t>
            </a:r>
          </a:p>
          <a:p>
            <a:pPr>
              <a:buNone/>
            </a:pPr>
            <a:endParaRPr lang="en-GB" sz="22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Where do you get help?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>Why does ScotPHO team Git &amp; </a:t>
            </a:r>
            <a:r>
              <a:rPr lang="en-GB" b="1" dirty="0" err="1" smtClean="0"/>
              <a:t>Github</a:t>
            </a:r>
            <a:r>
              <a:rPr lang="en-GB" b="1" dirty="0" smtClean="0"/>
              <a:t>?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It enables us to share code easily across organisations not on NSS network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 (cuts down IRs)</a:t>
            </a:r>
            <a:endParaRPr lang="en-GB" dirty="0" smtClean="0"/>
          </a:p>
          <a:p>
            <a:r>
              <a:rPr lang="en-GB" dirty="0" smtClean="0"/>
              <a:t>Make code available to public</a:t>
            </a:r>
            <a:endParaRPr lang="en-GB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GB" dirty="0" smtClean="0"/>
              <a:t>Version control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(track changes, see who is working on what, protect a live copy, roll back if we make mistakes)</a:t>
            </a:r>
          </a:p>
          <a:p>
            <a:r>
              <a:rPr lang="en-GB" dirty="0" smtClean="0"/>
              <a:t>Collaboration/simultaneous editing of a complex coding project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(you still need to co-ordinate between analysts who is doing what)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lingo...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>
              <a:buNone/>
            </a:pPr>
            <a:r>
              <a:rPr lang="en-GB" b="1" dirty="0" smtClean="0"/>
              <a:t>Git</a:t>
            </a:r>
            <a:r>
              <a:rPr lang="en-GB" dirty="0" smtClean="0"/>
              <a:t> – version control system – tracks changes in code</a:t>
            </a:r>
          </a:p>
          <a:p>
            <a:pPr marL="0">
              <a:buNone/>
            </a:pPr>
            <a:endParaRPr lang="en-GB" dirty="0"/>
          </a:p>
          <a:p>
            <a:pPr marL="0">
              <a:buNone/>
            </a:pPr>
            <a:r>
              <a:rPr lang="en-GB" b="1" dirty="0" err="1" smtClean="0"/>
              <a:t>GitBash</a:t>
            </a:r>
            <a:r>
              <a:rPr lang="en-GB" dirty="0" smtClean="0"/>
              <a:t> – an application that can be used to send Git commands to your computer (although this is not the only way to control Git if you are using </a:t>
            </a:r>
            <a:r>
              <a:rPr lang="en-GB" dirty="0" err="1" smtClean="0"/>
              <a:t>Rstudio</a:t>
            </a:r>
            <a:r>
              <a:rPr lang="en-GB" dirty="0" smtClean="0"/>
              <a:t>).</a:t>
            </a:r>
          </a:p>
          <a:p>
            <a:pPr marL="0">
              <a:buNone/>
            </a:pPr>
            <a:endParaRPr lang="en-GB" dirty="0" smtClean="0"/>
          </a:p>
          <a:p>
            <a:pPr marL="0">
              <a:buNone/>
            </a:pPr>
            <a:r>
              <a:rPr lang="en-GB" b="1" dirty="0" err="1" smtClean="0"/>
              <a:t>GitHub</a:t>
            </a:r>
            <a:r>
              <a:rPr lang="en-GB" dirty="0" smtClean="0"/>
              <a:t> – A private company (subsidiary of Microsoft) providing hosting service that allows users to make use of Git on their code projects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ScotPHO </a:t>
            </a:r>
            <a:r>
              <a:rPr lang="en-GB" dirty="0" err="1" smtClean="0"/>
              <a:t>Github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 smtClean="0">
                <a:hlinkClick r:id="rId2"/>
              </a:rPr>
              <a:t>https://github.com/ScotPHO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r>
              <a:rPr lang="en-GB" dirty="0" smtClean="0"/>
              <a:t>Multiple </a:t>
            </a:r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repositories (repo)</a:t>
            </a:r>
            <a:r>
              <a:rPr lang="en-GB" dirty="0" smtClean="0"/>
              <a:t> linked with various ScotPHO projects</a:t>
            </a:r>
          </a:p>
          <a:p>
            <a:r>
              <a:rPr lang="en-GB" dirty="0" smtClean="0"/>
              <a:t>Mostly contain R scripts (some python)</a:t>
            </a:r>
          </a:p>
          <a:p>
            <a:r>
              <a:rPr lang="en-GB" dirty="0" smtClean="0"/>
              <a:t>Only the ScotPHO team can edit but anyone can enjoy....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3200" dirty="0" smtClean="0"/>
              <a:t>Simple example repo 1:</a:t>
            </a:r>
            <a:r>
              <a:rPr lang="en-GB" sz="3200" dirty="0" smtClean="0">
                <a:hlinkClick r:id="rId2"/>
              </a:rPr>
              <a:t/>
            </a:r>
            <a:br>
              <a:rPr lang="en-GB" sz="3200" dirty="0" smtClean="0">
                <a:hlinkClick r:id="rId2"/>
              </a:rPr>
            </a:br>
            <a:r>
              <a:rPr lang="en-GB" sz="3200" dirty="0" smtClean="0">
                <a:hlinkClick r:id="rId2"/>
              </a:rPr>
              <a:t>https://github.com/ScotPHO/Life-Expectancy</a:t>
            </a:r>
            <a:endParaRPr lang="en-GB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484784"/>
            <a:ext cx="557416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 fontScale="92500" lnSpcReduction="10000"/>
          </a:bodyPr>
          <a:lstStyle/>
          <a:p>
            <a:pPr marL="0">
              <a:buNone/>
            </a:pPr>
            <a:r>
              <a:rPr lang="en-GB" dirty="0" smtClean="0"/>
              <a:t>All code relating to LE/HLE in same area, converted who process to R and reduce duplication of code.</a:t>
            </a:r>
          </a:p>
          <a:p>
            <a:pPr marL="0">
              <a:buNone/>
            </a:pPr>
            <a:endParaRPr lang="en-GB" dirty="0" smtClean="0"/>
          </a:p>
          <a:p>
            <a:pPr marL="0">
              <a:buNone/>
            </a:pPr>
            <a:r>
              <a:rPr lang="en-GB" dirty="0" smtClean="0"/>
              <a:t>With </a:t>
            </a:r>
            <a:r>
              <a:rPr lang="en-GB" dirty="0" err="1" smtClean="0"/>
              <a:t>github</a:t>
            </a:r>
            <a:r>
              <a:rPr lang="en-GB" dirty="0" smtClean="0"/>
              <a:t> you can...</a:t>
            </a:r>
          </a:p>
          <a:p>
            <a:r>
              <a:rPr lang="en-GB" dirty="0" smtClean="0"/>
              <a:t>Look at (i.e. steal) code within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 smtClean="0">
                <a:solidFill>
                  <a:schemeClr val="accent6">
                    <a:lumMod val="75000"/>
                  </a:schemeClr>
                </a:solidFill>
              </a:rPr>
              <a:t>Clone</a:t>
            </a:r>
            <a:r>
              <a:rPr lang="en-GB" dirty="0" smtClean="0"/>
              <a:t> the repo and view/edit code using </a:t>
            </a:r>
            <a:r>
              <a:rPr lang="en-GB" dirty="0" err="1" smtClean="0"/>
              <a:t>Rstudio</a:t>
            </a:r>
            <a:r>
              <a:rPr lang="en-GB" dirty="0" smtClean="0"/>
              <a:t> (you can’t change the code unless you have permissions to the ScotPHO </a:t>
            </a:r>
            <a:r>
              <a:rPr lang="en-GB" dirty="0" err="1" smtClean="0"/>
              <a:t>Github</a:t>
            </a:r>
            <a:r>
              <a:rPr lang="en-GB" dirty="0" smtClean="0"/>
              <a:t> account)</a:t>
            </a:r>
          </a:p>
          <a:p>
            <a:r>
              <a:rPr lang="en-GB" dirty="0" smtClean="0"/>
              <a:t>Data files are saved in NSS network and not accessible to the public </a:t>
            </a:r>
            <a:r>
              <a:rPr lang="en-GB" dirty="0" smtClean="0">
                <a:solidFill>
                  <a:schemeClr val="bg1">
                    <a:lumMod val="65000"/>
                  </a:schemeClr>
                </a:solidFill>
              </a:rPr>
              <a:t>(as long as you don’t upload them)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>
            <a:normAutofit/>
          </a:bodyPr>
          <a:lstStyle/>
          <a:p>
            <a:pPr marL="0">
              <a:buNone/>
            </a:pPr>
            <a:r>
              <a:rPr lang="en-GB" dirty="0" smtClean="0"/>
              <a:t>Could have used scripts saved on network folder...but this folder accessible to NRS and ONS who also produce these outputs.</a:t>
            </a:r>
          </a:p>
          <a:p>
            <a:pPr marL="0">
              <a:buNone/>
            </a:pPr>
            <a:endParaRPr lang="en-GB" dirty="0" smtClean="0"/>
          </a:p>
          <a:p>
            <a:pPr marL="0">
              <a:buNone/>
            </a:pPr>
            <a:r>
              <a:rPr lang="en-GB" dirty="0" smtClean="0"/>
              <a:t>Anyone in the team can edit the programs and a history of these changes is available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70186"/>
          </a:xfrm>
        </p:spPr>
        <p:txBody>
          <a:bodyPr>
            <a:noAutofit/>
          </a:bodyPr>
          <a:lstStyle/>
          <a:p>
            <a:pPr algn="l"/>
            <a:r>
              <a:rPr lang="en-GB" sz="3600" dirty="0" smtClean="0"/>
              <a:t>Example repo 2 – getting a bit more complicated</a:t>
            </a:r>
            <a:br>
              <a:rPr lang="en-GB" sz="3600" dirty="0" smtClean="0"/>
            </a:br>
            <a:r>
              <a:rPr lang="en-GB" sz="2600" dirty="0" smtClean="0">
                <a:hlinkClick r:id="rId2"/>
              </a:rPr>
              <a:t>https://github.com/ScotPHO/indicator-production</a:t>
            </a:r>
            <a:r>
              <a:rPr lang="en-GB" sz="3600" dirty="0" smtClean="0"/>
              <a:t/>
            </a:r>
            <a:br>
              <a:rPr lang="en-GB" sz="3600" dirty="0" smtClean="0"/>
            </a:br>
            <a:endParaRPr lang="en-GB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2172171"/>
            <a:ext cx="5910414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Indicator updates repo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50 (</a:t>
            </a:r>
            <a:r>
              <a:rPr lang="en-GB" dirty="0" err="1" smtClean="0"/>
              <a:t>ish</a:t>
            </a:r>
            <a:r>
              <a:rPr lang="en-GB" dirty="0" smtClean="0"/>
              <a:t>) scripts, just some of the scripts used to generate data used within our ScotPHO profiles</a:t>
            </a:r>
          </a:p>
          <a:p>
            <a:r>
              <a:rPr lang="en-GB" dirty="0" smtClean="0"/>
              <a:t>4 people contributing code but all of us are transforming data to produce very similar outputs (crude rates/percentages/standardised rates)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err="1" smtClean="0"/>
              <a:t>GitHub</a:t>
            </a:r>
            <a:r>
              <a:rPr lang="en-GB" b="1" dirty="0" smtClean="0"/>
              <a:t> repo </a:t>
            </a:r>
          </a:p>
          <a:p>
            <a:r>
              <a:rPr lang="en-GB" dirty="0" smtClean="0"/>
              <a:t>Helps us to be sure we are always using the most up to data functions</a:t>
            </a:r>
          </a:p>
          <a:p>
            <a:r>
              <a:rPr lang="en-GB" dirty="0" smtClean="0"/>
              <a:t>Complete history of versions of programs (without clogging up network with Versions...) </a:t>
            </a:r>
          </a:p>
          <a:p>
            <a:r>
              <a:rPr lang="en-GB" dirty="0" smtClean="0"/>
              <a:t>Slicker code QA review - ?learning from others </a:t>
            </a:r>
          </a:p>
          <a:p>
            <a:r>
              <a:rPr lang="en-GB" dirty="0" smtClean="0"/>
              <a:t>Easy to request specific help from the team.</a:t>
            </a:r>
          </a:p>
          <a:p>
            <a:r>
              <a:rPr lang="en-GB" dirty="0" smtClean="0"/>
              <a:t>Also code available to the public so our methods open to scrutiny </a:t>
            </a:r>
          </a:p>
          <a:p>
            <a:r>
              <a:rPr lang="en-GB" dirty="0" smtClean="0"/>
              <a:t>Good source of example R scripts for anyone to borrow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780</Words>
  <Application>Microsoft Office PowerPoint</Application>
  <PresentationFormat>On-screen Show (4:3)</PresentationFormat>
  <Paragraphs>105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ScotPHO, Git &amp; Github</vt:lpstr>
      <vt:lpstr>Why does ScotPHO team Git &amp; Github?</vt:lpstr>
      <vt:lpstr>The lingo...</vt:lpstr>
      <vt:lpstr>ScotPHO Github </vt:lpstr>
      <vt:lpstr>Simple example repo 1: https://github.com/ScotPHO/Life-Expectancy</vt:lpstr>
      <vt:lpstr>PowerPoint Presentation</vt:lpstr>
      <vt:lpstr>PowerPoint Presentation</vt:lpstr>
      <vt:lpstr>Example repo 2 – getting a bit more complicated https://github.com/ScotPHO/indicator-production </vt:lpstr>
      <vt:lpstr>Indicator updates repo</vt:lpstr>
      <vt:lpstr>Example repo 3 – getting more complicated  https://github.com/ScotPHO/scotpho-profiles-tool  </vt:lpstr>
      <vt:lpstr>Profile tool repository</vt:lpstr>
      <vt:lpstr>Branches.....</vt:lpstr>
      <vt:lpstr>Pull requests</vt:lpstr>
      <vt:lpstr>Git &amp; RStudio</vt:lpstr>
      <vt:lpstr>Look at history</vt:lpstr>
      <vt:lpstr>Where’s the code?</vt:lpstr>
      <vt:lpstr>GitHub Insights</vt:lpstr>
      <vt:lpstr>What do you need to use Git/Github</vt:lpstr>
      <vt:lpstr>Where do you get help?</vt:lpstr>
    </vt:vector>
  </TitlesOfParts>
  <Company>NHS NSS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ScotPHO &amp; Git</dc:title>
  <dc:creator>victoe01</dc:creator>
  <cp:lastModifiedBy>dianam01@nss.scot.nhs.uk</cp:lastModifiedBy>
  <cp:revision>13</cp:revision>
  <dcterms:created xsi:type="dcterms:W3CDTF">2019-08-20T12:46:46Z</dcterms:created>
  <dcterms:modified xsi:type="dcterms:W3CDTF">2019-09-04T16:13:21Z</dcterms:modified>
</cp:coreProperties>
</file>