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1580-9733-4A85-9C99-1DB803055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3FD2B-8877-4E7F-BF10-79E61CE52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925F-33B3-4E3B-BCE9-9487CE4B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663D-A7FA-4FB9-A923-DE2F2C2E10A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1BDF-D3F7-49AD-B3F5-49ACCF13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A59FD-E364-4F57-9271-A6EE028F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F57F-6E16-4353-9FD4-697D84709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9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56DB-25ED-4D3F-853E-06CCE2B0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23408-A3AF-4F7F-BF5B-098A228C9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0191-08DF-4727-9BE4-B4F70E5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663D-A7FA-4FB9-A923-DE2F2C2E10A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070B4-979D-438D-8D1A-2C721377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7F036-E0E3-415C-9D44-664B51CD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F57F-6E16-4353-9FD4-697D84709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8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4F805-29B3-4FEF-8868-BE6EB8490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CAFB7-5514-4716-B183-4B45080AE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4E0FB-F28B-415C-8BE2-90825E3F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663D-A7FA-4FB9-A923-DE2F2C2E10A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EE328-D280-42B9-BD87-EFE7C47D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9CFC-4E30-4210-91E4-F34CA238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F57F-6E16-4353-9FD4-697D84709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90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5E91-5B96-4109-A264-C8407066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09C29-DDEA-4A8D-A10B-672016C9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24C9-6AA3-4B77-9E9A-589B2F10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663D-A7FA-4FB9-A923-DE2F2C2E10A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75E0-0526-4E88-983C-DC4B1238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01503-D166-4CD7-96B6-1307F337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F57F-6E16-4353-9FD4-697D84709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14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DEF9-6DF2-457D-B614-436E9531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7613F-F6DC-4713-998C-C77866CFA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EE080-5327-46FF-AB1D-9CF72CB7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663D-A7FA-4FB9-A923-DE2F2C2E10A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BD0B1-DC45-4967-A93F-4295039E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0614E-BDAB-44AF-BF30-39A8F1B8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F57F-6E16-4353-9FD4-697D84709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57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28D4-6495-4A93-8179-E5B92AEF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86C76-9C18-4F26-A142-6E79F6A1B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4569-FAC6-454B-B220-12EA0FC81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827F7-FEDF-499F-A82F-6C61066E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663D-A7FA-4FB9-A923-DE2F2C2E10A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34F6D-1723-416A-AD05-9D8B685E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735C4-3598-41F5-96AE-1D0A0B32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F57F-6E16-4353-9FD4-697D84709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4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592C-E126-4CD9-BA85-75680F08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FE730-3D94-41D7-B314-D59F5B932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37CB5-58E1-41A7-A93C-FAADB00E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678EB-179A-4353-9EFE-CF91D897F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335A0-4E4A-44A2-9964-8A9259ABF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D753D-F4D1-49D7-8360-B9570BF8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663D-A7FA-4FB9-A923-DE2F2C2E10A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DB839-77C7-4B0D-ADD6-AFB8D914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EFF43-149B-43C3-956C-5FEC2A43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F57F-6E16-4353-9FD4-697D84709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35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C945-9A9D-4AF7-808A-095D1676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42068-07D8-4650-B37D-CAB04F74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663D-A7FA-4FB9-A923-DE2F2C2E10A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98280-2F8D-46CD-A8AA-550D3977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88AB7-3C93-44EF-A7E0-288CBDE9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F57F-6E16-4353-9FD4-697D84709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5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ECAE3-3CBB-4892-B49D-F4A3AD2A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663D-A7FA-4FB9-A923-DE2F2C2E10A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E6A25-6230-4B43-B4A9-8D2D8A85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95945-02CF-4DEE-81C1-5AF2D6FE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F57F-6E16-4353-9FD4-697D84709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5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8687-6179-4927-98A9-4B90D18A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3C97-A4FF-4730-9E39-6EBA43E7A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EC0B8-BAB2-4A92-BA7B-C78D7F0C5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B63FD-C75F-4B64-8121-8584EB77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663D-A7FA-4FB9-A923-DE2F2C2E10A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0B5BC-2389-4516-8EE2-A16574CC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AA58F-B8F5-4ECC-BDB8-380DDAEE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F57F-6E16-4353-9FD4-697D84709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32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A326-B737-4D01-B181-FBA34184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DFD60-6E6C-4F81-BC8E-D6875C526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0E4BA-9503-4A38-AFAE-782FE2D32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660DF-2CD4-4522-87AE-E85167D8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663D-A7FA-4FB9-A923-DE2F2C2E10A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7A3B8-9AE2-4EC3-8393-6D57ED96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2CBE8-54BE-4605-92E9-502361C7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F57F-6E16-4353-9FD4-697D84709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32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C84CE-6DDC-4CEB-B26B-BF47EA44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9D07C-49DC-4FC8-B884-5C35913B2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EFD23-DCF8-4703-85E1-95D3B3BBD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663D-A7FA-4FB9-A923-DE2F2C2E10A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9FFC2-DA64-47A5-9D67-B88E80133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0EC39-63C9-42AA-9DC6-BED578DD1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F57F-6E16-4353-9FD4-697D84709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90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7BCC-5369-4B5A-97D0-6884AF8D0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Responsive R Shiny dashboards and guidance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40453-E5E2-4117-B6C6-D9F25C78C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Ewout Jaspers</a:t>
            </a:r>
          </a:p>
          <a:p>
            <a:r>
              <a:rPr lang="en-GB" dirty="0"/>
              <a:t>PHI Digital Support | Service Access</a:t>
            </a:r>
          </a:p>
        </p:txBody>
      </p:sp>
    </p:spTree>
    <p:extLst>
      <p:ext uri="{BB962C8B-B14F-4D97-AF65-F5344CB8AC3E}">
        <p14:creationId xmlns:p14="http://schemas.microsoft.com/office/powerpoint/2010/main" val="34109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656A-1EDF-46AF-9580-A5F083A1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9A6DC-37E6-4245-AA30-648243E3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Guidance for the new ISD and HPS websites</a:t>
            </a:r>
          </a:p>
          <a:p>
            <a:r>
              <a:rPr lang="en-GB" dirty="0"/>
              <a:t>Accessible</a:t>
            </a:r>
          </a:p>
          <a:p>
            <a:r>
              <a:rPr lang="en-GB" dirty="0"/>
              <a:t>Mobile friendly</a:t>
            </a:r>
          </a:p>
          <a:p>
            <a:r>
              <a:rPr lang="en-GB" dirty="0"/>
              <a:t>Mobile first design</a:t>
            </a:r>
          </a:p>
          <a:p>
            <a:r>
              <a:rPr lang="en-GB" dirty="0"/>
              <a:t>Chart guidance</a:t>
            </a:r>
          </a:p>
          <a:p>
            <a:r>
              <a:rPr lang="en-GB" dirty="0"/>
              <a:t>Tables and charts</a:t>
            </a:r>
          </a:p>
        </p:txBody>
      </p:sp>
    </p:spTree>
    <p:extLst>
      <p:ext uri="{BB962C8B-B14F-4D97-AF65-F5344CB8AC3E}">
        <p14:creationId xmlns:p14="http://schemas.microsoft.com/office/powerpoint/2010/main" val="326403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C84428-8564-4205-BF08-98E8079EC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9DCA05-6CFD-4B57-906E-5A9310E02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ejaspers@nhs.net</a:t>
            </a:r>
          </a:p>
        </p:txBody>
      </p:sp>
    </p:spTree>
    <p:extLst>
      <p:ext uri="{BB962C8B-B14F-4D97-AF65-F5344CB8AC3E}">
        <p14:creationId xmlns:p14="http://schemas.microsoft.com/office/powerpoint/2010/main" val="264138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Responsive R Shiny dashboards and guidance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R Shiny dashboards and guidance</dc:title>
  <dc:creator>Ewout Jaspers</dc:creator>
  <cp:lastModifiedBy>Ewout Jaspers</cp:lastModifiedBy>
  <cp:revision>2</cp:revision>
  <dcterms:created xsi:type="dcterms:W3CDTF">2019-11-08T09:22:28Z</dcterms:created>
  <dcterms:modified xsi:type="dcterms:W3CDTF">2019-11-08T09:27:51Z</dcterms:modified>
</cp:coreProperties>
</file>