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6" r:id="rId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wn Dickens" initials="d" lastIdx="69" clrIdx="0"/>
  <p:cmAuthor id="1" name="Paolina Leseva" initials="PL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A27"/>
    <a:srgbClr val="004380"/>
    <a:srgbClr val="0096DC"/>
    <a:srgbClr val="3F3468"/>
    <a:srgbClr val="EB008B"/>
    <a:srgbClr val="009A3E"/>
    <a:srgbClr val="6552A2"/>
    <a:srgbClr val="D52717"/>
    <a:srgbClr val="009C97"/>
  </p:clrMru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5" autoAdjust="0"/>
    <p:restoredTop sz="89811" autoAdjust="0"/>
  </p:normalViewPr>
  <p:slideViewPr>
    <p:cSldViewPr>
      <p:cViewPr>
        <p:scale>
          <a:sx n="70" d="100"/>
          <a:sy n="70" d="100"/>
        </p:scale>
        <p:origin x="-10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444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9EF15-23F8-4B4A-BB2A-5FD6C502A548}" type="datetimeFigureOut">
              <a:rPr lang="en-GB" smtClean="0"/>
              <a:pPr/>
              <a:t>29/11/2018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EE76-0D29-4B4B-96FD-336FB5108A4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A17FF-C01E-4DF4-8C19-9EDB99857DB9}" type="datetimeFigureOut">
              <a:rPr lang="en-GB" smtClean="0"/>
              <a:pPr/>
              <a:t>29/11/2018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C611-6E9D-49F5-B213-C7240C7F074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C611-6E9D-49F5-B213-C7240C7F074D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S NSS Cov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nut 6"/>
          <p:cNvSpPr/>
          <p:nvPr userDrawn="1"/>
        </p:nvSpPr>
        <p:spPr>
          <a:xfrm>
            <a:off x="-1404664" y="-2115616"/>
            <a:ext cx="7560840" cy="7560840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4644008" y="3501008"/>
            <a:ext cx="2492896" cy="249289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 conn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476672" y="2276872"/>
            <a:ext cx="12105139" cy="2880320"/>
            <a:chOff x="-1116632" y="2636912"/>
            <a:chExt cx="8821489" cy="2099002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-1116632" y="3680158"/>
              <a:ext cx="8821489" cy="62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830539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2241771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-277031" y="2636912"/>
              <a:ext cx="2099002" cy="20990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Donut 6"/>
            <p:cNvSpPr/>
            <p:nvPr/>
          </p:nvSpPr>
          <p:spPr>
            <a:xfrm>
              <a:off x="-311521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Donut 7"/>
            <p:cNvSpPr/>
            <p:nvPr/>
          </p:nvSpPr>
          <p:spPr>
            <a:xfrm>
              <a:off x="2241771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4830539" y="2636912"/>
              <a:ext cx="2099002" cy="2099002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116632" y="2636912"/>
            <a:ext cx="11089232" cy="2099002"/>
            <a:chOff x="-1260648" y="2636912"/>
            <a:chExt cx="11412760" cy="216024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-1260648" y="3717032"/>
              <a:ext cx="1141276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7524328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4860032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2195736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-396552" y="2636912"/>
              <a:ext cx="2160240" cy="21602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Donut 7"/>
            <p:cNvSpPr/>
            <p:nvPr/>
          </p:nvSpPr>
          <p:spPr>
            <a:xfrm>
              <a:off x="-432048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2195736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/>
          </p:nvSpPr>
          <p:spPr>
            <a:xfrm>
              <a:off x="4860032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/>
          </p:nvSpPr>
          <p:spPr>
            <a:xfrm>
              <a:off x="7524328" y="2636912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ircle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/>
          <p:nvPr userDrawn="1"/>
        </p:nvGrpSpPr>
        <p:grpSpPr>
          <a:xfrm>
            <a:off x="-972616" y="2924944"/>
            <a:ext cx="10873208" cy="1683569"/>
            <a:chOff x="-1044624" y="6858000"/>
            <a:chExt cx="10873208" cy="1683569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-1044624" y="7677472"/>
              <a:ext cx="10873208" cy="223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5801884" y="6858001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3725484" y="6858001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1649084" y="6858001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-396552" y="6858000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Donut 7"/>
            <p:cNvSpPr/>
            <p:nvPr/>
          </p:nvSpPr>
          <p:spPr>
            <a:xfrm>
              <a:off x="-398861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1649084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/>
          </p:nvSpPr>
          <p:spPr>
            <a:xfrm>
              <a:off x="3725484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/>
          </p:nvSpPr>
          <p:spPr>
            <a:xfrm>
              <a:off x="5801884" y="6858001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812360" y="6858000"/>
              <a:ext cx="1683568" cy="16835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Donut 12"/>
            <p:cNvSpPr/>
            <p:nvPr/>
          </p:nvSpPr>
          <p:spPr>
            <a:xfrm>
              <a:off x="7812360" y="6858000"/>
              <a:ext cx="1683568" cy="1683568"/>
            </a:xfrm>
            <a:prstGeom prst="donut">
              <a:avLst>
                <a:gd name="adj" fmla="val 8546"/>
              </a:avLst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overlapping circles conn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979712" y="1256566"/>
            <a:ext cx="5077072" cy="4797152"/>
            <a:chOff x="1979712" y="1256566"/>
            <a:chExt cx="5077072" cy="4797152"/>
          </a:xfrm>
          <a:solidFill>
            <a:srgbClr val="80BA27"/>
          </a:solidFill>
        </p:grpSpPr>
        <p:sp>
          <p:nvSpPr>
            <p:cNvPr id="3" name="Donut 2"/>
            <p:cNvSpPr/>
            <p:nvPr/>
          </p:nvSpPr>
          <p:spPr>
            <a:xfrm>
              <a:off x="1979712" y="3173398"/>
              <a:ext cx="2880320" cy="288032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" name="Donut 3"/>
            <p:cNvSpPr/>
            <p:nvPr/>
          </p:nvSpPr>
          <p:spPr>
            <a:xfrm>
              <a:off x="4176464" y="3173398"/>
              <a:ext cx="2880320" cy="288032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" name="Donut 4"/>
            <p:cNvSpPr/>
            <p:nvPr/>
          </p:nvSpPr>
          <p:spPr>
            <a:xfrm>
              <a:off x="3059832" y="1256566"/>
              <a:ext cx="2880320" cy="288032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 NHS NS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324544" y="1772816"/>
            <a:ext cx="9217024" cy="5283968"/>
            <a:chOff x="-324544" y="1772816"/>
            <a:chExt cx="9217024" cy="5283968"/>
          </a:xfrm>
          <a:solidFill>
            <a:srgbClr val="80BA27"/>
          </a:solidFill>
        </p:grpSpPr>
        <p:cxnSp>
          <p:nvCxnSpPr>
            <p:cNvPr id="3" name="Straight Connector 2"/>
            <p:cNvCxnSpPr/>
            <p:nvPr/>
          </p:nvCxnSpPr>
          <p:spPr>
            <a:xfrm>
              <a:off x="1763688" y="4149080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3491880" y="4941168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004048" y="3212976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660232" y="3933056"/>
              <a:ext cx="216024" cy="404664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onut 6"/>
            <p:cNvSpPr/>
            <p:nvPr/>
          </p:nvSpPr>
          <p:spPr>
            <a:xfrm>
              <a:off x="3923928" y="1772816"/>
              <a:ext cx="1611560" cy="1611560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" name="Donut 7"/>
            <p:cNvSpPr/>
            <p:nvPr/>
          </p:nvSpPr>
          <p:spPr>
            <a:xfrm>
              <a:off x="368152" y="2177480"/>
              <a:ext cx="2115616" cy="2115616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/>
          </p:nvSpPr>
          <p:spPr>
            <a:xfrm>
              <a:off x="3104456" y="5229200"/>
              <a:ext cx="1827584" cy="1827584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-324544" y="4581128"/>
              <a:ext cx="2304256" cy="1872208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48064" y="3573016"/>
              <a:ext cx="1512168" cy="36004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660232" y="2132856"/>
              <a:ext cx="2232248" cy="1800200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979712" y="4581128"/>
              <a:ext cx="1512168" cy="360040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491880" y="3573016"/>
              <a:ext cx="1683879" cy="1368152"/>
            </a:xfrm>
            <a:prstGeom prst="line">
              <a:avLst/>
            </a:prstGeom>
            <a:grpFill/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onut 14"/>
            <p:cNvSpPr/>
            <p:nvPr/>
          </p:nvSpPr>
          <p:spPr>
            <a:xfrm>
              <a:off x="6084168" y="4221088"/>
              <a:ext cx="2259632" cy="2259632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835696" y="4437112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3347864" y="4797152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/>
            <p:cNvSpPr/>
            <p:nvPr/>
          </p:nvSpPr>
          <p:spPr>
            <a:xfrm>
              <a:off x="6444208" y="3717032"/>
              <a:ext cx="360040" cy="360040"/>
            </a:xfrm>
            <a:prstGeom prst="ellipse">
              <a:avLst/>
            </a:prstGeom>
            <a:solidFill>
              <a:srgbClr val="009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99592" y="404664"/>
            <a:ext cx="7848872" cy="6264696"/>
            <a:chOff x="395536" y="404664"/>
            <a:chExt cx="7848872" cy="6264696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203848" y="4149080"/>
              <a:ext cx="72008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1835696" y="3501008"/>
              <a:ext cx="504056" cy="4320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5580112" y="2924944"/>
              <a:ext cx="288032" cy="72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5508104" y="1412776"/>
              <a:ext cx="360040" cy="14401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716016" y="4077072"/>
              <a:ext cx="216024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nut 11"/>
            <p:cNvSpPr/>
            <p:nvPr/>
          </p:nvSpPr>
          <p:spPr>
            <a:xfrm>
              <a:off x="5724128" y="2204864"/>
              <a:ext cx="2520280" cy="252028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Donut 12"/>
            <p:cNvSpPr/>
            <p:nvPr/>
          </p:nvSpPr>
          <p:spPr>
            <a:xfrm>
              <a:off x="1763688" y="404664"/>
              <a:ext cx="3960440" cy="39604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Donut 13"/>
            <p:cNvSpPr/>
            <p:nvPr/>
          </p:nvSpPr>
          <p:spPr>
            <a:xfrm>
              <a:off x="395536" y="3573016"/>
              <a:ext cx="1728192" cy="1728192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Donut 14"/>
            <p:cNvSpPr/>
            <p:nvPr/>
          </p:nvSpPr>
          <p:spPr>
            <a:xfrm>
              <a:off x="1979712" y="4509120"/>
              <a:ext cx="2160240" cy="2160240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>
              <a:off x="4427984" y="4221088"/>
              <a:ext cx="1944216" cy="1944216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Donut 16"/>
            <p:cNvSpPr/>
            <p:nvPr userDrawn="1"/>
          </p:nvSpPr>
          <p:spPr>
            <a:xfrm>
              <a:off x="5724128" y="404664"/>
              <a:ext cx="1584176" cy="1584176"/>
            </a:xfrm>
            <a:prstGeom prst="donut">
              <a:avLst>
                <a:gd name="adj" fmla="val 8546"/>
              </a:avLst>
            </a:prstGeom>
            <a:solidFill>
              <a:srgbClr val="80BA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,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6156176" y="4077072"/>
            <a:ext cx="2016224" cy="2016224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smtClean="0">
                <a:latin typeface="Arial" pitchFamily="34" charset="0"/>
                <a:cs typeface="Arial" pitchFamily="34" charset="0"/>
              </a:rPr>
              <a:t> </a:t>
            </a:r>
            <a:endParaRPr lang="en-GB" sz="1600" b="1" dirty="0">
              <a:latin typeface="Arial" pitchFamily="34" charset="0"/>
              <a:cs typeface="Arial" pitchFamily="34" charset="0"/>
            </a:endParaRPr>
          </a:p>
          <a:p>
            <a:endParaRPr lang="en-GB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onut 2"/>
          <p:cNvSpPr/>
          <p:nvPr userDrawn="1"/>
        </p:nvSpPr>
        <p:spPr>
          <a:xfrm>
            <a:off x="1907704" y="764704"/>
            <a:ext cx="5040560" cy="5040560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S NSS 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nut 7"/>
          <p:cNvSpPr/>
          <p:nvPr userDrawn="1"/>
        </p:nvSpPr>
        <p:spPr>
          <a:xfrm>
            <a:off x="3851920" y="1844824"/>
            <a:ext cx="6552728" cy="6552728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2987824" y="2204864"/>
            <a:ext cx="1746194" cy="1746194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b="1" dirty="0">
              <a:latin typeface="Helvetica" pitchFamily="2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6804248" y="1916832"/>
            <a:ext cx="1804273" cy="1804088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Donut 6"/>
          <p:cNvSpPr/>
          <p:nvPr userDrawn="1"/>
        </p:nvSpPr>
        <p:spPr>
          <a:xfrm>
            <a:off x="4427984" y="3284984"/>
            <a:ext cx="4464496" cy="4464496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/>
          <p:cNvGrpSpPr/>
          <p:nvPr userDrawn="1"/>
        </p:nvGrpSpPr>
        <p:grpSpPr>
          <a:xfrm rot="17125898">
            <a:off x="7740352" y="5229200"/>
            <a:ext cx="2126635" cy="2353468"/>
            <a:chOff x="-675023" y="5229200"/>
            <a:chExt cx="2126635" cy="2353468"/>
          </a:xfrm>
          <a:solidFill>
            <a:srgbClr val="80BA27"/>
          </a:solidFill>
        </p:grpSpPr>
        <p:sp>
          <p:nvSpPr>
            <p:cNvPr id="6" name="Donut 5"/>
            <p:cNvSpPr/>
            <p:nvPr userDrawn="1"/>
          </p:nvSpPr>
          <p:spPr>
            <a:xfrm>
              <a:off x="-675023" y="5547313"/>
              <a:ext cx="2035355" cy="2035355"/>
            </a:xfrm>
            <a:prstGeom prst="donut">
              <a:avLst>
                <a:gd name="adj" fmla="val 85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755576" y="5229200"/>
              <a:ext cx="696036" cy="69603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upp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 userDrawn="1"/>
        </p:nvSpPr>
        <p:spPr>
          <a:xfrm>
            <a:off x="-408709" y="-491730"/>
            <a:ext cx="2035355" cy="2035355"/>
          </a:xfrm>
          <a:prstGeom prst="donut">
            <a:avLst>
              <a:gd name="adj" fmla="val 8546"/>
            </a:avLst>
          </a:prstGeom>
          <a:solidFill>
            <a:srgbClr val="80B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283676" y="908720"/>
            <a:ext cx="696036" cy="69603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right side 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7380312" y="4941168"/>
            <a:ext cx="1080231" cy="1080120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onut 2"/>
          <p:cNvSpPr/>
          <p:nvPr userDrawn="1"/>
        </p:nvSpPr>
        <p:spPr>
          <a:xfrm>
            <a:off x="4932040" y="1844824"/>
            <a:ext cx="3600400" cy="3600400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per graphic and icon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nut 1"/>
          <p:cNvSpPr/>
          <p:nvPr userDrawn="1"/>
        </p:nvSpPr>
        <p:spPr>
          <a:xfrm>
            <a:off x="-588221" y="-752378"/>
            <a:ext cx="2480570" cy="2480570"/>
          </a:xfrm>
          <a:prstGeom prst="donut">
            <a:avLst>
              <a:gd name="adj" fmla="val 8546"/>
            </a:avLst>
          </a:prstGeom>
          <a:solidFill>
            <a:srgbClr val="80B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 userDrawn="1"/>
        </p:nvSpPr>
        <p:spPr>
          <a:xfrm>
            <a:off x="1259632" y="1268760"/>
            <a:ext cx="696036" cy="696036"/>
          </a:xfrm>
          <a:prstGeom prst="ellipse">
            <a:avLst/>
          </a:prstGeom>
          <a:solidFill>
            <a:srgbClr val="0096D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15816" y="3429000"/>
            <a:ext cx="5914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600" b="1" dirty="0" smtClean="0">
                <a:solidFill>
                  <a:srgbClr val="0096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GB" sz="9600" dirty="0"/>
          </a:p>
        </p:txBody>
      </p:sp>
      <p:sp>
        <p:nvSpPr>
          <p:cNvPr id="3" name="Donut 2"/>
          <p:cNvSpPr/>
          <p:nvPr userDrawn="1"/>
        </p:nvSpPr>
        <p:spPr>
          <a:xfrm>
            <a:off x="1360755" y="1439332"/>
            <a:ext cx="7359909" cy="7359909"/>
          </a:xfrm>
          <a:prstGeom prst="donut">
            <a:avLst>
              <a:gd name="adj" fmla="val 8546"/>
            </a:avLst>
          </a:prstGeom>
          <a:solidFill>
            <a:srgbClr val="80BA27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1106558" y="1913467"/>
            <a:ext cx="1424288" cy="1440300"/>
          </a:xfrm>
          <a:prstGeom prst="ellipse">
            <a:avLst/>
          </a:prstGeom>
          <a:solidFill>
            <a:srgbClr val="0096DC">
              <a:alpha val="89804"/>
            </a:srgbClr>
          </a:solidFill>
          <a:ln w="190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848CA-DCCC-466D-999D-7D46562FC3F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2207" y="309233"/>
            <a:ext cx="928719" cy="9920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60" r:id="rId4"/>
    <p:sldLayoutId id="2147483673" r:id="rId5"/>
    <p:sldLayoutId id="2147483657" r:id="rId6"/>
    <p:sldLayoutId id="2147483658" r:id="rId7"/>
    <p:sldLayoutId id="2147483659" r:id="rId8"/>
    <p:sldLayoutId id="2147483662" r:id="rId9"/>
    <p:sldLayoutId id="2147483668" r:id="rId10"/>
    <p:sldLayoutId id="2147483667" r:id="rId11"/>
    <p:sldLayoutId id="2147483669" r:id="rId12"/>
    <p:sldLayoutId id="2147483670" r:id="rId13"/>
    <p:sldLayoutId id="2147483671" r:id="rId14"/>
    <p:sldLayoutId id="2147483672" r:id="rId15"/>
    <p:sldLayoutId id="2147483664" r:id="rId16"/>
    <p:sldLayoutId id="2147483663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atasciencescotland.slac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i.appveyor.com/api/projects/yihui/tinytex/artifacts/TinyTeX.zi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12776"/>
            <a:ext cx="864096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buClr>
                <a:srgbClr val="0096DC"/>
              </a:buClr>
            </a:pPr>
            <a:r>
              <a:rPr lang="en-GB" sz="2400" dirty="0" smtClean="0">
                <a:latin typeface="Arial" pitchFamily="34" charset="0"/>
                <a:cs typeface="Arial" pitchFamily="34" charset="0"/>
              </a:rPr>
              <a:t>Guide to installing </a:t>
            </a:r>
            <a:r>
              <a:rPr lang="en-GB" sz="2400" dirty="0" err="1" smtClean="0">
                <a:latin typeface="Arial" pitchFamily="34" charset="0"/>
                <a:cs typeface="Arial" pitchFamily="34" charset="0"/>
              </a:rPr>
              <a:t>TinyTeX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‘offline’ available on the </a:t>
            </a:r>
            <a:r>
              <a:rPr lang="en-GB" sz="2400" b="1" dirty="0" smtClean="0">
                <a:latin typeface="Arial" pitchFamily="34" charset="0"/>
                <a:cs typeface="Arial" pitchFamily="34" charset="0"/>
                <a:hlinkClick r:id="rId3"/>
              </a:rPr>
              <a:t>datasciencescotland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 Slack group.</a:t>
            </a:r>
          </a:p>
          <a:p>
            <a:pPr marL="95250" indent="-457200">
              <a:buClr>
                <a:srgbClr val="0096DC"/>
              </a:buClr>
              <a:buFont typeface="Arial" pitchFamily="34" charset="0"/>
              <a:buChar char="•"/>
            </a:pPr>
            <a:endParaRPr lang="en-GB" sz="2200" dirty="0" smtClean="0">
              <a:latin typeface="Arial" pitchFamily="34" charset="0"/>
              <a:cs typeface="Arial" pitchFamily="34" charset="0"/>
            </a:endParaRPr>
          </a:p>
          <a:p>
            <a:pPr marL="95250" indent="-457200">
              <a:buClr>
                <a:srgbClr val="0096DC"/>
              </a:buClr>
            </a:pPr>
            <a:r>
              <a:rPr lang="en-GB" sz="2200" b="1" dirty="0" smtClean="0">
                <a:latin typeface="Arial" pitchFamily="34" charset="0"/>
                <a:cs typeface="Arial" pitchFamily="34" charset="0"/>
              </a:rPr>
              <a:t>The short version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95250" indent="-457200">
              <a:buClr>
                <a:srgbClr val="0096DC"/>
              </a:buClr>
              <a:buFont typeface="+mj-lt"/>
              <a:buAutoNum type="arabicPeriod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Download the ‘prebuilt’ </a:t>
            </a:r>
            <a:r>
              <a:rPr lang="en-GB" sz="2200" dirty="0" err="1" smtClean="0">
                <a:latin typeface="Arial" pitchFamily="34" charset="0"/>
                <a:cs typeface="Arial" pitchFamily="34" charset="0"/>
              </a:rPr>
              <a:t>LaTeX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 distribution (</a:t>
            </a:r>
            <a:r>
              <a:rPr lang="en-GB" dirty="0" smtClean="0">
                <a:hlinkClick r:id="rId4"/>
              </a:rPr>
              <a:t>https://ci.appveyor.com/api/projects/yihui/tinytex/artifacts/TinyTeX.zip</a:t>
            </a:r>
            <a:r>
              <a:rPr lang="en-GB" sz="2400" dirty="0" smtClean="0"/>
              <a:t>)</a:t>
            </a:r>
          </a:p>
          <a:p>
            <a:pPr marL="95250" indent="-457200">
              <a:buClr>
                <a:srgbClr val="0096DC"/>
              </a:buClr>
              <a:buFont typeface="+mj-lt"/>
              <a:buAutoNum type="arabicPeriod"/>
            </a:pPr>
            <a:r>
              <a:rPr lang="en-GB" sz="2400" dirty="0" smtClean="0"/>
              <a:t>Extract the contents of the zip file (locally probably better)</a:t>
            </a:r>
          </a:p>
          <a:p>
            <a:pPr marL="95250" indent="-457200">
              <a:buClr>
                <a:srgbClr val="0096DC"/>
              </a:buClr>
              <a:buFont typeface="+mj-lt"/>
              <a:buAutoNum type="arabicPeriod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Install the 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tinytex</a:t>
            </a:r>
            <a:r>
              <a:rPr lang="en-GB" sz="2200" dirty="0" smtClean="0">
                <a:latin typeface="Arial" pitchFamily="34" charset="0"/>
                <a:cs typeface="Arial" pitchFamily="34" charset="0"/>
              </a:rPr>
              <a:t> R package</a:t>
            </a:r>
          </a:p>
          <a:p>
            <a:pPr marL="95250" indent="-457200">
              <a:buClr>
                <a:srgbClr val="0096DC"/>
              </a:buClr>
              <a:buFont typeface="+mj-lt"/>
              <a:buAutoNum type="arabicPeriod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Run 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tinytex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sz="2200" dirty="0" err="1" smtClean="0">
                <a:latin typeface="Consolas" pitchFamily="49" charset="0"/>
                <a:cs typeface="Consolas" pitchFamily="49" charset="0"/>
              </a:rPr>
              <a:t>use_tinytex</a:t>
            </a:r>
            <a:r>
              <a:rPr lang="en-GB" sz="22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1009650" lvl="2" indent="-45720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</a:rPr>
              <a:t>Opens a pop-up </a:t>
            </a:r>
            <a:r>
              <a:rPr lang="en-GB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where you should select where you extracted the contents in (2).</a:t>
            </a:r>
          </a:p>
          <a:p>
            <a:pPr marL="1009650" lvl="2" indent="-457200">
              <a:buClr>
                <a:srgbClr val="0096DC"/>
              </a:buClr>
              <a:buFont typeface="Arial" pitchFamily="34" charset="0"/>
              <a:buChar char="•"/>
            </a:pPr>
            <a:r>
              <a:rPr lang="en-GB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Ignore the warning (</a:t>
            </a:r>
            <a:r>
              <a:rPr lang="en-GB" sz="2200" i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probably</a:t>
            </a:r>
            <a:r>
              <a:rPr lang="en-GB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pPr marL="95250" indent="-457200">
              <a:buClr>
                <a:srgbClr val="0096DC"/>
              </a:buClr>
              <a:buFont typeface="+mj-lt"/>
              <a:buAutoNum type="arabicPeriod"/>
            </a:pPr>
            <a:r>
              <a:rPr lang="en-GB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Close RStudio completely.</a:t>
            </a:r>
          </a:p>
          <a:p>
            <a:pPr marL="432000" indent="-457200">
              <a:buClr>
                <a:srgbClr val="0096DC"/>
              </a:buClr>
              <a:buFont typeface="+mj-lt"/>
              <a:buAutoNum type="arabicPeriod"/>
            </a:pPr>
            <a:r>
              <a:rPr lang="en-GB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Open </a:t>
            </a:r>
            <a:r>
              <a:rPr lang="en-GB" sz="22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Rstudio</a:t>
            </a:r>
            <a:r>
              <a:rPr lang="en-GB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and test by knitting the default </a:t>
            </a:r>
            <a:r>
              <a:rPr lang="en-GB" sz="22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RMarkdown</a:t>
            </a:r>
            <a:r>
              <a:rPr lang="en-GB" sz="22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template to PDF.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404664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Knitting to PDF with </a:t>
            </a:r>
            <a:r>
              <a:rPr lang="en-GB" sz="3200" b="1" dirty="0" err="1" smtClean="0">
                <a:solidFill>
                  <a:srgbClr val="004380"/>
                </a:solidFill>
                <a:latin typeface="Arial" pitchFamily="34" charset="0"/>
                <a:cs typeface="Arial" pitchFamily="34" charset="0"/>
              </a:rPr>
              <a:t>TinyTeX</a:t>
            </a:r>
            <a:endParaRPr lang="en-GB" sz="3200" b="1" dirty="0">
              <a:solidFill>
                <a:srgbClr val="0043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F848CA-DCCC-466D-999D-7D46562FC3F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SS HPS PP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HS N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NSS HPS PP TEMPLATE</Template>
  <TotalTime>683</TotalTime>
  <Words>98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NSS HPS PP TEMPLATE</vt:lpstr>
      <vt:lpstr>Slide 1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alanye01</dc:creator>
  <cp:lastModifiedBy>alanye01</cp:lastModifiedBy>
  <cp:revision>150</cp:revision>
  <dcterms:created xsi:type="dcterms:W3CDTF">2018-11-13T16:40:46Z</dcterms:created>
  <dcterms:modified xsi:type="dcterms:W3CDTF">2018-11-29T13:58:35Z</dcterms:modified>
</cp:coreProperties>
</file>