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3" r:id="rId2"/>
    <p:sldId id="314" r:id="rId3"/>
    <p:sldId id="280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Dickens" initials="d" lastIdx="69" clrIdx="0"/>
  <p:cmAuthor id="1" name="Paolina Leseva" initials="P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A27"/>
    <a:srgbClr val="004380"/>
    <a:srgbClr val="0096DC"/>
    <a:srgbClr val="3F3468"/>
    <a:srgbClr val="EB008B"/>
    <a:srgbClr val="009A3E"/>
    <a:srgbClr val="6552A2"/>
    <a:srgbClr val="D52717"/>
    <a:srgbClr val="009C97"/>
  </p:clrMru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89811" autoAdjust="0"/>
  </p:normalViewPr>
  <p:slideViewPr>
    <p:cSldViewPr>
      <p:cViewPr>
        <p:scale>
          <a:sx n="70" d="100"/>
          <a:sy n="70" d="100"/>
        </p:scale>
        <p:origin x="-10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544" y="-114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EF15-23F8-4B4A-BB2A-5FD6C502A548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EE76-0D29-4B4B-96FD-336FB5108A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17FF-C01E-4DF4-8C19-9EDB99857DB9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611-6E9D-49F5-B213-C7240C7F07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-1404664" y="-2115616"/>
            <a:ext cx="7560840" cy="756084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4644008" y="3501008"/>
            <a:ext cx="2492896" cy="249289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 conn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476672" y="2276872"/>
            <a:ext cx="12105139" cy="2880320"/>
            <a:chOff x="-1116632" y="2636912"/>
            <a:chExt cx="8821489" cy="209900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onut 6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16632" y="2636912"/>
            <a:ext cx="11089232" cy="2099002"/>
            <a:chOff x="-1260648" y="2636912"/>
            <a:chExt cx="11412760" cy="21602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-1260648" y="3717032"/>
              <a:ext cx="11412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24328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86003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95736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43204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195736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860032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752432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 userDrawn="1"/>
        </p:nvGrpSpPr>
        <p:grpSpPr>
          <a:xfrm>
            <a:off x="-972616" y="2924944"/>
            <a:ext cx="10873208" cy="1683569"/>
            <a:chOff x="-1044624" y="6858000"/>
            <a:chExt cx="10873208" cy="16835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044624" y="7677472"/>
              <a:ext cx="10873208" cy="22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8018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7254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6490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398861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16490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54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58018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12360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Donut 12"/>
            <p:cNvSpPr/>
            <p:nvPr/>
          </p:nvSpPr>
          <p:spPr>
            <a:xfrm>
              <a:off x="7812360" y="6858000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ping circles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79712" y="1256566"/>
            <a:ext cx="5077072" cy="4797152"/>
            <a:chOff x="1979712" y="1256566"/>
            <a:chExt cx="5077072" cy="4797152"/>
          </a:xfrm>
          <a:solidFill>
            <a:srgbClr val="80BA27"/>
          </a:solidFill>
        </p:grpSpPr>
        <p:sp>
          <p:nvSpPr>
            <p:cNvPr id="3" name="Donut 2"/>
            <p:cNvSpPr/>
            <p:nvPr/>
          </p:nvSpPr>
          <p:spPr>
            <a:xfrm>
              <a:off x="1979712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176464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3059832" y="1256566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 NHS NS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24544" y="1772816"/>
            <a:ext cx="9217024" cy="5283968"/>
            <a:chOff x="-324544" y="1772816"/>
            <a:chExt cx="9217024" cy="5283968"/>
          </a:xfrm>
          <a:solidFill>
            <a:srgbClr val="80BA2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1763688" y="4149080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004048" y="321297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0232" y="393305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nut 6"/>
            <p:cNvSpPr/>
            <p:nvPr/>
          </p:nvSpPr>
          <p:spPr>
            <a:xfrm>
              <a:off x="3923928" y="1772816"/>
              <a:ext cx="1611560" cy="161156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68152" y="2177480"/>
              <a:ext cx="2115616" cy="2115616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104456" y="5229200"/>
              <a:ext cx="1827584" cy="1827584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-324544" y="4581128"/>
              <a:ext cx="2304256" cy="187220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48064" y="3573016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60232" y="2132856"/>
              <a:ext cx="2232248" cy="1800200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79712" y="4581128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91880" y="3573016"/>
              <a:ext cx="1683879" cy="1368152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6084168" y="4221088"/>
              <a:ext cx="2259632" cy="2259632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35696" y="443711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47864" y="479715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444208" y="371703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99592" y="404664"/>
            <a:ext cx="7848872" cy="6264696"/>
            <a:chOff x="395536" y="404664"/>
            <a:chExt cx="7848872" cy="62646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203848" y="4149080"/>
              <a:ext cx="72008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5696" y="3501008"/>
              <a:ext cx="504056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580112" y="2924944"/>
              <a:ext cx="288032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5508104" y="1412776"/>
              <a:ext cx="36004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6016" y="4077072"/>
              <a:ext cx="216024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5724128" y="2204864"/>
              <a:ext cx="2520280" cy="252028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1763688" y="404664"/>
              <a:ext cx="3960440" cy="39604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395536" y="3573016"/>
              <a:ext cx="1728192" cy="172819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14"/>
            <p:cNvSpPr/>
            <p:nvPr/>
          </p:nvSpPr>
          <p:spPr>
            <a:xfrm>
              <a:off x="1979712" y="4509120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>
              <a:off x="4427984" y="4221088"/>
              <a:ext cx="1944216" cy="194421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 userDrawn="1"/>
          </p:nvSpPr>
          <p:spPr>
            <a:xfrm>
              <a:off x="5724128" y="404664"/>
              <a:ext cx="1584176" cy="158417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,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3851920" y="1844824"/>
            <a:ext cx="6552728" cy="6552728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987824" y="2204864"/>
            <a:ext cx="1746194" cy="174619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6804248" y="1916832"/>
            <a:ext cx="1804273" cy="180408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 userDrawn="1"/>
        </p:nvSpPr>
        <p:spPr>
          <a:xfrm>
            <a:off x="4427984" y="3284984"/>
            <a:ext cx="4464496" cy="4464496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 rot="17125898">
            <a:off x="7740352" y="5229200"/>
            <a:ext cx="2126635" cy="2353468"/>
            <a:chOff x="-675023" y="5229200"/>
            <a:chExt cx="2126635" cy="2353468"/>
          </a:xfrm>
          <a:solidFill>
            <a:srgbClr val="80BA27"/>
          </a:solidFill>
        </p:grpSpPr>
        <p:sp>
          <p:nvSpPr>
            <p:cNvPr id="6" name="Donut 5"/>
            <p:cNvSpPr/>
            <p:nvPr userDrawn="1"/>
          </p:nvSpPr>
          <p:spPr>
            <a:xfrm>
              <a:off x="-675023" y="5547313"/>
              <a:ext cx="2035355" cy="2035355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755576" y="5229200"/>
              <a:ext cx="696036" cy="6960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408709" y="-491730"/>
            <a:ext cx="2035355" cy="2035355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83676" y="90872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7380312" y="4941168"/>
            <a:ext cx="1080231" cy="1080120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4932040" y="1844824"/>
            <a:ext cx="3600400" cy="360040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 graphic and icon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588221" y="-752378"/>
            <a:ext cx="2480570" cy="2480570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59632" y="126876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15816" y="3429000"/>
            <a:ext cx="591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b="1" dirty="0" smtClean="0">
                <a:solidFill>
                  <a:srgbClr val="0096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GB" sz="9600" dirty="0"/>
          </a:p>
        </p:txBody>
      </p:sp>
      <p:sp>
        <p:nvSpPr>
          <p:cNvPr id="3" name="Donut 2"/>
          <p:cNvSpPr/>
          <p:nvPr userDrawn="1"/>
        </p:nvSpPr>
        <p:spPr>
          <a:xfrm>
            <a:off x="1360755" y="1439332"/>
            <a:ext cx="7359909" cy="7359909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106558" y="1913467"/>
            <a:ext cx="1424288" cy="1440300"/>
          </a:xfrm>
          <a:prstGeom prst="ellipse">
            <a:avLst/>
          </a:prstGeom>
          <a:solidFill>
            <a:srgbClr val="0096DC">
              <a:alpha val="89804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2207" y="309233"/>
            <a:ext cx="928719" cy="992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0" r:id="rId4"/>
    <p:sldLayoutId id="2147483673" r:id="rId5"/>
    <p:sldLayoutId id="2147483657" r:id="rId6"/>
    <p:sldLayoutId id="2147483658" r:id="rId7"/>
    <p:sldLayoutId id="2147483659" r:id="rId8"/>
    <p:sldLayoutId id="2147483662" r:id="rId9"/>
    <p:sldLayoutId id="2147483668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64" r:id="rId16"/>
    <p:sldLayoutId id="2147483663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studio.com/2018/11/19/rstudio-1-2-preview-the-little-thing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blog.rstudi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ymodels/tidymode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ww.tidyverse.org/articles/2018/11/parsnip-0-0-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  <a:hlinkClick r:id="rId3"/>
              </a:rPr>
              <a:t>RStudio 1.2 Preview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Better integration with SQL, Python, D3, C++</a:t>
            </a: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Easier to create Web APIs</a:t>
            </a: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  <a:hlinkClick r:id="rId4"/>
              </a:rPr>
              <a:t>https://blog.rstudio.com/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spcAft>
                <a:spcPts val="600"/>
              </a:spcAft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Potential Issue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32-bit R may not be supported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News – </a:t>
            </a:r>
            <a:r>
              <a:rPr lang="en-GB" sz="32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RStudio</a:t>
            </a:r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1.2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49080"/>
            <a:ext cx="8709992" cy="227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Image result for rstudi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332656"/>
            <a:ext cx="1052735" cy="1052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  <a:hlinkClick r:id="rId3"/>
              </a:rPr>
              <a:t>t</a:t>
            </a:r>
            <a:r>
              <a:rPr lang="en-GB" sz="2400" dirty="0" smtClean="0">
                <a:latin typeface="Arial" pitchFamily="34" charset="0"/>
                <a:cs typeface="Arial" pitchFamily="34" charset="0"/>
                <a:hlinkClick r:id="rId3"/>
              </a:rPr>
              <a:t>idymodels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metapackage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to install and load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tidyverse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packages related to modelling</a:t>
            </a:r>
          </a:p>
          <a:p>
            <a:pPr marL="360000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Loads some standard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tidyverse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packages as well as some modelling-specific packages</a:t>
            </a: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dplyr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ggplot2,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purrr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tibble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broom, infer, recipes,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rsample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yardstick,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tidypredict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tidyposterior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tidytext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parsnip</a:t>
            </a:r>
          </a:p>
          <a:p>
            <a:pPr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  <a:hlinkClick r:id="rId4"/>
              </a:rPr>
              <a:t>p</a:t>
            </a:r>
            <a:r>
              <a:rPr lang="en-GB" sz="2400" dirty="0" smtClean="0">
                <a:latin typeface="Arial" pitchFamily="34" charset="0"/>
                <a:cs typeface="Arial" pitchFamily="34" charset="0"/>
                <a:hlinkClick r:id="rId4"/>
              </a:rPr>
              <a:t>arsnip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is new on CRAN</a:t>
            </a: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Standardises the interface for fitting models and retrieving model output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News – tidymodels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098" name="Picture 2" descr="tidymodels_he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260648"/>
            <a:ext cx="997970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072" y="6093296"/>
            <a:ext cx="37444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8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alan.yeung@nhs.net</a:t>
            </a:r>
            <a:endParaRPr lang="en-GB" b="1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6" y="6047522"/>
            <a:ext cx="27931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Alan </a:t>
            </a:r>
            <a:r>
              <a:rPr lang="en-GB" b="1" dirty="0" err="1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Yeung</a:t>
            </a:r>
            <a:endParaRPr lang="en-GB" b="1" dirty="0" smtClean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6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Analyst in BBV/STI team</a:t>
            </a:r>
            <a:endParaRPr lang="en-GB" sz="1600" b="1" dirty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flowingdata.com/projects/2018/dating-pool/images/dating_pools_xk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" y="1988840"/>
            <a:ext cx="9134729" cy="21602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293096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Source: </a:t>
            </a:r>
            <a:r>
              <a:rPr lang="en-GB" b="1" dirty="0" err="1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xkcd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 HPS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HS N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HPS PP TEMPLATE</Template>
  <TotalTime>696</TotalTime>
  <Words>118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NSS HPS PP TEMPLATE</vt:lpstr>
      <vt:lpstr>Slide 1</vt:lpstr>
      <vt:lpstr>Slide 2</vt:lpstr>
      <vt:lpstr>Slide 3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alanye01</dc:creator>
  <cp:lastModifiedBy>alanye01</cp:lastModifiedBy>
  <cp:revision>159</cp:revision>
  <dcterms:created xsi:type="dcterms:W3CDTF">2018-11-13T16:40:46Z</dcterms:created>
  <dcterms:modified xsi:type="dcterms:W3CDTF">2018-11-29T14:32:34Z</dcterms:modified>
</cp:coreProperties>
</file>