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e470f3d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e470f3d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e470f3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e470f3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e470f3d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e470f3d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e470f3d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e470f3d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e470f3d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e470f3d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D-Tracer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84200" y="3751900"/>
            <a:ext cx="27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Noelle Reimers, Chau Vuong,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Ostrander, Alyson Shoji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Background: D-Tracer</a:t>
            </a:r>
            <a:endParaRPr sz="25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3638" y="2787700"/>
            <a:ext cx="80967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 takes mass spectrometry lipidomic data in the form of a peak list and returns a list of deuterated lipids or other output files.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Intended user has no coding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a user-friendly interface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56431" l="5067" r="9477" t="4352"/>
          <a:stretch/>
        </p:blipFill>
        <p:spPr>
          <a:xfrm>
            <a:off x="1641650" y="910175"/>
            <a:ext cx="5860675" cy="20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What technologies you considered?</a:t>
            </a:r>
            <a:endParaRPr sz="281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8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web app tools to display content and create a user interface</a:t>
            </a:r>
            <a:endParaRPr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Streamlit</a:t>
            </a:r>
            <a:endParaRPr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Straightforward</a:t>
            </a:r>
            <a:r>
              <a:rPr lang="en"/>
              <a:t> and user friendly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Plotly</a:t>
            </a:r>
            <a:endParaRPr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Flexible and mature plotting tool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Kivy</a:t>
            </a:r>
            <a:endParaRPr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Cross-platform versatility for use in a wide variety of applications including mobile apps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512" y="1152485"/>
            <a:ext cx="1464023" cy="85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263" y="3189475"/>
            <a:ext cx="1152500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462" y="2214575"/>
            <a:ext cx="2154100" cy="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Choice: Streamlit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900" y="1152475"/>
            <a:ext cx="37908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streamlit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simple commands in 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st.line_graph, st.slider,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code straight from the terminal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streamlit run file.py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URL where the web app can be accessed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options with widgets to alter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dropdowns, file uploaders,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deploy app with unique URL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75" y="2048468"/>
            <a:ext cx="4784350" cy="286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375" y="542470"/>
            <a:ext cx="4784350" cy="134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 of Choice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1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Simplicity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coding script with linear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Minimal prerequisite skills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major libraries &amp;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Altair, Bokeh, Seaborn, Pandas,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Well-documented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stylesheet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911" y="1016999"/>
            <a:ext cx="4885489" cy="34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492975" y="2127625"/>
            <a:ext cx="8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support Python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entire script has to be re-run when an input is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 problems with large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 size greater than 200MB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support Jupyter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directly with Python script files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5926" l="0" r="0" t="8486"/>
          <a:stretch/>
        </p:blipFill>
        <p:spPr>
          <a:xfrm>
            <a:off x="336900" y="197896"/>
            <a:ext cx="7258050" cy="17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2358925" y="304800"/>
            <a:ext cx="37068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Choice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