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4FBA0-34A0-485E-A866-A79DC2F9B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2F0A8-C82B-4BF9-B894-3AD6F7D0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4C419-2D4D-4792-A943-FE869F0D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7A9C-A5F6-4B0D-AED2-FE5AC1246E6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5A0C9-1D26-45EF-987C-5855DF71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D0F3E-9FED-47CB-BC97-8948FACE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AD1D-32F2-4AC0-9649-0A7F1FC1B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9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AFCEC-B839-44E5-B6B9-F4DC10AC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4F1D5-2490-40DE-A38A-3047DB96A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650B8-A035-4F35-8965-38C68C0B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7A9C-A5F6-4B0D-AED2-FE5AC1246E6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AC07C-14B2-4D15-8F58-C42BD96C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3FAC7-6989-4C1F-A398-08B0554D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AD1D-32F2-4AC0-9649-0A7F1FC1B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3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671EC0-8929-4FFF-84D1-ECE6E1EA6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775D6-DF23-4979-9601-B09BD39EC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F9915-D717-4F9D-A386-45EFFDD9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7A9C-A5F6-4B0D-AED2-FE5AC1246E6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FC554-DF64-4A4B-B8FE-6A5815B4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85884-B612-48A5-9E37-7D64DB86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AD1D-32F2-4AC0-9649-0A7F1FC1B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1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D502-E771-4FC8-8427-C1431BFC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98D5-0CCE-4D36-8C43-8464A506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64A2-81A7-42C2-99AD-82273780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7A9C-A5F6-4B0D-AED2-FE5AC1246E6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2AD42-C2D0-4987-8A78-E7232AA7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4CF23-AF7A-4131-B749-A3DC5099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AD1D-32F2-4AC0-9649-0A7F1FC1B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0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8F5FA-228D-46D3-ADFD-87BC8C9B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32D46-1CBC-4808-BDB3-BE50FDA20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0ADD9-F6C5-4901-9C43-BC46E204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7A9C-A5F6-4B0D-AED2-FE5AC1246E6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232B4-1150-4D51-BEF4-EDEDD001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934C2-0099-446A-AA17-A95F87BD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AD1D-32F2-4AC0-9649-0A7F1FC1B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4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D6C74-A260-42F7-A541-97ADE9BA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CD6A8-FB6A-45F0-A77D-4CD646218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2EEC0-84FA-4C70-BE36-F39D1003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4F2A1-08F3-46BC-9217-CC208CB3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7A9C-A5F6-4B0D-AED2-FE5AC1246E6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F1814-D1F3-4FBA-BF46-F23BF090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544904-9DB9-4DF7-B131-82641733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AD1D-32F2-4AC0-9649-0A7F1FC1B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60F69-E89F-48D3-B2DF-04B9CE68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CF710-A667-41CC-A9BC-491C43C2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46714-5012-4F13-B00F-906F2FB3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0F282-2C9B-430C-B7FA-01ECFD7BE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043BA0-20C2-4C2E-99C9-8D78B58B2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4D3EEF-63BB-42C1-86EA-8FCC9ACE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7A9C-A5F6-4B0D-AED2-FE5AC1246E6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B03819-CA00-445F-8567-E1BB52C7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112C51-B430-4C4C-9ED6-00545EB5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AD1D-32F2-4AC0-9649-0A7F1FC1B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D5F53-C4A8-47DF-AA5F-A853CCA1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0F2299-82B4-4761-80FB-7AECA094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7A9C-A5F6-4B0D-AED2-FE5AC1246E6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805566-1ECE-4465-82BB-307975F2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1EB7CE-24AD-49A8-B379-4736AAE9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AD1D-32F2-4AC0-9649-0A7F1FC1B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5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395488-E17D-4069-BD5A-1490470F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7A9C-A5F6-4B0D-AED2-FE5AC1246E6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2725A1-2270-4776-B7EF-B9B041AF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673357-D43B-4CEC-8EC2-D6C5A840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AD1D-32F2-4AC0-9649-0A7F1FC1B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9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DE265-2A83-41C0-AAC3-D1BA7EFF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7E91C-2A91-4300-B120-0B090AE4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1A0D9D-DD0E-4748-ABD7-656660222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CA8221-98DC-4847-B136-2597CA83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7A9C-A5F6-4B0D-AED2-FE5AC1246E6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DFD6E-AC5B-45E0-95DA-DCD28F90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9198A-EA8F-4421-8AD5-98DDE0D6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AD1D-32F2-4AC0-9649-0A7F1FC1B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6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116D1-804B-4D25-A4EE-1F01CC74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DB40AC-B254-4FEB-8A51-51E953C78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78C940-E4B3-4236-913F-0FB2C66F2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0E889-FA15-4613-A0E7-1DA44CEF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7A9C-A5F6-4B0D-AED2-FE5AC1246E6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0C3213-BC3A-4F00-A79E-0BA49D60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2B0A5-83FB-45CE-80CD-43499928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AD1D-32F2-4AC0-9649-0A7F1FC1B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3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5A26CA-6D2B-43A3-A0DA-21E3B450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6CF58-526F-42C3-BF0C-C863DF8C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AF016-DEC0-4C6F-8A4D-890597F83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7A9C-A5F6-4B0D-AED2-FE5AC1246E6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593FA-5827-452C-87F5-28A10C0EF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8DBC8-7069-40AF-BCC1-3029432BF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AD1D-32F2-4AC0-9649-0A7F1FC1B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" TargetMode="External"/><Relationship Id="rId2" Type="http://schemas.openxmlformats.org/officeDocument/2006/relationships/hyperlink" Target="https://scshim.tistory.com/2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workben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9A103-066B-4282-904A-1F84586C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아마존 웹서비스 </a:t>
            </a:r>
            <a:r>
              <a:rPr lang="en-US" altLang="ko-KR" dirty="0"/>
              <a:t>RDS/MySQL </a:t>
            </a:r>
            <a:r>
              <a:rPr lang="ko-KR" altLang="en-US" dirty="0"/>
              <a:t>연결 방법</a:t>
            </a:r>
          </a:p>
        </p:txBody>
      </p:sp>
    </p:spTree>
    <p:extLst>
      <p:ext uri="{BB962C8B-B14F-4D97-AF65-F5344CB8AC3E}">
        <p14:creationId xmlns:p14="http://schemas.microsoft.com/office/powerpoint/2010/main" val="30816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D4C298F-82C8-46A0-BB2B-8B16A4C89A8D}"/>
              </a:ext>
            </a:extLst>
          </p:cNvPr>
          <p:cNvSpPr txBox="1">
            <a:spLocks/>
          </p:cNvSpPr>
          <p:nvPr/>
        </p:nvSpPr>
        <p:spPr>
          <a:xfrm>
            <a:off x="838200" y="377001"/>
            <a:ext cx="3496294" cy="501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아마존 웹서비스 사용법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0EAE878-1580-4439-ABA1-A5DF085B5EF5}"/>
              </a:ext>
            </a:extLst>
          </p:cNvPr>
          <p:cNvSpPr txBox="1">
            <a:spLocks/>
          </p:cNvSpPr>
          <p:nvPr/>
        </p:nvSpPr>
        <p:spPr>
          <a:xfrm>
            <a:off x="838200" y="878775"/>
            <a:ext cx="4446319" cy="501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https://scshim.tistory.com/218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A44CFBA-C436-4709-83AE-BBA504FDE196}"/>
              </a:ext>
            </a:extLst>
          </p:cNvPr>
          <p:cNvSpPr txBox="1">
            <a:spLocks/>
          </p:cNvSpPr>
          <p:nvPr/>
        </p:nvSpPr>
        <p:spPr>
          <a:xfrm>
            <a:off x="838199" y="1380548"/>
            <a:ext cx="11001500" cy="510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altLang="ko-KR" dirty="0">
                <a:hlinkClick r:id="rId3"/>
              </a:rPr>
              <a:t>https://aws.amazon.com/ko/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algn="l"/>
            <a:r>
              <a:rPr lang="en-US" altLang="ko-KR" dirty="0"/>
              <a:t>3.</a:t>
            </a:r>
            <a:r>
              <a:rPr lang="ko-KR" altLang="en-US" dirty="0"/>
              <a:t> 로그인 후 검색창에 </a:t>
            </a:r>
            <a:r>
              <a:rPr lang="en-US" altLang="ko-KR" dirty="0"/>
              <a:t>“RDS”</a:t>
            </a:r>
            <a:r>
              <a:rPr lang="ko-KR" altLang="en-US" dirty="0"/>
              <a:t> 검색</a:t>
            </a:r>
            <a:endParaRPr lang="en-US" altLang="ko-KR" dirty="0"/>
          </a:p>
          <a:p>
            <a:pPr algn="l"/>
            <a:r>
              <a:rPr lang="en-US" altLang="ko-KR" dirty="0"/>
              <a:t>4. </a:t>
            </a:r>
            <a:r>
              <a:rPr lang="ko-KR" altLang="en-US" dirty="0"/>
              <a:t>좌측 목록에 </a:t>
            </a:r>
            <a:r>
              <a:rPr lang="en-US" altLang="ko-KR" dirty="0"/>
              <a:t>Dashboard </a:t>
            </a:r>
            <a:r>
              <a:rPr lang="ko-KR" altLang="en-US" dirty="0"/>
              <a:t>클릭</a:t>
            </a:r>
            <a:endParaRPr lang="en-US" altLang="ko-KR" dirty="0"/>
          </a:p>
          <a:p>
            <a:pPr algn="l"/>
            <a:r>
              <a:rPr lang="en-US" altLang="ko-KR" dirty="0"/>
              <a:t>5. </a:t>
            </a:r>
            <a:r>
              <a:rPr lang="ko-KR" altLang="en-US" dirty="0"/>
              <a:t>하단에 </a:t>
            </a:r>
            <a:r>
              <a:rPr lang="en-US" altLang="ko-KR" dirty="0"/>
              <a:t>“</a:t>
            </a:r>
            <a:r>
              <a:rPr lang="ko-KR" altLang="en-US" dirty="0"/>
              <a:t>데이터베이스 생성</a:t>
            </a:r>
            <a:r>
              <a:rPr lang="en-US" altLang="ko-KR" dirty="0"/>
              <a:t>” </a:t>
            </a:r>
            <a:r>
              <a:rPr lang="ko-KR" altLang="en-US" dirty="0"/>
              <a:t>클릭</a:t>
            </a:r>
            <a:endParaRPr lang="en-US" altLang="ko-KR" dirty="0"/>
          </a:p>
          <a:p>
            <a:pPr algn="l"/>
            <a:r>
              <a:rPr lang="en-US" altLang="ko-KR" dirty="0"/>
              <a:t>6. </a:t>
            </a:r>
            <a:r>
              <a:rPr lang="ko-KR" altLang="en-US" dirty="0"/>
              <a:t>데이터베이스 생성 방식 선택은 </a:t>
            </a:r>
            <a:r>
              <a:rPr lang="en-US" altLang="ko-KR" dirty="0"/>
              <a:t>“</a:t>
            </a:r>
            <a:r>
              <a:rPr lang="ko-KR" altLang="en-US" dirty="0"/>
              <a:t>표준 생성</a:t>
            </a:r>
            <a:r>
              <a:rPr lang="en-US" altLang="ko-KR" dirty="0"/>
              <a:t>”</a:t>
            </a:r>
            <a:r>
              <a:rPr lang="ko-KR" altLang="en-US" dirty="0"/>
              <a:t>으로 선택</a:t>
            </a:r>
            <a:endParaRPr lang="en-US" altLang="ko-KR" dirty="0"/>
          </a:p>
          <a:p>
            <a:pPr algn="l"/>
            <a:r>
              <a:rPr lang="en-US" altLang="ko-KR" dirty="0"/>
              <a:t>7. </a:t>
            </a:r>
            <a:r>
              <a:rPr lang="ko-KR" altLang="en-US" dirty="0"/>
              <a:t>엔진 옵션은 </a:t>
            </a:r>
            <a:r>
              <a:rPr lang="en-US" altLang="ko-KR" dirty="0"/>
              <a:t>“MySQL” </a:t>
            </a:r>
            <a:r>
              <a:rPr lang="ko-KR" altLang="en-US" dirty="0"/>
              <a:t>선택</a:t>
            </a:r>
            <a:endParaRPr lang="en-US" altLang="ko-KR" dirty="0"/>
          </a:p>
          <a:p>
            <a:pPr algn="l"/>
            <a:r>
              <a:rPr lang="en-US" altLang="ko-KR" dirty="0"/>
              <a:t>8. </a:t>
            </a:r>
            <a:r>
              <a:rPr lang="ko-KR" altLang="en-US" dirty="0"/>
              <a:t>버전은 </a:t>
            </a:r>
            <a:r>
              <a:rPr lang="en-US" altLang="ko-KR" dirty="0"/>
              <a:t>“MySQL 5.7.30”</a:t>
            </a:r>
          </a:p>
          <a:p>
            <a:pPr algn="l"/>
            <a:r>
              <a:rPr lang="en-US" altLang="ko-KR" dirty="0"/>
              <a:t>9. </a:t>
            </a:r>
            <a:r>
              <a:rPr lang="ko-KR" altLang="en-US" dirty="0"/>
              <a:t>템플릿은 </a:t>
            </a:r>
            <a:r>
              <a:rPr lang="ko-KR" altLang="en-US" dirty="0" err="1"/>
              <a:t>프리티어를</a:t>
            </a:r>
            <a:r>
              <a:rPr lang="ko-KR" altLang="en-US" dirty="0"/>
              <a:t> 선택</a:t>
            </a:r>
            <a:endParaRPr lang="en-US" altLang="ko-KR" dirty="0"/>
          </a:p>
          <a:p>
            <a:pPr algn="l"/>
            <a:r>
              <a:rPr lang="en-US" altLang="ko-KR" dirty="0"/>
              <a:t>   (AWS </a:t>
            </a:r>
            <a:r>
              <a:rPr lang="ko-KR" altLang="en-US" dirty="0"/>
              <a:t>회원가입을 하면 </a:t>
            </a:r>
            <a:r>
              <a:rPr lang="en-US" altLang="ko-KR" dirty="0"/>
              <a:t>1</a:t>
            </a:r>
            <a:r>
              <a:rPr lang="ko-KR" altLang="en-US" dirty="0"/>
              <a:t>년 동안 </a:t>
            </a:r>
            <a:r>
              <a:rPr lang="ko-KR" altLang="en-US" dirty="0" err="1"/>
              <a:t>프로티어</a:t>
            </a:r>
            <a:r>
              <a:rPr lang="ko-KR" altLang="en-US" dirty="0"/>
              <a:t> 사용이 가능합니다</a:t>
            </a:r>
            <a:r>
              <a:rPr lang="en-US" altLang="ko-KR" dirty="0"/>
              <a:t>.)</a:t>
            </a:r>
          </a:p>
          <a:p>
            <a:pPr algn="l"/>
            <a:r>
              <a:rPr lang="en-US" altLang="ko-KR" dirty="0"/>
              <a:t>10.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설정 항목에서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DB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인스턴스 식별자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마스터 사용자 이름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비밀번호를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6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9DF83B7-D5D8-4226-A05F-404F77B10DC9}"/>
              </a:ext>
            </a:extLst>
          </p:cNvPr>
          <p:cNvSpPr txBox="1">
            <a:spLocks/>
          </p:cNvSpPr>
          <p:nvPr/>
        </p:nvSpPr>
        <p:spPr>
          <a:xfrm>
            <a:off x="595250" y="662049"/>
            <a:ext cx="11001500" cy="553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11. DB</a:t>
            </a:r>
            <a:r>
              <a:rPr lang="ko-KR" altLang="en-US" dirty="0"/>
              <a:t> 인스턴스 크기 </a:t>
            </a:r>
            <a:r>
              <a:rPr lang="en-US" altLang="ko-KR" dirty="0"/>
              <a:t>– “</a:t>
            </a:r>
            <a:r>
              <a:rPr lang="ko-KR" altLang="en-US" dirty="0" err="1"/>
              <a:t>버스터블</a:t>
            </a:r>
            <a:r>
              <a:rPr lang="ko-KR" altLang="en-US" dirty="0"/>
              <a:t> 클래스</a:t>
            </a:r>
            <a:r>
              <a:rPr lang="en-US" altLang="ko-KR" dirty="0"/>
              <a:t>” – 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db.t2.micro”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12.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스토리지 유형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- “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범용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(SSD)“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13.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할당된 스토리지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- “20”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14.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스토리지 자동 조정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– “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스토리지 자동 조정 활성화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”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15.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최대 스토리지 </a:t>
            </a:r>
            <a:r>
              <a:rPr lang="ko-KR" altLang="en-US" dirty="0" err="1">
                <a:solidFill>
                  <a:srgbClr val="000000"/>
                </a:solidFill>
                <a:latin typeface="AppleSDGothicNeo"/>
              </a:rPr>
              <a:t>임계값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- “1000”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16.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연결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(Virtual Private Cloud(VPC)) – “Default VPC(vpc-b63595dd)”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17. </a:t>
            </a:r>
            <a:r>
              <a:rPr lang="ko-KR" altLang="en-US" dirty="0" err="1">
                <a:solidFill>
                  <a:srgbClr val="000000"/>
                </a:solidFill>
                <a:latin typeface="AppleSDGothicNeo"/>
              </a:rPr>
              <a:t>서브넷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 그룹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– “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기본값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”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18.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퍼블릭 </a:t>
            </a:r>
            <a:r>
              <a:rPr lang="ko-KR" altLang="en-US" dirty="0" err="1">
                <a:solidFill>
                  <a:srgbClr val="000000"/>
                </a:solidFill>
                <a:latin typeface="AppleSDGothicNeo"/>
              </a:rPr>
              <a:t>엑세스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 가능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 - “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”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19. VPC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보안 그룹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– “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기존 항목 선택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”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20.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가용 영역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– “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기본 설정 없음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”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21.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데이터베이스 포트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– “3306”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22.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데이터베이스 인증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– “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암호인증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567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93F1677-9066-473B-AD02-A0E6E84AD9DE}"/>
              </a:ext>
            </a:extLst>
          </p:cNvPr>
          <p:cNvSpPr txBox="1">
            <a:spLocks/>
          </p:cNvSpPr>
          <p:nvPr/>
        </p:nvSpPr>
        <p:spPr>
          <a:xfrm>
            <a:off x="595250" y="662049"/>
            <a:ext cx="11001500" cy="55012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23. </a:t>
            </a:r>
            <a:r>
              <a:rPr lang="ko-KR" altLang="en-US" dirty="0"/>
              <a:t>데이터베이스 생성</a:t>
            </a:r>
            <a:endParaRPr lang="en-US" altLang="ko-KR" dirty="0"/>
          </a:p>
          <a:p>
            <a:pPr algn="l"/>
            <a:r>
              <a:rPr lang="en-US" altLang="ko-KR" dirty="0"/>
              <a:t>24. </a:t>
            </a:r>
            <a:r>
              <a:rPr lang="ko-KR" altLang="en-US" dirty="0"/>
              <a:t>생성 중 상태에서 사용 가능으로 변경</a:t>
            </a:r>
            <a:endParaRPr lang="en-US" altLang="ko-KR" dirty="0"/>
          </a:p>
          <a:p>
            <a:pPr algn="l"/>
            <a:r>
              <a:rPr lang="en-US" altLang="ko-KR" dirty="0"/>
              <a:t>(</a:t>
            </a:r>
            <a:r>
              <a:rPr lang="ko-KR" altLang="en-US" dirty="0"/>
              <a:t>생성 중 상태에서 </a:t>
            </a:r>
            <a:r>
              <a:rPr lang="en-US" altLang="ko-KR" dirty="0"/>
              <a:t>10</a:t>
            </a:r>
            <a:r>
              <a:rPr lang="ko-KR" altLang="en-US" dirty="0"/>
              <a:t>분 넘게 변경이 안될 시 </a:t>
            </a:r>
            <a:r>
              <a:rPr lang="en-US" altLang="ko-KR" dirty="0"/>
              <a:t>F5 </a:t>
            </a:r>
            <a:r>
              <a:rPr lang="ko-KR" altLang="en-US" dirty="0"/>
              <a:t>누르기</a:t>
            </a:r>
            <a:r>
              <a:rPr lang="en-US" altLang="ko-KR" dirty="0"/>
              <a:t>)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25. MySQL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설치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 – </a:t>
            </a:r>
            <a:r>
              <a:rPr lang="en-US" altLang="ko-KR" b="0" i="0" u="none" strike="noStrike" dirty="0">
                <a:solidFill>
                  <a:srgbClr val="04BEB8"/>
                </a:solidFill>
                <a:effectLst/>
                <a:latin typeface="AppleSDGothicNeo"/>
                <a:hlinkClick r:id="rId2"/>
              </a:rPr>
              <a:t>https://dev.mysql.com/downloads/workbench/</a:t>
            </a:r>
            <a:endParaRPr lang="en-US" altLang="ko-KR" b="0" i="0" u="none" strike="noStrike" dirty="0">
              <a:solidFill>
                <a:srgbClr val="04BEB8"/>
              </a:solidFill>
              <a:effectLst/>
              <a:latin typeface="AppleSDGothicNeo"/>
            </a:endParaRPr>
          </a:p>
          <a:p>
            <a:pPr algn="l"/>
            <a:r>
              <a:rPr lang="en-US" altLang="ko-KR" dirty="0"/>
              <a:t>26. </a:t>
            </a:r>
            <a:r>
              <a:rPr lang="ko-KR" altLang="en-US" dirty="0"/>
              <a:t>다시 아마존 웹페이지 사용가능 상태에서</a:t>
            </a:r>
            <a:r>
              <a:rPr lang="en-US" altLang="ko-KR" dirty="0"/>
              <a:t> DB </a:t>
            </a:r>
            <a:r>
              <a:rPr lang="ko-KR" altLang="en-US" dirty="0"/>
              <a:t>식별자 클릭</a:t>
            </a:r>
            <a:endParaRPr lang="en-US" altLang="ko-KR" dirty="0"/>
          </a:p>
          <a:p>
            <a:pPr algn="l"/>
            <a:r>
              <a:rPr lang="en-US" altLang="ko-KR" dirty="0">
                <a:latin typeface="AppleSDGothicNeo"/>
              </a:rPr>
              <a:t>27. </a:t>
            </a:r>
            <a:r>
              <a:rPr lang="ko-KR" altLang="en-US" dirty="0">
                <a:latin typeface="AppleSDGothicNeo"/>
              </a:rPr>
              <a:t>항목 중 </a:t>
            </a:r>
            <a:r>
              <a:rPr lang="en-US" altLang="ko-KR" dirty="0">
                <a:latin typeface="AppleSDGothicNeo"/>
              </a:rPr>
              <a:t>“</a:t>
            </a:r>
            <a:r>
              <a:rPr lang="ko-KR" altLang="en-US" dirty="0">
                <a:latin typeface="AppleSDGothicNeo"/>
              </a:rPr>
              <a:t>연결 </a:t>
            </a:r>
            <a:r>
              <a:rPr lang="en-US" altLang="ko-KR" dirty="0">
                <a:latin typeface="AppleSDGothicNeo"/>
              </a:rPr>
              <a:t>&amp;</a:t>
            </a:r>
            <a:r>
              <a:rPr lang="ko-KR" altLang="en-US" dirty="0">
                <a:latin typeface="AppleSDGothicNeo"/>
              </a:rPr>
              <a:t> 보안</a:t>
            </a:r>
            <a:r>
              <a:rPr lang="en-US" altLang="ko-KR" dirty="0">
                <a:latin typeface="AppleSDGothicNeo"/>
              </a:rPr>
              <a:t>” -  “</a:t>
            </a:r>
            <a:r>
              <a:rPr lang="ko-KR" altLang="en-US" dirty="0">
                <a:latin typeface="AppleSDGothicNeo"/>
              </a:rPr>
              <a:t>엔드 포인트</a:t>
            </a:r>
            <a:r>
              <a:rPr lang="en-US" altLang="ko-KR" dirty="0">
                <a:latin typeface="AppleSDGothicNeo"/>
              </a:rPr>
              <a:t>” –</a:t>
            </a:r>
            <a:r>
              <a:rPr lang="ko-KR" altLang="en-US" dirty="0">
                <a:latin typeface="AppleSDGothicNeo"/>
              </a:rPr>
              <a:t> </a:t>
            </a:r>
            <a:r>
              <a:rPr lang="en-US" altLang="ko-KR" dirty="0">
                <a:latin typeface="AppleSDGothicNeo"/>
              </a:rPr>
              <a:t>“</a:t>
            </a:r>
            <a:r>
              <a:rPr lang="ko-KR" altLang="en-US" dirty="0">
                <a:latin typeface="AppleSDGothicNeo"/>
              </a:rPr>
              <a:t>아래 주소 따로 저장</a:t>
            </a:r>
            <a:r>
              <a:rPr lang="en-US" altLang="ko-KR" dirty="0">
                <a:latin typeface="AppleSDGothicNeo"/>
              </a:rPr>
              <a:t>”</a:t>
            </a:r>
          </a:p>
          <a:p>
            <a:pPr algn="l"/>
            <a:r>
              <a:rPr lang="en-US" altLang="ko-KR" dirty="0">
                <a:latin typeface="AppleSDGothicNeo"/>
              </a:rPr>
              <a:t>28. </a:t>
            </a:r>
            <a:r>
              <a:rPr lang="ko-KR" altLang="en-US" dirty="0">
                <a:latin typeface="AppleSDGothicNeo"/>
              </a:rPr>
              <a:t>아래로 커서를 내리면 </a:t>
            </a:r>
            <a:r>
              <a:rPr lang="en-US" altLang="ko-KR" dirty="0">
                <a:latin typeface="AppleSDGothicNeo"/>
              </a:rPr>
              <a:t>“</a:t>
            </a:r>
            <a:r>
              <a:rPr lang="ko-KR" altLang="en-US" dirty="0">
                <a:latin typeface="AppleSDGothicNeo"/>
              </a:rPr>
              <a:t>보안 그룹 규칙</a:t>
            </a:r>
            <a:r>
              <a:rPr lang="en-US" altLang="ko-KR" dirty="0">
                <a:latin typeface="AppleSDGothicNeo"/>
              </a:rPr>
              <a:t>”</a:t>
            </a:r>
            <a:r>
              <a:rPr lang="ko-KR" altLang="en-US" dirty="0">
                <a:latin typeface="AppleSDGothicNeo"/>
              </a:rPr>
              <a:t>에서 규칙이 </a:t>
            </a:r>
            <a:r>
              <a:rPr lang="en-US" altLang="ko-KR" dirty="0">
                <a:latin typeface="AppleSDGothicNeo"/>
              </a:rPr>
              <a:t>“0.0.0.0/0” </a:t>
            </a:r>
            <a:r>
              <a:rPr lang="ko-KR" altLang="en-US" dirty="0">
                <a:latin typeface="AppleSDGothicNeo"/>
              </a:rPr>
              <a:t>확인</a:t>
            </a:r>
            <a:endParaRPr lang="en-US" altLang="ko-KR" dirty="0">
              <a:latin typeface="AppleSDGothicNeo"/>
            </a:endParaRPr>
          </a:p>
          <a:p>
            <a:pPr algn="l"/>
            <a:r>
              <a:rPr lang="en-US" altLang="ko-KR" dirty="0">
                <a:latin typeface="AppleSDGothicNeo"/>
              </a:rPr>
              <a:t>29. </a:t>
            </a:r>
            <a:r>
              <a:rPr lang="ko-KR" altLang="en-US" dirty="0">
                <a:latin typeface="AppleSDGothicNeo"/>
              </a:rPr>
              <a:t>안되어 있을 시 보안 그룹 파란색 글씨 클릭</a:t>
            </a:r>
            <a:endParaRPr lang="en-US" altLang="ko-KR" dirty="0">
              <a:latin typeface="AppleSDGothicNeo"/>
            </a:endParaRPr>
          </a:p>
          <a:p>
            <a:pPr algn="l"/>
            <a:r>
              <a:rPr lang="en-US" altLang="ko-KR" dirty="0">
                <a:latin typeface="AppleSDGothicNeo"/>
              </a:rPr>
              <a:t>30. </a:t>
            </a:r>
            <a:r>
              <a:rPr lang="ko-KR" altLang="en-US" dirty="0" err="1">
                <a:latin typeface="AppleSDGothicNeo"/>
              </a:rPr>
              <a:t>인바운드</a:t>
            </a:r>
            <a:r>
              <a:rPr lang="ko-KR" altLang="en-US" dirty="0">
                <a:latin typeface="AppleSDGothicNeo"/>
              </a:rPr>
              <a:t> 항목에 편집 클릭</a:t>
            </a:r>
            <a:endParaRPr lang="en-US" altLang="ko-KR" dirty="0">
              <a:latin typeface="AppleSDGothicNeo"/>
            </a:endParaRPr>
          </a:p>
          <a:p>
            <a:pPr algn="l"/>
            <a:r>
              <a:rPr lang="en-US" altLang="ko-KR" dirty="0">
                <a:latin typeface="AppleSDGothicNeo"/>
              </a:rPr>
              <a:t>31. </a:t>
            </a:r>
            <a:r>
              <a:rPr lang="ko-KR" altLang="en-US" dirty="0">
                <a:latin typeface="AppleSDGothicNeo"/>
              </a:rPr>
              <a:t>유형 </a:t>
            </a:r>
            <a:r>
              <a:rPr lang="en-US" altLang="ko-KR" dirty="0">
                <a:latin typeface="AppleSDGothicNeo"/>
              </a:rPr>
              <a:t>– “MySQL/</a:t>
            </a:r>
            <a:r>
              <a:rPr lang="en-US" altLang="ko-KR" dirty="0" err="1">
                <a:latin typeface="AppleSDGothicNeo"/>
              </a:rPr>
              <a:t>Auror</a:t>
            </a:r>
            <a:r>
              <a:rPr lang="en-US" altLang="ko-KR" dirty="0">
                <a:latin typeface="AppleSDGothicNeo"/>
              </a:rPr>
              <a:t>” , </a:t>
            </a:r>
            <a:r>
              <a:rPr lang="ko-KR" altLang="en-US" dirty="0">
                <a:latin typeface="AppleSDGothicNeo"/>
              </a:rPr>
              <a:t>프로토콜 </a:t>
            </a:r>
            <a:r>
              <a:rPr lang="en-US" altLang="ko-KR" dirty="0">
                <a:latin typeface="AppleSDGothicNeo"/>
              </a:rPr>
              <a:t>– “TCP”, </a:t>
            </a:r>
            <a:r>
              <a:rPr lang="ko-KR" altLang="en-US" dirty="0">
                <a:latin typeface="AppleSDGothicNeo"/>
              </a:rPr>
              <a:t>포트 범위 </a:t>
            </a:r>
            <a:r>
              <a:rPr lang="en-US" altLang="ko-KR" dirty="0">
                <a:latin typeface="AppleSDGothicNeo"/>
              </a:rPr>
              <a:t>– “3306”, </a:t>
            </a:r>
            <a:r>
              <a:rPr lang="ko-KR" altLang="en-US" dirty="0">
                <a:latin typeface="AppleSDGothicNeo"/>
              </a:rPr>
              <a:t>소스 </a:t>
            </a:r>
            <a:r>
              <a:rPr lang="en-US" altLang="ko-KR" dirty="0">
                <a:latin typeface="AppleSDGothicNeo"/>
              </a:rPr>
              <a:t>– “0.0.0.0/0”</a:t>
            </a:r>
          </a:p>
          <a:p>
            <a:pPr algn="l"/>
            <a:r>
              <a:rPr lang="en-US" altLang="ko-KR" dirty="0">
                <a:latin typeface="AppleSDGothicNeo"/>
              </a:rPr>
              <a:t>32. </a:t>
            </a:r>
            <a:r>
              <a:rPr lang="ko-KR" altLang="en-US" dirty="0">
                <a:latin typeface="AppleSDGothicNeo"/>
              </a:rPr>
              <a:t>위 내용을 저장 후 </a:t>
            </a:r>
            <a:r>
              <a:rPr lang="en-US" altLang="ko-KR" dirty="0">
                <a:latin typeface="AppleSDGothicNeo"/>
              </a:rPr>
              <a:t>MySQL </a:t>
            </a:r>
            <a:r>
              <a:rPr lang="ko-KR" altLang="en-US" dirty="0">
                <a:latin typeface="AppleSDGothicNeo"/>
              </a:rPr>
              <a:t>실행</a:t>
            </a:r>
            <a:endParaRPr lang="en-US" altLang="ko-KR" dirty="0">
              <a:latin typeface="AppleSDGothicNeo"/>
            </a:endParaRPr>
          </a:p>
          <a:p>
            <a:pPr algn="l"/>
            <a:r>
              <a:rPr lang="en-US" altLang="ko-KR" dirty="0">
                <a:latin typeface="AppleSDGothicNeo"/>
              </a:rPr>
              <a:t>33. +</a:t>
            </a:r>
            <a:r>
              <a:rPr lang="ko-KR" altLang="en-US" dirty="0">
                <a:latin typeface="AppleSDGothicNeo"/>
              </a:rPr>
              <a:t> 버튼 클릭 후 서버의 제목 입력한 후 아까 복사해 놓은 엔드 포인트를 </a:t>
            </a:r>
            <a:endParaRPr lang="en-US" altLang="ko-KR" dirty="0">
              <a:latin typeface="AppleSDGothicNeo"/>
            </a:endParaRPr>
          </a:p>
          <a:p>
            <a:pPr algn="l"/>
            <a:r>
              <a:rPr lang="en-US" altLang="ko-KR" dirty="0">
                <a:latin typeface="AppleSDGothicNeo"/>
              </a:rPr>
              <a:t>Hostname</a:t>
            </a:r>
            <a:r>
              <a:rPr lang="ko-KR" altLang="en-US" dirty="0">
                <a:latin typeface="AppleSDGothicNeo"/>
              </a:rPr>
              <a:t>에 입력</a:t>
            </a:r>
            <a:endParaRPr lang="en-US" altLang="ko-KR" dirty="0"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6294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BAE08A3-C80A-42A2-883E-738B4A40D863}"/>
              </a:ext>
            </a:extLst>
          </p:cNvPr>
          <p:cNvSpPr txBox="1">
            <a:spLocks/>
          </p:cNvSpPr>
          <p:nvPr/>
        </p:nvSpPr>
        <p:spPr>
          <a:xfrm>
            <a:off x="595250" y="662049"/>
            <a:ext cx="11001500" cy="550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latin typeface="AppleSDGothicNeo"/>
              </a:rPr>
              <a:t>34. Username(</a:t>
            </a:r>
            <a:r>
              <a:rPr lang="ko-KR" altLang="en-US" dirty="0">
                <a:latin typeface="AppleSDGothicNeo"/>
              </a:rPr>
              <a:t>마스터 사용자 이름</a:t>
            </a:r>
            <a:r>
              <a:rPr lang="en-US" altLang="ko-KR" dirty="0">
                <a:latin typeface="AppleSDGothicNeo"/>
              </a:rPr>
              <a:t>) </a:t>
            </a:r>
            <a:r>
              <a:rPr lang="ko-KR" altLang="en-US" dirty="0">
                <a:latin typeface="AppleSDGothicNeo"/>
              </a:rPr>
              <a:t>입력</a:t>
            </a:r>
            <a:endParaRPr lang="en-US" altLang="ko-KR" dirty="0">
              <a:latin typeface="AppleSDGothicNeo"/>
            </a:endParaRPr>
          </a:p>
          <a:p>
            <a:pPr algn="l"/>
            <a:r>
              <a:rPr lang="en-US" altLang="ko-KR" dirty="0">
                <a:latin typeface="AppleSDGothicNeo"/>
              </a:rPr>
              <a:t>35. Password</a:t>
            </a:r>
            <a:r>
              <a:rPr lang="ko-KR" altLang="en-US" dirty="0">
                <a:latin typeface="AppleSDGothicNeo"/>
              </a:rPr>
              <a:t>에서 </a:t>
            </a:r>
            <a:r>
              <a:rPr lang="en-US" altLang="ko-KR" dirty="0">
                <a:latin typeface="AppleSDGothicNeo"/>
              </a:rPr>
              <a:t>“Store in Keychain” </a:t>
            </a:r>
            <a:r>
              <a:rPr lang="ko-KR" altLang="en-US" dirty="0">
                <a:latin typeface="AppleSDGothicNeo"/>
              </a:rPr>
              <a:t>클릭</a:t>
            </a:r>
            <a:endParaRPr lang="en-US" altLang="ko-KR" dirty="0">
              <a:latin typeface="AppleSDGothicNeo"/>
            </a:endParaRPr>
          </a:p>
          <a:p>
            <a:pPr algn="l"/>
            <a:r>
              <a:rPr lang="en-US" altLang="ko-KR" dirty="0">
                <a:latin typeface="AppleSDGothicNeo"/>
              </a:rPr>
              <a:t>36. </a:t>
            </a:r>
            <a:r>
              <a:rPr lang="ko-KR" altLang="en-US" dirty="0">
                <a:latin typeface="AppleSDGothicNeo"/>
              </a:rPr>
              <a:t>사용자 비밀번호 설정 후 하단에 </a:t>
            </a:r>
            <a:r>
              <a:rPr lang="en-US" altLang="ko-KR" dirty="0">
                <a:latin typeface="AppleSDGothicNeo"/>
              </a:rPr>
              <a:t>“Test Connection” </a:t>
            </a:r>
            <a:r>
              <a:rPr lang="ko-KR" altLang="en-US" dirty="0">
                <a:latin typeface="AppleSDGothicNeo"/>
              </a:rPr>
              <a:t>클릭</a:t>
            </a:r>
            <a:endParaRPr lang="en-US" altLang="ko-KR" dirty="0">
              <a:latin typeface="AppleSDGothicNeo"/>
            </a:endParaRPr>
          </a:p>
          <a:p>
            <a:pPr algn="l"/>
            <a:r>
              <a:rPr lang="en-US" altLang="ko-KR" dirty="0">
                <a:latin typeface="AppleSDGothicNeo"/>
              </a:rPr>
              <a:t>37. </a:t>
            </a:r>
            <a:r>
              <a:rPr lang="ko-KR" altLang="en-US" dirty="0">
                <a:latin typeface="AppleSDGothicNeo"/>
              </a:rPr>
              <a:t>성공 했다는 창이 나오면 </a:t>
            </a:r>
            <a:r>
              <a:rPr lang="en-US" altLang="ko-KR" dirty="0">
                <a:latin typeface="AppleSDGothicNeo"/>
              </a:rPr>
              <a:t>“OK” </a:t>
            </a:r>
            <a:r>
              <a:rPr lang="ko-KR" altLang="en-US" dirty="0">
                <a:latin typeface="AppleSDGothicNeo"/>
              </a:rPr>
              <a:t>클릭</a:t>
            </a:r>
            <a:endParaRPr lang="en-US" altLang="ko-KR" dirty="0"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11301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438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AppleSDGothicNeo</vt:lpstr>
      <vt:lpstr>맑은 고딕</vt:lpstr>
      <vt:lpstr>Arial</vt:lpstr>
      <vt:lpstr>Office 테마</vt:lpstr>
      <vt:lpstr>아마존 웹서비스 RDS/MySQL 연결 방법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아마존 웹서비스 RDS/MySQL 연결 방법</dc:title>
  <dc:creator>전석</dc:creator>
  <cp:lastModifiedBy>전석</cp:lastModifiedBy>
  <cp:revision>1</cp:revision>
  <dcterms:created xsi:type="dcterms:W3CDTF">2021-08-26T08:58:12Z</dcterms:created>
  <dcterms:modified xsi:type="dcterms:W3CDTF">2021-08-26T09:12:59Z</dcterms:modified>
</cp:coreProperties>
</file>