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Buddy99/HealthBud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34417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abs/pii/S0160791X2030422X" TargetMode="External"/><Relationship Id="rId4" Type="http://schemas.openxmlformats.org/officeDocument/2006/relationships/hyperlink" Target="https://ieeexplore.ieee.org/abstract/document/8337895/?casa_token=PZBPvJ5QvaEAAAAA:mxAi88Bt4QQ9KCiNzIHTnsd1qmWAhz-5AbZNG9Ozhr6B5tmpG4e_vGgY5mxtk3M0Tr3lT3P1bX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77894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HEALTH BUDDY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CSE-04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35691765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20211CSE0521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 Raghuram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20211CSE0523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Ayan Sharma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20211CSEO502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Jaideep Singh </a:t>
                      </a:r>
                      <a:r>
                        <a:rPr lang="en-US" sz="1800" u="none" strike="noStrike" cap="none" dirty="0" err="1"/>
                        <a:t>Dudi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Akkamahadevi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 : PSCS210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99241"/>
            <a:ext cx="10668000" cy="50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Organization: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Cognizant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Basically our app allows you to enter the food you ate and with the help of a trained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model it'll be able to predict the different types of vitamins and proteins and also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calculate the calories consumed. After analyzing the data entered by the user for a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couple of days, the app will tell you what vitamin you might be deficient of and the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possible diseases you might get if you don't include that in your diet. It also keeps a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track of the number of glasses of water you've had while also reminding you to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hydrate yourself regularly. It also keeps a track of your physical activities and calories</a:t>
            </a:r>
          </a:p>
          <a:p>
            <a:pPr marL="76200" indent="0" algn="l">
              <a:buNone/>
            </a:pPr>
            <a:r>
              <a:rPr lang="en-IN" sz="1800" b="0" i="0" u="none" strike="noStrike" baseline="0" dirty="0">
                <a:latin typeface="CIDFont+F2"/>
              </a:rPr>
              <a:t>burned.</a:t>
            </a:r>
            <a:endParaRPr lang="en-US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Difficulty Level: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Medium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:-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https://github.com/HealthBuddy99/HealthBuddy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Software  Requirements: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consists of only software components and implements the following  topics :-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Android App development (Flutter)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Google Fit API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Firebase (database)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Implements algorithms to analyze data and make predictions or decisions automatically.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Android App Development (Flutter)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Creates a mobile app with a user-friendly interface, using Flutter, which allows for cross-platform development.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Used for backend logic or machine learning model development due to its simplicity and power in handling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Google Fit 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Integrates health and fitness data from Google's platform into the app to track physical activities.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Firebase (Database)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Utilizes Firebase as a cloud-based database for storing and syncing real-time data efficiently between the app and backend.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5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B036F04A-B611-8596-1247-1798E4834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71" y="1617785"/>
            <a:ext cx="9409658" cy="3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The fitness of apps: a theory-based examination of mobile fitness app usage over 5 months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(National Library of Medicines)</a:t>
            </a: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Large-Scale Mobile Fitness App Usage Analysis for Smart Health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(IEEE)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Understanding sustained usage of health and fitness apps: Incorporating the technology acceptance model with the investment model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(Science Direct)</a:t>
            </a: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496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CIDFont+F2</vt:lpstr>
      <vt:lpstr>Verdana</vt:lpstr>
      <vt:lpstr>Wingdings</vt:lpstr>
      <vt:lpstr>Bioinformatics</vt:lpstr>
      <vt:lpstr>HEALTH BUDDY </vt:lpstr>
      <vt:lpstr>Content</vt:lpstr>
      <vt:lpstr>Problem Statement Number : PSCS210  </vt:lpstr>
      <vt:lpstr>Github Link</vt:lpstr>
      <vt:lpstr>Analysis of Problem Statement</vt:lpstr>
      <vt:lpstr>Analysis of Problem Statement (contd...)</vt:lpstr>
      <vt:lpstr>Timeline of the Project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Raghuram A</cp:lastModifiedBy>
  <cp:revision>46</cp:revision>
  <dcterms:modified xsi:type="dcterms:W3CDTF">2025-01-09T13:33:35Z</dcterms:modified>
</cp:coreProperties>
</file>