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2"/>
  </p:notesMasterIdLst>
  <p:sldIdLst>
    <p:sldId id="257" r:id="rId2"/>
    <p:sldId id="258" r:id="rId3"/>
    <p:sldId id="287" r:id="rId4"/>
    <p:sldId id="286" r:id="rId5"/>
    <p:sldId id="283" r:id="rId6"/>
    <p:sldId id="288" r:id="rId7"/>
    <p:sldId id="285" r:id="rId8"/>
    <p:sldId id="284" r:id="rId9"/>
    <p:sldId id="289" r:id="rId10"/>
    <p:sldId id="279" r:id="rId11"/>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01200144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88104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26966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61503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24072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72176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50308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80257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28347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19735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628026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348182" y="-16424"/>
            <a:ext cx="1723519" cy="5159924"/>
          </a:xfrm>
          <a:custGeom>
            <a:avLst/>
            <a:gdLst/>
            <a:ahLst/>
            <a:cxnLst/>
            <a:rect l="0" t="0" r="0" b="0"/>
            <a:pathLst>
              <a:path w="4476675" h="6879900" extrusionOk="0">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20" name="Shape 20"/>
          <p:cNvSpPr txBox="1">
            <a:spLocks noGrp="1"/>
          </p:cNvSpPr>
          <p:nvPr>
            <p:ph type="body" idx="1"/>
          </p:nvPr>
        </p:nvSpPr>
        <p:spPr>
          <a:xfrm>
            <a:off x="457200" y="1244242"/>
            <a:ext cx="8229600" cy="36303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p:nvPr/>
        </p:nvSpPr>
        <p:spPr>
          <a:xfrm rot="10800000" flipH="1">
            <a:off x="-1118653" y="774"/>
            <a:ext cx="3100650" cy="5142725"/>
          </a:xfrm>
          <a:custGeom>
            <a:avLst/>
            <a:gdLst/>
            <a:ahLst/>
            <a:cxnLst/>
            <a:rect l="0" t="0" r="0" b="0"/>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22" name="Shape 22"/>
          <p:cNvSpPr/>
          <p:nvPr/>
        </p:nvSpPr>
        <p:spPr>
          <a:xfrm rot="10800000">
            <a:off x="8088846" y="-9550"/>
            <a:ext cx="1100667" cy="5153050"/>
          </a:xfrm>
          <a:custGeom>
            <a:avLst/>
            <a:gdLst/>
            <a:ahLst/>
            <a:cxnLst/>
            <a:rect l="0" t="0" r="0" b="0"/>
            <a:pathLst>
              <a:path w="1100668" h="6916846" extrusionOk="0">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lIns="91425" tIns="45700" rIns="91425" bIns="45700" anchor="ctr" anchorCtr="0">
            <a:noAutofit/>
          </a:bodyPr>
          <a:lstStyle/>
          <a:p>
            <a:pPr>
              <a:spcBef>
                <a:spcPts val="0"/>
              </a:spcBef>
              <a:buNone/>
            </a:pPr>
            <a:endParaRPr/>
          </a:p>
        </p:txBody>
      </p:sp>
      <p:sp>
        <p:nvSpPr>
          <p:cNvPr id="23" name="Shape 23"/>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pic>
        <p:nvPicPr>
          <p:cNvPr id="25" name="Shape 25"/>
          <p:cNvPicPr preferRelativeResize="0"/>
          <p:nvPr/>
        </p:nvPicPr>
        <p:blipFill>
          <a:blip r:embed="rId2">
            <a:alphaModFix/>
          </a:blip>
          <a:stretch>
            <a:fillRect/>
          </a:stretch>
        </p:blipFill>
        <p:spPr>
          <a:xfrm>
            <a:off x="0" y="0"/>
            <a:ext cx="9185323" cy="5143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4"/>
        <p:cNvGrpSpPr/>
        <p:nvPr/>
      </p:nvGrpSpPr>
      <p:grpSpPr>
        <a:xfrm>
          <a:off x="0" y="0"/>
          <a:ext cx="0" cy="0"/>
          <a:chOff x="0" y="0"/>
          <a:chExt cx="0" cy="0"/>
        </a:xfrm>
      </p:grpSpPr>
      <p:sp>
        <p:nvSpPr>
          <p:cNvPr id="35" name="Shape 35"/>
          <p:cNvSpPr/>
          <p:nvPr/>
        </p:nvSpPr>
        <p:spPr>
          <a:xfrm rot="10800000" flipH="1">
            <a:off x="-348182" y="-16424"/>
            <a:ext cx="1723519" cy="5159924"/>
          </a:xfrm>
          <a:custGeom>
            <a:avLst/>
            <a:gdLst/>
            <a:ahLst/>
            <a:cxnLst/>
            <a:rect l="0" t="0" r="0" b="0"/>
            <a:pathLst>
              <a:path w="4476675" h="6879900" extrusionOk="0">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36" name="Shape 36"/>
          <p:cNvSpPr/>
          <p:nvPr/>
        </p:nvSpPr>
        <p:spPr>
          <a:xfrm rot="10800000" flipH="1">
            <a:off x="-1118653" y="774"/>
            <a:ext cx="3100650" cy="5142725"/>
          </a:xfrm>
          <a:custGeom>
            <a:avLst/>
            <a:gdLst/>
            <a:ahLst/>
            <a:cxnLst/>
            <a:rect l="0" t="0" r="0" b="0"/>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37" name="Shape 37"/>
          <p:cNvSpPr/>
          <p:nvPr/>
        </p:nvSpPr>
        <p:spPr>
          <a:xfrm rot="10800000">
            <a:off x="8088846" y="-9550"/>
            <a:ext cx="1100667" cy="5153050"/>
          </a:xfrm>
          <a:custGeom>
            <a:avLst/>
            <a:gdLst/>
            <a:ahLst/>
            <a:cxnLst/>
            <a:rect l="0" t="0" r="0" b="0"/>
            <a:pathLst>
              <a:path w="1100668" h="6916846" extrusionOk="0">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lIns="91425" tIns="45700" rIns="91425" bIns="45700" anchor="ctr" anchorCtr="0">
            <a:noAutofit/>
          </a:bodyPr>
          <a:lstStyle/>
          <a:p>
            <a:pPr>
              <a:spcBef>
                <a:spcPts val="0"/>
              </a:spcBef>
              <a:buNone/>
            </a:pPr>
            <a:endParaRPr/>
          </a:p>
        </p:txBody>
      </p:sp>
      <p:sp>
        <p:nvSpPr>
          <p:cNvPr id="38" name="Shape 38"/>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9" name="Shape 3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aption">
    <p:spTree>
      <p:nvGrpSpPr>
        <p:cNvPr id="1" name="Shape 40"/>
        <p:cNvGrpSpPr/>
        <p:nvPr/>
      </p:nvGrpSpPr>
      <p:grpSpPr>
        <a:xfrm>
          <a:off x="0" y="0"/>
          <a:ext cx="0" cy="0"/>
          <a:chOff x="0" y="0"/>
          <a:chExt cx="0" cy="0"/>
        </a:xfrm>
      </p:grpSpPr>
      <p:grpSp>
        <p:nvGrpSpPr>
          <p:cNvPr id="41" name="Shape 41"/>
          <p:cNvGrpSpPr/>
          <p:nvPr/>
        </p:nvGrpSpPr>
        <p:grpSpPr>
          <a:xfrm>
            <a:off x="-6264" y="3700039"/>
            <a:ext cx="9150267" cy="2325488"/>
            <a:chOff x="-6264" y="4933386"/>
            <a:chExt cx="9150267" cy="3100650"/>
          </a:xfrm>
        </p:grpSpPr>
        <p:sp>
          <p:nvSpPr>
            <p:cNvPr id="42" name="Shape 42"/>
            <p:cNvSpPr/>
            <p:nvPr/>
          </p:nvSpPr>
          <p:spPr>
            <a:xfrm>
              <a:off x="-7" y="5537200"/>
              <a:ext cx="9144008" cy="1574769"/>
            </a:xfrm>
            <a:custGeom>
              <a:avLst/>
              <a:gdLst/>
              <a:ahLst/>
              <a:cxnLst/>
              <a:rect l="0" t="0" r="0" b="0"/>
              <a:pathLst>
                <a:path w="9144009" h="1257301" extrusionOk="0">
                  <a:moveTo>
                    <a:pt x="5" y="266700"/>
                  </a:moveTo>
                  <a:cubicBezTo>
                    <a:pt x="8115305" y="1257301"/>
                    <a:pt x="7620009" y="0"/>
                    <a:pt x="9144009" y="186267"/>
                  </a:cubicBezTo>
                  <a:cubicBezTo>
                    <a:pt x="9144008" y="441678"/>
                    <a:pt x="9143998" y="818763"/>
                    <a:pt x="9143997" y="1074174"/>
                  </a:cubicBezTo>
                  <a:lnTo>
                    <a:pt x="0" y="1086874"/>
                  </a:lnTo>
                  <a:cubicBezTo>
                    <a:pt x="0" y="854041"/>
                    <a:pt x="5" y="499533"/>
                    <a:pt x="5" y="266700"/>
                  </a:cubicBezTo>
                  <a:close/>
                </a:path>
              </a:pathLst>
            </a:custGeom>
            <a:gradFill>
              <a:gsLst>
                <a:gs pos="0">
                  <a:srgbClr val="549FFF"/>
                </a:gs>
                <a:gs pos="100000">
                  <a:srgbClr val="003171">
                    <a:alpha val="51764"/>
                  </a:srgbClr>
                </a:gs>
              </a:gsLst>
              <a:path path="circle">
                <a:fillToRect l="50000" t="50000" r="50000" b="50000"/>
              </a:path>
              <a:tileRect/>
            </a:gradFill>
            <a:ln>
              <a:noFill/>
            </a:ln>
          </p:spPr>
          <p:txBody>
            <a:bodyPr lIns="91425" tIns="45700" rIns="91425" bIns="45700" anchor="ctr" anchorCtr="0">
              <a:noAutofit/>
            </a:bodyPr>
            <a:lstStyle/>
            <a:p>
              <a:pPr>
                <a:spcBef>
                  <a:spcPts val="0"/>
                </a:spcBef>
                <a:buNone/>
              </a:pPr>
              <a:endParaRPr/>
            </a:p>
          </p:txBody>
        </p:sp>
        <p:sp>
          <p:nvSpPr>
            <p:cNvPr id="43" name="Shape 43"/>
            <p:cNvSpPr/>
            <p:nvPr/>
          </p:nvSpPr>
          <p:spPr>
            <a:xfrm rot="5400000" flipH="1">
              <a:off x="3018543" y="1908578"/>
              <a:ext cx="3100650" cy="9150266"/>
            </a:xfrm>
            <a:custGeom>
              <a:avLst/>
              <a:gdLst/>
              <a:ahLst/>
              <a:cxnLst/>
              <a:rect l="0" t="0" r="0" b="0"/>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78823"/>
                  </a:srgbClr>
                </a:gs>
                <a:gs pos="41000">
                  <a:srgbClr val="003171">
                    <a:alpha val="78823"/>
                  </a:srgbClr>
                </a:gs>
                <a:gs pos="100000">
                  <a:srgbClr val="003171">
                    <a:alpha val="78823"/>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44" name="Shape 44"/>
            <p:cNvSpPr/>
            <p:nvPr/>
          </p:nvSpPr>
          <p:spPr>
            <a:xfrm>
              <a:off x="-7" y="5740400"/>
              <a:ext cx="9144010" cy="1574769"/>
            </a:xfrm>
            <a:custGeom>
              <a:avLst/>
              <a:gdLst/>
              <a:ahLst/>
              <a:cxnLst/>
              <a:rect l="0" t="0" r="0" b="0"/>
              <a:pathLst>
                <a:path w="9144011" h="1257301" extrusionOk="0">
                  <a:moveTo>
                    <a:pt x="7" y="266700"/>
                  </a:moveTo>
                  <a:cubicBezTo>
                    <a:pt x="8115307" y="1257301"/>
                    <a:pt x="7620011" y="0"/>
                    <a:pt x="9144011" y="186267"/>
                  </a:cubicBezTo>
                  <a:lnTo>
                    <a:pt x="9144011" y="921775"/>
                  </a:lnTo>
                  <a:lnTo>
                    <a:pt x="0" y="931914"/>
                  </a:lnTo>
                  <a:cubicBezTo>
                    <a:pt x="0" y="699081"/>
                    <a:pt x="7" y="499533"/>
                    <a:pt x="7" y="266700"/>
                  </a:cubicBezTo>
                  <a:close/>
                </a:path>
              </a:pathLst>
            </a:custGeom>
            <a:gradFill>
              <a:gsLst>
                <a:gs pos="0">
                  <a:srgbClr val="549FFF">
                    <a:alpha val="81960"/>
                  </a:srgbClr>
                </a:gs>
                <a:gs pos="100000">
                  <a:srgbClr val="003171">
                    <a:alpha val="81960"/>
                  </a:srgbClr>
                </a:gs>
              </a:gsLst>
              <a:path path="circle">
                <a:fillToRect l="50000" t="50000" r="50000" b="50000"/>
              </a:path>
              <a:tileRect/>
            </a:gradFill>
            <a:ln>
              <a:noFill/>
            </a:ln>
          </p:spPr>
          <p:txBody>
            <a:bodyPr lIns="91425" tIns="45700" rIns="91425" bIns="45700" anchor="ctr" anchorCtr="0">
              <a:noAutofit/>
            </a:bodyPr>
            <a:lstStyle/>
            <a:p>
              <a:pPr>
                <a:spcBef>
                  <a:spcPts val="0"/>
                </a:spcBef>
                <a:buNone/>
              </a:pPr>
              <a:endParaRPr/>
            </a:p>
          </p:txBody>
        </p:sp>
      </p:grpSp>
      <p:sp>
        <p:nvSpPr>
          <p:cNvPr id="45" name="Shape 45"/>
          <p:cNvSpPr txBox="1">
            <a:spLocks noGrp="1"/>
          </p:cNvSpPr>
          <p:nvPr>
            <p:ph type="body" idx="1"/>
          </p:nvPr>
        </p:nvSpPr>
        <p:spPr>
          <a:xfrm>
            <a:off x="1792288" y="4025503"/>
            <a:ext cx="5486399" cy="603599"/>
          </a:xfrm>
          <a:prstGeom prst="rect">
            <a:avLst/>
          </a:prstGeom>
        </p:spPr>
        <p:txBody>
          <a:bodyPr lIns="91425" tIns="91425" rIns="91425" bIns="91425" anchor="ctr" anchorCtr="0"/>
          <a:lstStyle>
            <a:lvl1pPr algn="ctr">
              <a:spcBef>
                <a:spcPts val="0"/>
              </a:spcBef>
              <a:buSzPct val="100000"/>
              <a:buNone/>
              <a:defRPr sz="2400"/>
            </a:lvl1pPr>
          </a:lstStyle>
          <a:p>
            <a:endParaRPr/>
          </a:p>
        </p:txBody>
      </p:sp>
      <p:sp>
        <p:nvSpPr>
          <p:cNvPr id="46" name="Shape 4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47000"/>
            <a:lum/>
          </a:blip>
          <a:srcRect/>
          <a:stretch>
            <a:fillRect t="-15000" b="-15000"/>
          </a:stretch>
        </a:blip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994200"/>
          </a:xfrm>
          <a:prstGeom prst="rect">
            <a:avLst/>
          </a:prstGeom>
          <a:noFill/>
          <a:ln>
            <a:noFill/>
          </a:ln>
        </p:spPr>
        <p:txBody>
          <a:bodyPr lIns="91425" tIns="91425" rIns="91425" bIns="91425" anchor="b" anchorCtr="0"/>
          <a:lstStyle>
            <a:lvl1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1pPr>
            <a:lvl2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2pPr>
            <a:lvl3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9pPr>
          </a:lstStyle>
          <a:p>
            <a:endParaRPr/>
          </a:p>
        </p:txBody>
      </p:sp>
      <p:sp>
        <p:nvSpPr>
          <p:cNvPr id="6" name="Shape 6"/>
          <p:cNvSpPr txBox="1">
            <a:spLocks noGrp="1"/>
          </p:cNvSpPr>
          <p:nvPr>
            <p:ph type="body" idx="1"/>
          </p:nvPr>
        </p:nvSpPr>
        <p:spPr>
          <a:xfrm>
            <a:off x="457200" y="1295400"/>
            <a:ext cx="8229600" cy="3394500"/>
          </a:xfrm>
          <a:prstGeom prst="rect">
            <a:avLst/>
          </a:prstGeom>
          <a:noFill/>
          <a:ln>
            <a:noFill/>
          </a:ln>
        </p:spPr>
        <p:txBody>
          <a:bodyPr lIns="91425" tIns="91425" rIns="91425" bIns="91425" anchor="t" anchorCtr="0"/>
          <a:lstStyle>
            <a:lvl1pPr>
              <a:spcBef>
                <a:spcPts val="0"/>
              </a:spcBef>
              <a:buClr>
                <a:schemeClr val="dk2"/>
              </a:buClr>
              <a:buSzPct val="100000"/>
              <a:buFont typeface="Trebuchet MS"/>
              <a:defRPr sz="3200">
                <a:solidFill>
                  <a:schemeClr val="dk2"/>
                </a:solidFill>
                <a:latin typeface="Trebuchet MS"/>
                <a:ea typeface="Trebuchet MS"/>
                <a:cs typeface="Trebuchet MS"/>
                <a:sym typeface="Trebuchet MS"/>
              </a:defRPr>
            </a:lvl1pPr>
            <a:lvl2pPr>
              <a:spcBef>
                <a:spcPts val="560"/>
              </a:spcBef>
              <a:buClr>
                <a:schemeClr val="dk2"/>
              </a:buClr>
              <a:buSzPct val="100000"/>
              <a:buFont typeface="Trebuchet MS"/>
              <a:defRPr sz="28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4pPr>
            <a:lvl5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5pPr>
            <a:lvl6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6pPr>
            <a:lvl7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7pPr>
            <a:lvl8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8pPr>
            <a:lvl9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300">
                <a:solidFill>
                  <a:schemeClr val="lt2"/>
                </a:solidFill>
                <a:latin typeface="Trebuchet MS"/>
                <a:ea typeface="Trebuchet MS"/>
                <a:cs typeface="Trebuchet MS"/>
                <a:sym typeface="Trebuchet MS"/>
              </a:rPr>
              <a:t>‹#›</a:t>
            </a:fld>
            <a:endParaRPr lang="en" sz="1300">
              <a:solidFill>
                <a:schemeClr val="lt2"/>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69000"/>
            <a:lum/>
          </a:blip>
          <a:srcRect/>
          <a:stretch>
            <a:fillRect t="-15000" b="-15000"/>
          </a:stretch>
        </a:blipFill>
        <a:effectLst/>
      </p:bgPr>
    </p:bg>
    <p:spTree>
      <p:nvGrpSpPr>
        <p:cNvPr id="1" name="Shape 56"/>
        <p:cNvGrpSpPr/>
        <p:nvPr/>
      </p:nvGrpSpPr>
      <p:grpSpPr>
        <a:xfrm>
          <a:off x="0" y="0"/>
          <a:ext cx="0" cy="0"/>
          <a:chOff x="0" y="0"/>
          <a:chExt cx="0" cy="0"/>
        </a:xfrm>
      </p:grpSpPr>
      <p:sp>
        <p:nvSpPr>
          <p:cNvPr id="6" name="Shape 50"/>
          <p:cNvSpPr txBox="1">
            <a:spLocks/>
          </p:cNvSpPr>
          <p:nvPr/>
        </p:nvSpPr>
        <p:spPr>
          <a:xfrm>
            <a:off x="1553745" y="268346"/>
            <a:ext cx="7050900" cy="948396"/>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00387E"/>
              </a:buClr>
              <a:buSzPct val="100000"/>
              <a:buFont typeface="Trebuchet MS"/>
              <a:buNone/>
              <a:defRPr sz="4000" b="1" i="0" u="none" strike="noStrike" cap="none" baseline="0">
                <a:solidFill>
                  <a:srgbClr val="00387E"/>
                </a:solidFill>
                <a:latin typeface="Trebuchet MS"/>
                <a:ea typeface="Trebuchet MS"/>
                <a:cs typeface="Trebuchet MS"/>
                <a:sym typeface="Trebuchet MS"/>
                <a:rtl val="0"/>
              </a:defRPr>
            </a:lvl1pPr>
            <a:lvl2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2pPr>
            <a:lvl3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9pPr>
          </a:lstStyle>
          <a:p>
            <a:pPr algn="r"/>
            <a:r>
              <a:rPr lang="en" dirty="0" smtClean="0">
                <a:solidFill>
                  <a:srgbClr val="FFFFFF"/>
                </a:solidFill>
              </a:rPr>
              <a:t>Stress Management App </a:t>
            </a:r>
            <a:endParaRPr lang="en" dirty="0">
              <a:solidFill>
                <a:srgbClr val="FFFFFF"/>
              </a:solidFill>
            </a:endParaRPr>
          </a:p>
        </p:txBody>
      </p:sp>
      <p:sp>
        <p:nvSpPr>
          <p:cNvPr id="7" name="Shape 51"/>
          <p:cNvSpPr txBox="1">
            <a:spLocks/>
          </p:cNvSpPr>
          <p:nvPr/>
        </p:nvSpPr>
        <p:spPr>
          <a:xfrm>
            <a:off x="1458133" y="1216742"/>
            <a:ext cx="7035899" cy="13619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2"/>
              </a:buClr>
              <a:buSzPct val="100000"/>
              <a:buFont typeface="Trebuchet MS"/>
              <a:buNone/>
              <a:defRPr sz="3200" b="0" i="0" u="none" strike="noStrike" cap="none" baseline="0">
                <a:solidFill>
                  <a:schemeClr val="dk2"/>
                </a:solidFill>
                <a:latin typeface="Trebuchet MS"/>
                <a:ea typeface="Trebuchet MS"/>
                <a:cs typeface="Trebuchet MS"/>
                <a:sym typeface="Trebuchet MS"/>
                <a:rtl val="0"/>
              </a:defRPr>
            </a:lvl1pPr>
            <a:lvl2pPr marR="0" algn="l" rtl="0">
              <a:lnSpc>
                <a:spcPct val="100000"/>
              </a:lnSpc>
              <a:spcBef>
                <a:spcPts val="0"/>
              </a:spcBef>
              <a:spcAft>
                <a:spcPts val="0"/>
              </a:spcAft>
              <a:buClr>
                <a:schemeClr val="dk2"/>
              </a:buClr>
              <a:buSzPct val="100000"/>
              <a:buFont typeface="Trebuchet MS"/>
              <a:buNone/>
              <a:defRPr sz="2800" b="0" i="0" u="none" strike="noStrike" cap="none" baseline="0">
                <a:solidFill>
                  <a:schemeClr val="dk2"/>
                </a:solidFill>
                <a:latin typeface="Trebuchet MS"/>
                <a:ea typeface="Trebuchet MS"/>
                <a:cs typeface="Trebuchet MS"/>
                <a:sym typeface="Trebuchet MS"/>
                <a:rtl val="0"/>
              </a:defRPr>
            </a:lvl2pPr>
            <a:lvl3pPr marR="0" algn="l" rtl="0">
              <a:lnSpc>
                <a:spcPct val="100000"/>
              </a:lnSpc>
              <a:spcBef>
                <a:spcPts val="0"/>
              </a:spcBef>
              <a:spcAft>
                <a:spcPts val="0"/>
              </a:spcAft>
              <a:buClr>
                <a:schemeClr val="dk2"/>
              </a:buClr>
              <a:buSzPct val="100000"/>
              <a:buFont typeface="Trebuchet MS"/>
              <a:buNone/>
              <a:defRPr sz="2400" b="0" i="0" u="none" strike="noStrike" cap="none" baseline="0">
                <a:solidFill>
                  <a:schemeClr val="dk2"/>
                </a:solidFill>
                <a:latin typeface="Trebuchet MS"/>
                <a:ea typeface="Trebuchet MS"/>
                <a:cs typeface="Trebuchet MS"/>
                <a:sym typeface="Trebuchet MS"/>
                <a:rtl val="0"/>
              </a:defRPr>
            </a:lvl3pPr>
            <a:lvl4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4pPr>
            <a:lvl5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5pPr>
            <a:lvl6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6pPr>
            <a:lvl7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7pPr>
            <a:lvl8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8pPr>
            <a:lvl9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9pPr>
          </a:lstStyle>
          <a:p>
            <a:pPr algn="r"/>
            <a:r>
              <a:rPr lang="en" dirty="0" smtClean="0">
                <a:solidFill>
                  <a:srgbClr val="FFFFFF"/>
                </a:solidFill>
              </a:rPr>
              <a:t>Dimitri DeBarnes</a:t>
            </a:r>
          </a:p>
          <a:p>
            <a:pPr algn="r"/>
            <a:r>
              <a:rPr lang="en-US" dirty="0" smtClean="0">
                <a:solidFill>
                  <a:srgbClr val="FFFFFF"/>
                </a:solidFill>
              </a:rPr>
              <a:t>Alex Achenbach</a:t>
            </a:r>
          </a:p>
          <a:p>
            <a:pPr algn="r"/>
            <a:r>
              <a:rPr lang="en" dirty="0" smtClean="0">
                <a:solidFill>
                  <a:srgbClr val="FFFFFF"/>
                </a:solidFill>
              </a:rPr>
              <a:t>Miguel </a:t>
            </a:r>
            <a:r>
              <a:rPr lang="en" dirty="0">
                <a:solidFill>
                  <a:srgbClr val="FFFFFF"/>
                </a:solidFill>
              </a:rPr>
              <a:t>Botet</a:t>
            </a:r>
          </a:p>
          <a:p>
            <a:pPr algn="r"/>
            <a:r>
              <a:rPr lang="en" dirty="0" smtClean="0">
                <a:solidFill>
                  <a:srgbClr val="FFFFFF"/>
                </a:solidFill>
              </a:rPr>
              <a:t>Thisha Glover</a:t>
            </a:r>
          </a:p>
          <a:p>
            <a:pPr algn="r"/>
            <a:endParaRPr lang="en" dirty="0">
              <a:solidFill>
                <a:srgbClr val="FFFFFF"/>
              </a:solidFill>
            </a:endParaRPr>
          </a:p>
          <a:p>
            <a:pPr algn="r"/>
            <a:r>
              <a:rPr lang="en-GB" sz="1800" dirty="0" smtClean="0">
                <a:solidFill>
                  <a:srgbClr val="FFFFFF"/>
                </a:solidFill>
              </a:rPr>
              <a:t>Software Hardware co-design</a:t>
            </a:r>
          </a:p>
          <a:p>
            <a:pPr algn="r"/>
            <a:r>
              <a:rPr lang="en-GB" sz="1800" dirty="0" smtClean="0">
                <a:solidFill>
                  <a:srgbClr val="FFFFFF"/>
                </a:solidFill>
              </a:rPr>
              <a:t>Ravi Shankar</a:t>
            </a:r>
            <a:r>
              <a:rPr lang="en-GB" dirty="0" smtClean="0">
                <a:solidFill>
                  <a:srgbClr val="FFFFFF"/>
                </a:solidFill>
              </a:rPr>
              <a:t/>
            </a:r>
            <a:br>
              <a:rPr lang="en-GB" dirty="0" smtClean="0">
                <a:solidFill>
                  <a:srgbClr val="FFFFFF"/>
                </a:solidFill>
              </a:rPr>
            </a:br>
            <a:endParaRPr lang="en" dirty="0">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767050" y="1576200"/>
            <a:ext cx="3508800" cy="994200"/>
          </a:xfrm>
          <a:prstGeom prst="rect">
            <a:avLst/>
          </a:prstGeom>
        </p:spPr>
        <p:txBody>
          <a:bodyPr lIns="91425" tIns="91425" rIns="91425" bIns="91425" anchor="b" anchorCtr="0">
            <a:noAutofit/>
          </a:bodyPr>
          <a:lstStyle/>
          <a:p>
            <a:pPr>
              <a:spcBef>
                <a:spcPts val="0"/>
              </a:spcBef>
              <a:buNone/>
            </a:pPr>
            <a:r>
              <a:rPr lang="en" sz="6000">
                <a:solidFill>
                  <a:srgbClr val="FFFFFF"/>
                </a:solidFill>
              </a:rPr>
              <a:t>The End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Shape 65"/>
          <p:cNvSpPr txBox="1">
            <a:spLocks noGrp="1"/>
          </p:cNvSpPr>
          <p:nvPr>
            <p:ph type="title"/>
          </p:nvPr>
        </p:nvSpPr>
        <p:spPr>
          <a:xfrm>
            <a:off x="464575" y="235474"/>
            <a:ext cx="8229600" cy="994200"/>
          </a:xfrm>
          <a:prstGeom prst="rect">
            <a:avLst/>
          </a:prstGeom>
        </p:spPr>
        <p:txBody>
          <a:bodyPr lIns="91425" tIns="91425" rIns="91425" bIns="91425" anchor="b" anchorCtr="0">
            <a:noAutofit/>
          </a:bodyPr>
          <a:lstStyle/>
          <a:p>
            <a:pPr>
              <a:spcBef>
                <a:spcPts val="0"/>
              </a:spcBef>
              <a:buNone/>
            </a:pPr>
            <a:r>
              <a:rPr lang="en" dirty="0" smtClean="0">
                <a:solidFill>
                  <a:srgbClr val="FFFFFF"/>
                </a:solidFill>
              </a:rPr>
              <a:t>First Time using : About</a:t>
            </a:r>
            <a:endParaRPr lang="en" dirty="0">
              <a:solidFill>
                <a:srgbClr val="FFFFFF"/>
              </a:solidFill>
            </a:endParaRPr>
          </a:p>
        </p:txBody>
      </p:sp>
      <p:sp>
        <p:nvSpPr>
          <p:cNvPr id="6" name="Shape 255"/>
          <p:cNvSpPr/>
          <p:nvPr/>
        </p:nvSpPr>
        <p:spPr>
          <a:xfrm>
            <a:off x="689054" y="1417368"/>
            <a:ext cx="3102110" cy="147732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dirty="0">
                <a:solidFill>
                  <a:schemeClr val="bg1"/>
                </a:solidFill>
                <a:latin typeface="Questrial"/>
                <a:ea typeface="Questrial"/>
                <a:cs typeface="Questrial"/>
                <a:sym typeface="Questrial"/>
              </a:rPr>
              <a:t>When using the application for the first </a:t>
            </a:r>
            <a:r>
              <a:rPr lang="en-US" sz="1800" b="0" i="0" u="none" strike="noStrike" cap="none" dirty="0" smtClean="0">
                <a:solidFill>
                  <a:schemeClr val="bg1"/>
                </a:solidFill>
                <a:latin typeface="Questrial"/>
                <a:ea typeface="Questrial"/>
                <a:cs typeface="Questrial"/>
                <a:sym typeface="Questrial"/>
              </a:rPr>
              <a:t>time the user will be presented with the about screen. The ABOUT screen tells what the application does. The user will be able to press the next button</a:t>
            </a:r>
            <a:endParaRPr lang="en-US" sz="1800" b="0" i="0" u="none" strike="noStrike" cap="none" dirty="0">
              <a:solidFill>
                <a:schemeClr val="bg1"/>
              </a:solidFill>
              <a:latin typeface="Questrial"/>
              <a:ea typeface="Questrial"/>
              <a:cs typeface="Questrial"/>
              <a:sym typeface="Quest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392" y="1417368"/>
            <a:ext cx="2505783" cy="3726132"/>
          </a:xfrm>
          <a:prstGeom prst="rect">
            <a:avLst/>
          </a:prstGeom>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Shape 65"/>
          <p:cNvSpPr txBox="1">
            <a:spLocks noGrp="1"/>
          </p:cNvSpPr>
          <p:nvPr>
            <p:ph type="title"/>
          </p:nvPr>
        </p:nvSpPr>
        <p:spPr>
          <a:xfrm>
            <a:off x="464575" y="235474"/>
            <a:ext cx="8229600" cy="994200"/>
          </a:xfrm>
          <a:prstGeom prst="rect">
            <a:avLst/>
          </a:prstGeom>
        </p:spPr>
        <p:txBody>
          <a:bodyPr lIns="91425" tIns="91425" rIns="91425" bIns="91425" anchor="b" anchorCtr="0">
            <a:noAutofit/>
          </a:bodyPr>
          <a:lstStyle/>
          <a:p>
            <a:r>
              <a:rPr lang="en" dirty="0" smtClean="0">
                <a:solidFill>
                  <a:srgbClr val="FFFFFF"/>
                </a:solidFill>
              </a:rPr>
              <a:t>First Time using </a:t>
            </a:r>
            <a:r>
              <a:rPr lang="en" dirty="0">
                <a:solidFill>
                  <a:srgbClr val="FFFFFF"/>
                </a:solidFill>
              </a:rPr>
              <a:t>: Tips / HowTo’s</a:t>
            </a:r>
          </a:p>
        </p:txBody>
      </p:sp>
      <p:sp>
        <p:nvSpPr>
          <p:cNvPr id="6" name="Shape 255"/>
          <p:cNvSpPr/>
          <p:nvPr/>
        </p:nvSpPr>
        <p:spPr>
          <a:xfrm>
            <a:off x="689053" y="1417368"/>
            <a:ext cx="3266497" cy="147732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smtClean="0">
                <a:solidFill>
                  <a:schemeClr val="bg1"/>
                </a:solidFill>
                <a:latin typeface="Questrial"/>
                <a:ea typeface="Questrial"/>
                <a:cs typeface="Questrial"/>
                <a:sym typeface="Questrial"/>
              </a:rPr>
              <a:t>From t</a:t>
            </a:r>
            <a:r>
              <a:rPr lang="en-US" sz="1800" b="0" i="0" u="none" strike="noStrike" cap="none" dirty="0" smtClean="0">
                <a:solidFill>
                  <a:schemeClr val="bg1"/>
                </a:solidFill>
                <a:latin typeface="Questrial"/>
                <a:ea typeface="Questrial"/>
                <a:cs typeface="Questrial"/>
                <a:sym typeface="Questrial"/>
              </a:rPr>
              <a:t>he initial About screen the user is presented with a How To screen with written instructions on how to use the sensor with the App. The tips section illustrates to the user how to measure their base as well as recommended relaxation techniques.</a:t>
            </a:r>
            <a:endParaRPr lang="en-US" sz="1800" b="0" i="0" u="none" strike="noStrike" cap="none" dirty="0">
              <a:solidFill>
                <a:schemeClr val="bg1"/>
              </a:solidFill>
              <a:latin typeface="Questrial"/>
              <a:ea typeface="Questrial"/>
              <a:cs typeface="Questrial"/>
              <a:sym typeface="Quest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392" y="1417368"/>
            <a:ext cx="2505784" cy="3726132"/>
          </a:xfrm>
          <a:prstGeom prst="rect">
            <a:avLst/>
          </a:prstGeom>
        </p:spPr>
      </p:pic>
    </p:spTree>
    <p:extLst>
      <p:ext uri="{BB962C8B-B14F-4D97-AF65-F5344CB8AC3E}">
        <p14:creationId xmlns:p14="http://schemas.microsoft.com/office/powerpoint/2010/main" val="1647626093"/>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Shape 65"/>
          <p:cNvSpPr txBox="1">
            <a:spLocks noGrp="1"/>
          </p:cNvSpPr>
          <p:nvPr>
            <p:ph type="title"/>
          </p:nvPr>
        </p:nvSpPr>
        <p:spPr>
          <a:xfrm>
            <a:off x="464575" y="235474"/>
            <a:ext cx="8229600" cy="994200"/>
          </a:xfrm>
          <a:prstGeom prst="rect">
            <a:avLst/>
          </a:prstGeom>
        </p:spPr>
        <p:txBody>
          <a:bodyPr lIns="91425" tIns="91425" rIns="91425" bIns="91425" anchor="b" anchorCtr="0">
            <a:noAutofit/>
          </a:bodyPr>
          <a:lstStyle/>
          <a:p>
            <a:pPr>
              <a:spcBef>
                <a:spcPts val="0"/>
              </a:spcBef>
              <a:buNone/>
            </a:pPr>
            <a:r>
              <a:rPr lang="en" dirty="0" smtClean="0">
                <a:solidFill>
                  <a:srgbClr val="FFFFFF"/>
                </a:solidFill>
              </a:rPr>
              <a:t>First Time using : Registration</a:t>
            </a:r>
            <a:endParaRPr lang="en" dirty="0">
              <a:solidFill>
                <a:srgbClr val="FFFFFF"/>
              </a:solidFill>
            </a:endParaRPr>
          </a:p>
        </p:txBody>
      </p:sp>
      <p:sp>
        <p:nvSpPr>
          <p:cNvPr id="6" name="Shape 255"/>
          <p:cNvSpPr/>
          <p:nvPr/>
        </p:nvSpPr>
        <p:spPr>
          <a:xfrm>
            <a:off x="689054" y="1417368"/>
            <a:ext cx="3102110" cy="1477328"/>
          </a:xfrm>
          <a:prstGeom prst="rect">
            <a:avLst/>
          </a:prstGeom>
          <a:noFill/>
          <a:ln>
            <a:noFill/>
          </a:ln>
        </p:spPr>
        <p:txBody>
          <a:bodyPr lIns="91425" tIns="45700" rIns="91425" bIns="45700" anchor="t" anchorCtr="0">
            <a:noAutofit/>
          </a:bodyPr>
          <a:lstStyle/>
          <a:p>
            <a:pPr lvl="0">
              <a:buSzPct val="25000"/>
            </a:pPr>
            <a:r>
              <a:rPr lang="en-US" sz="1800" dirty="0" smtClean="0">
                <a:solidFill>
                  <a:schemeClr val="bg1"/>
                </a:solidFill>
                <a:latin typeface="Questrial"/>
                <a:ea typeface="Questrial"/>
                <a:cs typeface="Questrial"/>
                <a:sym typeface="Questrial"/>
              </a:rPr>
              <a:t>From the </a:t>
            </a:r>
            <a:r>
              <a:rPr lang="en-US" sz="1800" dirty="0">
                <a:solidFill>
                  <a:schemeClr val="bg1"/>
                </a:solidFill>
                <a:latin typeface="Questrial"/>
                <a:ea typeface="Questrial"/>
                <a:cs typeface="Questrial"/>
                <a:sym typeface="Questrial"/>
              </a:rPr>
              <a:t>initial </a:t>
            </a:r>
            <a:r>
              <a:rPr lang="en-US" sz="1800" dirty="0" smtClean="0">
                <a:solidFill>
                  <a:schemeClr val="bg1"/>
                </a:solidFill>
                <a:latin typeface="Questrial"/>
                <a:ea typeface="Questrial"/>
                <a:cs typeface="Questrial"/>
                <a:sym typeface="Questrial"/>
              </a:rPr>
              <a:t>Tips/</a:t>
            </a:r>
            <a:r>
              <a:rPr lang="en-US" sz="1800" dirty="0" err="1" smtClean="0">
                <a:solidFill>
                  <a:schemeClr val="bg1"/>
                </a:solidFill>
                <a:latin typeface="Questrial"/>
                <a:ea typeface="Questrial"/>
                <a:cs typeface="Questrial"/>
                <a:sym typeface="Questrial"/>
              </a:rPr>
              <a:t>HowTo’s</a:t>
            </a:r>
            <a:r>
              <a:rPr lang="en-US" sz="1800" dirty="0" smtClean="0">
                <a:solidFill>
                  <a:schemeClr val="bg1"/>
                </a:solidFill>
                <a:latin typeface="Questrial"/>
                <a:ea typeface="Questrial"/>
                <a:cs typeface="Questrial"/>
                <a:sym typeface="Questrial"/>
              </a:rPr>
              <a:t> screen the user will be able to register on the Register screen. The user will enter his name, email and password and also measure his base stress score following the tips showed on the previous screen. </a:t>
            </a:r>
            <a:endParaRPr lang="en-US" sz="1800" b="0" i="0" u="none" strike="noStrike" cap="none" dirty="0">
              <a:solidFill>
                <a:schemeClr val="bg1"/>
              </a:solidFill>
              <a:latin typeface="Questrial"/>
              <a:ea typeface="Questrial"/>
              <a:cs typeface="Questrial"/>
              <a:sym typeface="Quest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392" y="1417368"/>
            <a:ext cx="2505783" cy="3726132"/>
          </a:xfrm>
          <a:prstGeom prst="rect">
            <a:avLst/>
          </a:prstGeom>
        </p:spPr>
      </p:pic>
    </p:spTree>
    <p:extLst>
      <p:ext uri="{BB962C8B-B14F-4D97-AF65-F5344CB8AC3E}">
        <p14:creationId xmlns:p14="http://schemas.microsoft.com/office/powerpoint/2010/main" val="2800690152"/>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Shape 65"/>
          <p:cNvSpPr txBox="1">
            <a:spLocks noGrp="1"/>
          </p:cNvSpPr>
          <p:nvPr>
            <p:ph type="title"/>
          </p:nvPr>
        </p:nvSpPr>
        <p:spPr>
          <a:xfrm>
            <a:off x="464575" y="235474"/>
            <a:ext cx="8229600" cy="994200"/>
          </a:xfrm>
          <a:prstGeom prst="rect">
            <a:avLst/>
          </a:prstGeom>
        </p:spPr>
        <p:txBody>
          <a:bodyPr lIns="91425" tIns="91425" rIns="91425" bIns="91425" anchor="b" anchorCtr="0">
            <a:noAutofit/>
          </a:bodyPr>
          <a:lstStyle/>
          <a:p>
            <a:pPr>
              <a:spcBef>
                <a:spcPts val="0"/>
              </a:spcBef>
              <a:buNone/>
            </a:pPr>
            <a:r>
              <a:rPr lang="en" dirty="0" smtClean="0">
                <a:solidFill>
                  <a:srgbClr val="FFFFFF"/>
                </a:solidFill>
              </a:rPr>
              <a:t>Measure screen</a:t>
            </a:r>
            <a:endParaRPr lang="en" dirty="0">
              <a:solidFill>
                <a:srgbClr val="FFFFFF"/>
              </a:solidFill>
            </a:endParaRPr>
          </a:p>
        </p:txBody>
      </p:sp>
      <p:sp>
        <p:nvSpPr>
          <p:cNvPr id="6" name="Shape 255"/>
          <p:cNvSpPr/>
          <p:nvPr/>
        </p:nvSpPr>
        <p:spPr>
          <a:xfrm>
            <a:off x="689054" y="1417368"/>
            <a:ext cx="3102110" cy="147732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smtClean="0">
                <a:solidFill>
                  <a:schemeClr val="bg1"/>
                </a:solidFill>
                <a:latin typeface="Questrial"/>
                <a:ea typeface="Questrial"/>
                <a:cs typeface="Questrial"/>
                <a:sym typeface="Questrial"/>
              </a:rPr>
              <a:t>The measure screen will be the first screen with tabs that the user sees after the first three “First time using” screens. The measure screen will also be the visible screen that the user will see when he opens the on a every day use. It will allow the user to measure their stress score.</a:t>
            </a:r>
            <a:endParaRPr lang="en-US" sz="1800" b="0" i="0" u="none" strike="noStrike" cap="none" dirty="0">
              <a:solidFill>
                <a:schemeClr val="bg1"/>
              </a:solidFill>
              <a:latin typeface="Questrial"/>
              <a:ea typeface="Questrial"/>
              <a:cs typeface="Questrial"/>
              <a:sym typeface="Quest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392" y="1417368"/>
            <a:ext cx="2505783" cy="3726132"/>
          </a:xfrm>
          <a:prstGeom prst="rect">
            <a:avLst/>
          </a:prstGeom>
        </p:spPr>
      </p:pic>
    </p:spTree>
    <p:extLst>
      <p:ext uri="{BB962C8B-B14F-4D97-AF65-F5344CB8AC3E}">
        <p14:creationId xmlns:p14="http://schemas.microsoft.com/office/powerpoint/2010/main" val="1205263078"/>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Shape 65"/>
          <p:cNvSpPr txBox="1">
            <a:spLocks noGrp="1"/>
          </p:cNvSpPr>
          <p:nvPr>
            <p:ph type="title"/>
          </p:nvPr>
        </p:nvSpPr>
        <p:spPr>
          <a:xfrm>
            <a:off x="464575" y="235474"/>
            <a:ext cx="8229600" cy="994200"/>
          </a:xfrm>
          <a:prstGeom prst="rect">
            <a:avLst/>
          </a:prstGeom>
        </p:spPr>
        <p:txBody>
          <a:bodyPr lIns="91425" tIns="91425" rIns="91425" bIns="91425" anchor="b" anchorCtr="0">
            <a:noAutofit/>
          </a:bodyPr>
          <a:lstStyle/>
          <a:p>
            <a:pPr>
              <a:spcBef>
                <a:spcPts val="0"/>
              </a:spcBef>
              <a:buNone/>
            </a:pPr>
            <a:r>
              <a:rPr lang="en" dirty="0" smtClean="0">
                <a:solidFill>
                  <a:srgbClr val="FFFFFF"/>
                </a:solidFill>
              </a:rPr>
              <a:t>History</a:t>
            </a:r>
            <a:endParaRPr lang="en" dirty="0">
              <a:solidFill>
                <a:srgbClr val="FFFFFF"/>
              </a:solidFill>
            </a:endParaRPr>
          </a:p>
        </p:txBody>
      </p:sp>
      <p:sp>
        <p:nvSpPr>
          <p:cNvPr id="6" name="Shape 255"/>
          <p:cNvSpPr/>
          <p:nvPr/>
        </p:nvSpPr>
        <p:spPr>
          <a:xfrm>
            <a:off x="689054" y="1417368"/>
            <a:ext cx="3102110" cy="147732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dirty="0" smtClean="0">
                <a:solidFill>
                  <a:schemeClr val="bg1"/>
                </a:solidFill>
                <a:latin typeface="Questrial"/>
                <a:ea typeface="Questrial"/>
                <a:cs typeface="Questrial"/>
                <a:sym typeface="Questrial"/>
              </a:rPr>
              <a:t>The user will be able to access the History screen from the tabs menu. On the History screen the user will be able to see a table with the times the user measured his stress score. The tabl</a:t>
            </a:r>
            <a:r>
              <a:rPr lang="en-US" sz="1800" dirty="0" smtClean="0">
                <a:solidFill>
                  <a:schemeClr val="bg1"/>
                </a:solidFill>
                <a:latin typeface="Questrial"/>
                <a:ea typeface="Questrial"/>
                <a:cs typeface="Questrial"/>
                <a:sym typeface="Questrial"/>
              </a:rPr>
              <a:t>e will have a date, score and notes column.</a:t>
            </a:r>
            <a:endParaRPr lang="en-US" sz="1800" b="0" i="0" u="none" strike="noStrike" cap="none" dirty="0">
              <a:solidFill>
                <a:schemeClr val="bg1"/>
              </a:solidFill>
              <a:latin typeface="Questrial"/>
              <a:ea typeface="Questrial"/>
              <a:cs typeface="Questrial"/>
              <a:sym typeface="Quest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391" y="1417368"/>
            <a:ext cx="2505784" cy="3726132"/>
          </a:xfrm>
          <a:prstGeom prst="rect">
            <a:avLst/>
          </a:prstGeom>
        </p:spPr>
      </p:pic>
    </p:spTree>
    <p:extLst>
      <p:ext uri="{BB962C8B-B14F-4D97-AF65-F5344CB8AC3E}">
        <p14:creationId xmlns:p14="http://schemas.microsoft.com/office/powerpoint/2010/main" val="83702070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Shape 65"/>
          <p:cNvSpPr txBox="1">
            <a:spLocks noGrp="1"/>
          </p:cNvSpPr>
          <p:nvPr>
            <p:ph type="title"/>
          </p:nvPr>
        </p:nvSpPr>
        <p:spPr>
          <a:xfrm>
            <a:off x="464575" y="235474"/>
            <a:ext cx="8229600" cy="994200"/>
          </a:xfrm>
          <a:prstGeom prst="rect">
            <a:avLst/>
          </a:prstGeom>
        </p:spPr>
        <p:txBody>
          <a:bodyPr lIns="91425" tIns="91425" rIns="91425" bIns="91425" anchor="b" anchorCtr="0">
            <a:noAutofit/>
          </a:bodyPr>
          <a:lstStyle/>
          <a:p>
            <a:pPr>
              <a:spcBef>
                <a:spcPts val="0"/>
              </a:spcBef>
              <a:buNone/>
            </a:pPr>
            <a:r>
              <a:rPr lang="en" dirty="0" smtClean="0">
                <a:solidFill>
                  <a:srgbClr val="FFFFFF"/>
                </a:solidFill>
              </a:rPr>
              <a:t>About</a:t>
            </a:r>
            <a:endParaRPr lang="en" dirty="0">
              <a:solidFill>
                <a:srgbClr val="FFFFFF"/>
              </a:solidFill>
            </a:endParaRPr>
          </a:p>
        </p:txBody>
      </p:sp>
      <p:sp>
        <p:nvSpPr>
          <p:cNvPr id="6" name="Shape 255"/>
          <p:cNvSpPr/>
          <p:nvPr/>
        </p:nvSpPr>
        <p:spPr>
          <a:xfrm>
            <a:off x="689054" y="1417368"/>
            <a:ext cx="3102110" cy="1477328"/>
          </a:xfrm>
          <a:prstGeom prst="rect">
            <a:avLst/>
          </a:prstGeom>
          <a:noFill/>
          <a:ln>
            <a:noFill/>
          </a:ln>
        </p:spPr>
        <p:txBody>
          <a:bodyPr lIns="91425" tIns="45700" rIns="91425" bIns="45700" anchor="t" anchorCtr="0">
            <a:noAutofit/>
          </a:bodyPr>
          <a:lstStyle/>
          <a:p>
            <a:pPr lvl="0">
              <a:buSzPct val="25000"/>
            </a:pPr>
            <a:r>
              <a:rPr lang="en-US" sz="1800" dirty="0" smtClean="0">
                <a:solidFill>
                  <a:schemeClr val="bg1"/>
                </a:solidFill>
                <a:latin typeface="Questrial"/>
                <a:ea typeface="Questrial"/>
                <a:cs typeface="Questrial"/>
                <a:sym typeface="Questrial"/>
              </a:rPr>
              <a:t>The user will be able to access the ABOUT screen again using the menu. On the About </a:t>
            </a:r>
            <a:r>
              <a:rPr lang="en-US" sz="1800" dirty="0">
                <a:solidFill>
                  <a:schemeClr val="bg1"/>
                </a:solidFill>
                <a:latin typeface="Questrial"/>
                <a:ea typeface="Questrial"/>
                <a:cs typeface="Questrial"/>
                <a:sym typeface="Questrial"/>
              </a:rPr>
              <a:t>screen the user is presented with a How To screen with written instructions on how to use the sensor with the App.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391" y="1417369"/>
            <a:ext cx="2505784" cy="3726132"/>
          </a:xfrm>
          <a:prstGeom prst="rect">
            <a:avLst/>
          </a:prstGeom>
        </p:spPr>
      </p:pic>
    </p:spTree>
    <p:extLst>
      <p:ext uri="{BB962C8B-B14F-4D97-AF65-F5344CB8AC3E}">
        <p14:creationId xmlns:p14="http://schemas.microsoft.com/office/powerpoint/2010/main" val="580838309"/>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Shape 65"/>
          <p:cNvSpPr txBox="1">
            <a:spLocks noGrp="1"/>
          </p:cNvSpPr>
          <p:nvPr>
            <p:ph type="title"/>
          </p:nvPr>
        </p:nvSpPr>
        <p:spPr>
          <a:xfrm>
            <a:off x="464575" y="235474"/>
            <a:ext cx="8229600" cy="994200"/>
          </a:xfrm>
          <a:prstGeom prst="rect">
            <a:avLst/>
          </a:prstGeom>
        </p:spPr>
        <p:txBody>
          <a:bodyPr lIns="91425" tIns="91425" rIns="91425" bIns="91425" anchor="b" anchorCtr="0">
            <a:noAutofit/>
          </a:bodyPr>
          <a:lstStyle/>
          <a:p>
            <a:pPr>
              <a:spcBef>
                <a:spcPts val="0"/>
              </a:spcBef>
              <a:buNone/>
            </a:pPr>
            <a:r>
              <a:rPr lang="en" dirty="0" smtClean="0">
                <a:solidFill>
                  <a:srgbClr val="FFFFFF"/>
                </a:solidFill>
              </a:rPr>
              <a:t>Register</a:t>
            </a:r>
            <a:endParaRPr lang="en" dirty="0">
              <a:solidFill>
                <a:srgbClr val="FFFFFF"/>
              </a:solidFill>
            </a:endParaRPr>
          </a:p>
        </p:txBody>
      </p:sp>
      <p:sp>
        <p:nvSpPr>
          <p:cNvPr id="6" name="Shape 255"/>
          <p:cNvSpPr/>
          <p:nvPr/>
        </p:nvSpPr>
        <p:spPr>
          <a:xfrm>
            <a:off x="689054" y="1417368"/>
            <a:ext cx="3102110" cy="1477328"/>
          </a:xfrm>
          <a:prstGeom prst="rect">
            <a:avLst/>
          </a:prstGeom>
          <a:noFill/>
          <a:ln>
            <a:noFill/>
          </a:ln>
        </p:spPr>
        <p:txBody>
          <a:bodyPr lIns="91425" tIns="45700" rIns="91425" bIns="45700" anchor="t" anchorCtr="0">
            <a:noAutofit/>
          </a:bodyPr>
          <a:lstStyle/>
          <a:p>
            <a:pPr lvl="0">
              <a:buSzPct val="25000"/>
            </a:pPr>
            <a:r>
              <a:rPr lang="en-US" sz="1800" dirty="0">
                <a:solidFill>
                  <a:schemeClr val="bg1"/>
                </a:solidFill>
                <a:latin typeface="Questrial"/>
                <a:ea typeface="Questrial"/>
                <a:cs typeface="Questrial"/>
                <a:sym typeface="Questrial"/>
              </a:rPr>
              <a:t>The user will be able to access the </a:t>
            </a:r>
            <a:r>
              <a:rPr lang="en-US" sz="1800" dirty="0" smtClean="0">
                <a:solidFill>
                  <a:schemeClr val="bg1"/>
                </a:solidFill>
                <a:latin typeface="Questrial"/>
                <a:ea typeface="Questrial"/>
                <a:cs typeface="Questrial"/>
                <a:sym typeface="Questrial"/>
              </a:rPr>
              <a:t>Registration screen </a:t>
            </a:r>
            <a:r>
              <a:rPr lang="en-US" sz="1800" dirty="0">
                <a:solidFill>
                  <a:schemeClr val="bg1"/>
                </a:solidFill>
                <a:latin typeface="Questrial"/>
                <a:ea typeface="Questrial"/>
                <a:cs typeface="Questrial"/>
                <a:sym typeface="Questrial"/>
              </a:rPr>
              <a:t>again using the </a:t>
            </a:r>
            <a:r>
              <a:rPr lang="en-US" sz="1800" dirty="0" smtClean="0">
                <a:solidFill>
                  <a:schemeClr val="bg1"/>
                </a:solidFill>
                <a:latin typeface="Questrial"/>
                <a:ea typeface="Questrial"/>
                <a:cs typeface="Questrial"/>
                <a:sym typeface="Questrial"/>
              </a:rPr>
              <a:t>menu. The user will access the logout screen to create a new account. </a:t>
            </a:r>
            <a:r>
              <a:rPr lang="en-US" sz="1800" dirty="0">
                <a:solidFill>
                  <a:schemeClr val="bg1"/>
                </a:solidFill>
                <a:latin typeface="Questrial"/>
                <a:ea typeface="Questrial"/>
                <a:cs typeface="Questrial"/>
                <a:sym typeface="Questrial"/>
              </a:rPr>
              <a:t>The user will enter his name, email and password and also measure his base stress score following the tips showed on the previous screen.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391" y="1417368"/>
            <a:ext cx="2505784" cy="3726132"/>
          </a:xfrm>
          <a:prstGeom prst="rect">
            <a:avLst/>
          </a:prstGeom>
        </p:spPr>
      </p:pic>
    </p:spTree>
    <p:extLst>
      <p:ext uri="{BB962C8B-B14F-4D97-AF65-F5344CB8AC3E}">
        <p14:creationId xmlns:p14="http://schemas.microsoft.com/office/powerpoint/2010/main" val="373912374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Shape 65"/>
          <p:cNvSpPr txBox="1">
            <a:spLocks noGrp="1"/>
          </p:cNvSpPr>
          <p:nvPr>
            <p:ph type="title"/>
          </p:nvPr>
        </p:nvSpPr>
        <p:spPr>
          <a:xfrm>
            <a:off x="464575" y="235474"/>
            <a:ext cx="8229600" cy="994200"/>
          </a:xfrm>
          <a:prstGeom prst="rect">
            <a:avLst/>
          </a:prstGeom>
        </p:spPr>
        <p:txBody>
          <a:bodyPr lIns="91425" tIns="91425" rIns="91425" bIns="91425" anchor="b" anchorCtr="0">
            <a:noAutofit/>
          </a:bodyPr>
          <a:lstStyle/>
          <a:p>
            <a:pPr>
              <a:spcBef>
                <a:spcPts val="0"/>
              </a:spcBef>
              <a:buNone/>
            </a:pPr>
            <a:r>
              <a:rPr lang="en" dirty="0" smtClean="0">
                <a:solidFill>
                  <a:srgbClr val="FFFFFF"/>
                </a:solidFill>
              </a:rPr>
              <a:t>Tips / HowTo’s</a:t>
            </a:r>
            <a:endParaRPr lang="en" dirty="0">
              <a:solidFill>
                <a:srgbClr val="FFFFFF"/>
              </a:solidFill>
            </a:endParaRPr>
          </a:p>
        </p:txBody>
      </p:sp>
      <p:sp>
        <p:nvSpPr>
          <p:cNvPr id="6" name="Shape 255"/>
          <p:cNvSpPr/>
          <p:nvPr/>
        </p:nvSpPr>
        <p:spPr>
          <a:xfrm>
            <a:off x="699328" y="1612577"/>
            <a:ext cx="3102110" cy="1477328"/>
          </a:xfrm>
          <a:prstGeom prst="rect">
            <a:avLst/>
          </a:prstGeom>
          <a:noFill/>
          <a:ln>
            <a:noFill/>
          </a:ln>
        </p:spPr>
        <p:txBody>
          <a:bodyPr lIns="91425" tIns="45700" rIns="91425" bIns="45700" anchor="t" anchorCtr="0">
            <a:noAutofit/>
          </a:bodyPr>
          <a:lstStyle/>
          <a:p>
            <a:pPr lvl="0">
              <a:buSzPct val="25000"/>
            </a:pPr>
            <a:r>
              <a:rPr lang="en-US" sz="1800" dirty="0">
                <a:solidFill>
                  <a:schemeClr val="bg1"/>
                </a:solidFill>
                <a:latin typeface="Questrial"/>
                <a:ea typeface="Questrial"/>
                <a:cs typeface="Questrial"/>
                <a:sym typeface="Questrial"/>
              </a:rPr>
              <a:t>The user will be able to access the </a:t>
            </a:r>
            <a:r>
              <a:rPr lang="en-US" sz="1800" dirty="0" smtClean="0">
                <a:solidFill>
                  <a:schemeClr val="bg1"/>
                </a:solidFill>
                <a:latin typeface="Questrial"/>
                <a:ea typeface="Questrial"/>
                <a:cs typeface="Questrial"/>
                <a:sym typeface="Questrial"/>
              </a:rPr>
              <a:t>Tips/</a:t>
            </a:r>
            <a:r>
              <a:rPr lang="en-US" sz="1800" dirty="0" err="1" smtClean="0">
                <a:solidFill>
                  <a:schemeClr val="bg1"/>
                </a:solidFill>
                <a:latin typeface="Questrial"/>
                <a:ea typeface="Questrial"/>
                <a:cs typeface="Questrial"/>
                <a:sym typeface="Questrial"/>
              </a:rPr>
              <a:t>HowTo’s</a:t>
            </a:r>
            <a:r>
              <a:rPr lang="en-US" sz="1800" dirty="0" smtClean="0">
                <a:solidFill>
                  <a:schemeClr val="bg1"/>
                </a:solidFill>
                <a:latin typeface="Questrial"/>
                <a:ea typeface="Questrial"/>
                <a:cs typeface="Questrial"/>
                <a:sym typeface="Questrial"/>
              </a:rPr>
              <a:t> screen </a:t>
            </a:r>
            <a:r>
              <a:rPr lang="en-US" sz="1800" dirty="0">
                <a:solidFill>
                  <a:schemeClr val="bg1"/>
                </a:solidFill>
                <a:latin typeface="Questrial"/>
                <a:ea typeface="Questrial"/>
                <a:cs typeface="Questrial"/>
                <a:sym typeface="Questrial"/>
              </a:rPr>
              <a:t>from the tabs menu. </a:t>
            </a:r>
            <a:r>
              <a:rPr lang="en-US" sz="1800" dirty="0" smtClean="0">
                <a:solidFill>
                  <a:schemeClr val="bg1"/>
                </a:solidFill>
                <a:latin typeface="Questrial"/>
                <a:ea typeface="Questrial"/>
                <a:cs typeface="Questrial"/>
                <a:sym typeface="Questrial"/>
              </a:rPr>
              <a:t>The How </a:t>
            </a:r>
            <a:r>
              <a:rPr lang="en-US" sz="1800" dirty="0">
                <a:solidFill>
                  <a:schemeClr val="bg1"/>
                </a:solidFill>
                <a:latin typeface="Questrial"/>
                <a:ea typeface="Questrial"/>
                <a:cs typeface="Questrial"/>
                <a:sym typeface="Questrial"/>
              </a:rPr>
              <a:t>To screen </a:t>
            </a:r>
            <a:r>
              <a:rPr lang="en-US" sz="1800" dirty="0" smtClean="0">
                <a:solidFill>
                  <a:schemeClr val="bg1"/>
                </a:solidFill>
                <a:latin typeface="Questrial"/>
                <a:ea typeface="Questrial"/>
                <a:cs typeface="Questrial"/>
                <a:sym typeface="Questrial"/>
              </a:rPr>
              <a:t>will have written </a:t>
            </a:r>
            <a:r>
              <a:rPr lang="en-US" sz="1800" dirty="0">
                <a:solidFill>
                  <a:schemeClr val="bg1"/>
                </a:solidFill>
                <a:latin typeface="Questrial"/>
                <a:ea typeface="Questrial"/>
                <a:cs typeface="Questrial"/>
                <a:sym typeface="Questrial"/>
              </a:rPr>
              <a:t>instructions on how to use the sensor with the App. The tips section illustrates to the user how to measure their base as well as recommended relaxation techniques.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5971" y="1443509"/>
            <a:ext cx="2488203" cy="3699991"/>
          </a:xfrm>
          <a:prstGeom prst="rect">
            <a:avLst/>
          </a:prstGeom>
        </p:spPr>
      </p:pic>
    </p:spTree>
    <p:extLst>
      <p:ext uri="{BB962C8B-B14F-4D97-AF65-F5344CB8AC3E}">
        <p14:creationId xmlns:p14="http://schemas.microsoft.com/office/powerpoint/2010/main" val="356363442"/>
      </p:ext>
    </p:extLst>
  </p:cSld>
  <p:clrMapOvr>
    <a:masterClrMapping/>
  </p:clrMapOvr>
  <p:transition spd="slow">
    <p:cut/>
  </p:transition>
</p:sld>
</file>

<file path=ppt/theme/theme1.xml><?xml version="1.0" encoding="utf-8"?>
<a:theme xmlns:a="http://schemas.openxmlformats.org/drawingml/2006/main"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135</TotalTime>
  <Words>426</Words>
  <Application>Microsoft Office PowerPoint</Application>
  <PresentationFormat>On-screen Show (16:9)</PresentationFormat>
  <Paragraphs>25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Questrial</vt:lpstr>
      <vt:lpstr>Trebuchet MS</vt:lpstr>
      <vt:lpstr>wave</vt:lpstr>
      <vt:lpstr>PowerPoint Presentation</vt:lpstr>
      <vt:lpstr>First Time using : About</vt:lpstr>
      <vt:lpstr>First Time using : Tips / HowTo’s</vt:lpstr>
      <vt:lpstr>First Time using : Registration</vt:lpstr>
      <vt:lpstr>Measure screen</vt:lpstr>
      <vt:lpstr>History</vt:lpstr>
      <vt:lpstr>About</vt:lpstr>
      <vt:lpstr>Register</vt:lpstr>
      <vt:lpstr>Tips / HowTo’s</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 Networks and Smart Roads</dc:title>
  <dc:creator>eric Ianino</dc:creator>
  <cp:lastModifiedBy>Alex Achenbach</cp:lastModifiedBy>
  <cp:revision>18</cp:revision>
  <dcterms:modified xsi:type="dcterms:W3CDTF">2016-03-02T18:12:53Z</dcterms:modified>
</cp:coreProperties>
</file>