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F49570-46E4-41A0-A5F0-BC3E623DC87E}">
          <p14:sldIdLst>
            <p14:sldId id="257"/>
            <p14:sldId id="258"/>
            <p14:sldId id="264"/>
            <p14:sldId id="263"/>
            <p14:sldId id="262"/>
          </p14:sldIdLst>
        </p14:section>
        <p14:section name="Untitled Section" id="{A314A614-D854-47B5-869D-C88FF493997E}">
          <p14:sldIdLst/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81" d="100"/>
          <a:sy n="81" d="100"/>
        </p:scale>
        <p:origin x="-16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3/4/2016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Guiding In-Home</a:t>
            </a:r>
          </a:p>
          <a:p>
            <a:r>
              <a:rPr lang="en-US" dirty="0" smtClean="0"/>
              <a:t>Rehabilitation Exercises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</a:t>
            </a:r>
            <a:br>
              <a:rPr lang="en-US" dirty="0" smtClean="0"/>
            </a:br>
            <a:r>
              <a:rPr lang="en-US" dirty="0" smtClean="0"/>
              <a:t>rehabilitation</a:t>
            </a:r>
            <a:br>
              <a:rPr lang="en-US" dirty="0" smtClean="0"/>
            </a:br>
            <a:r>
              <a:rPr lang="en-US" dirty="0" smtClean="0"/>
              <a:t>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07" y="606781"/>
            <a:ext cx="2667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600200"/>
            <a:ext cx="5399314" cy="4709160"/>
          </a:xfrm>
        </p:spPr>
        <p:txBody>
          <a:bodyPr/>
          <a:lstStyle/>
          <a:p>
            <a:pPr lvl="0"/>
            <a:r>
              <a:rPr lang="en-US" dirty="0" smtClean="0"/>
              <a:t>Patient Interface</a:t>
            </a:r>
          </a:p>
          <a:p>
            <a:pPr lvl="1"/>
            <a:r>
              <a:rPr lang="en-US" dirty="0" smtClean="0"/>
              <a:t>Content Dynamically Prescribed by Healthcare Provider</a:t>
            </a:r>
          </a:p>
          <a:p>
            <a:pPr lvl="1"/>
            <a:r>
              <a:rPr lang="en-US" dirty="0" smtClean="0"/>
              <a:t>Multiple Exercise Options</a:t>
            </a:r>
          </a:p>
          <a:p>
            <a:pPr lvl="1"/>
            <a:r>
              <a:rPr lang="en-US" dirty="0" smtClean="0"/>
              <a:t>Animated Exercise Guides</a:t>
            </a:r>
          </a:p>
          <a:p>
            <a:pPr lvl="1"/>
            <a:r>
              <a:rPr lang="en-US" dirty="0" smtClean="0"/>
              <a:t>Prescribed Intensity and Frequency</a:t>
            </a:r>
          </a:p>
          <a:p>
            <a:pPr lvl="1"/>
            <a:r>
              <a:rPr lang="en-US" dirty="0" smtClean="0"/>
              <a:t>Confirmation of Completed Tasks</a:t>
            </a:r>
          </a:p>
          <a:p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Interface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4394" y="1762487"/>
            <a:ext cx="2658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 to instruction</a:t>
            </a:r>
          </a:p>
          <a:p>
            <a:r>
              <a:rPr lang="en-US" dirty="0" smtClean="0"/>
              <a:t>video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34" y="1073311"/>
            <a:ext cx="2667000" cy="545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65297" y="4133461"/>
            <a:ext cx="268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to mark exercise is </a:t>
            </a:r>
          </a:p>
          <a:p>
            <a:r>
              <a:rPr lang="en-US" dirty="0" smtClean="0"/>
              <a:t>Done.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322906" y="2034073"/>
            <a:ext cx="861488" cy="47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8397551" y="4198776"/>
            <a:ext cx="867746" cy="257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4438261" cy="4709160"/>
          </a:xfrm>
        </p:spPr>
        <p:txBody>
          <a:bodyPr/>
          <a:lstStyle/>
          <a:p>
            <a:r>
              <a:rPr lang="en-US" dirty="0" smtClean="0"/>
              <a:t>Additional information provided by doctor in a notes section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626" y="851535"/>
            <a:ext cx="2667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513183" y="844420"/>
            <a:ext cx="5293567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bg2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bg2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bg2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Doctor Interface</a:t>
            </a:r>
          </a:p>
          <a:p>
            <a:pPr lvl="1"/>
            <a:r>
              <a:rPr lang="en-US" dirty="0" smtClean="0"/>
              <a:t>List of Patients</a:t>
            </a:r>
          </a:p>
          <a:p>
            <a:pPr lvl="1"/>
            <a:r>
              <a:rPr lang="en-US" dirty="0" smtClean="0"/>
              <a:t>List of Exercises</a:t>
            </a:r>
          </a:p>
          <a:p>
            <a:pPr lvl="1"/>
            <a:r>
              <a:rPr lang="en-US" dirty="0" smtClean="0"/>
              <a:t>Reports for Tasks Completed for Patient Profiles</a:t>
            </a:r>
          </a:p>
          <a:p>
            <a:pPr lvl="1"/>
            <a:r>
              <a:rPr lang="en-US" dirty="0" smtClean="0"/>
              <a:t>Control over Intensity and Frequency for Exercises</a:t>
            </a:r>
          </a:p>
          <a:p>
            <a:pPr marL="137160" indent="0">
              <a:buFont typeface="Wingdings 2"/>
              <a:buNone/>
            </a:pPr>
            <a:endParaRPr lang="en-US" dirty="0" smtClean="0"/>
          </a:p>
          <a:p>
            <a:pPr marL="13716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560" y="387532"/>
            <a:ext cx="3733800" cy="615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35" y="464353"/>
            <a:ext cx="2838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5492620" cy="4709160"/>
          </a:xfrm>
        </p:spPr>
        <p:txBody>
          <a:bodyPr/>
          <a:lstStyle/>
          <a:p>
            <a:r>
              <a:rPr lang="en-US" dirty="0" smtClean="0"/>
              <a:t>Exercises/Tasks Updated at Doctor’s Visit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 compatible backend database</a:t>
            </a:r>
          </a:p>
          <a:p>
            <a:r>
              <a:rPr lang="en-US" dirty="0" smtClean="0"/>
              <a:t>Patient exercise report</a:t>
            </a:r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447" y="513475"/>
            <a:ext cx="26670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0</TotalTime>
  <Words>86</Words>
  <Application>Microsoft Office PowerPoint</Application>
  <PresentationFormat>Custom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Medical design template</vt:lpstr>
      <vt:lpstr>Interactive rehabilitation App</vt:lpstr>
      <vt:lpstr>Dual Interface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2016-03-01T01:37:00Z</dcterms:created>
  <dcterms:modified xsi:type="dcterms:W3CDTF">2016-03-04T18:01:45Z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TC034605299991</vt:lpwstr>
  </property>
</Properties>
</file>