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4" r:id="rId2"/>
    <p:sldId id="266" r:id="rId3"/>
    <p:sldId id="256" r:id="rId4"/>
    <p:sldId id="262" r:id="rId5"/>
    <p:sldId id="257" r:id="rId6"/>
    <p:sldId id="260" r:id="rId7"/>
    <p:sldId id="258" r:id="rId8"/>
    <p:sldId id="259" r:id="rId9"/>
    <p:sldId id="261" r:id="rId10"/>
    <p:sldId id="263" r:id="rId11"/>
    <p:sldId id="265" r:id="rId12"/>
  </p:sldIdLst>
  <p:sldSz cx="12192000" cy="6858000"/>
  <p:notesSz cx="7077075" cy="8520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274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274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EEEF-FCD0-4448-A18B-93780A12492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092629"/>
            <a:ext cx="3066733" cy="427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092629"/>
            <a:ext cx="3066733" cy="427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7503-DBF2-4DB1-BC60-5EC61FF7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2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5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4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1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1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0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4383-299A-46A7-9677-97E57C4DBCE8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9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uetooth_low_energy#cite_note-28" TargetMode="External"/><Relationship Id="rId2" Type="http://schemas.openxmlformats.org/officeDocument/2006/relationships/hyperlink" Target="https://www.bluetooth.org/en-us/specification/adopted-specification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205" y="1490539"/>
            <a:ext cx="3597762" cy="1325563"/>
          </a:xfrm>
        </p:spPr>
        <p:txBody>
          <a:bodyPr>
            <a:normAutofit/>
          </a:bodyPr>
          <a:lstStyle/>
          <a:p>
            <a:r>
              <a:rPr lang="en-US" sz="7200" i="1" u="sng" dirty="0">
                <a:latin typeface="Brush Script MT" panose="03060802040406070304" pitchFamily="66" charset="0"/>
              </a:rPr>
              <a:t>SleepFit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68" y="-492370"/>
            <a:ext cx="5344339" cy="8018585"/>
          </a:xfrm>
        </p:spPr>
      </p:pic>
    </p:spTree>
    <p:extLst>
      <p:ext uri="{BB962C8B-B14F-4D97-AF65-F5344CB8AC3E}">
        <p14:creationId xmlns:p14="http://schemas.microsoft.com/office/powerpoint/2010/main" val="297009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Portable, wearable, electronics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Fitbit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Download via Bluetooth to portable device which then uploads data to the cloud.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45791" y="3111690"/>
            <a:ext cx="7223497" cy="2852382"/>
          </a:xfrm>
          <a:prstGeom prst="rect">
            <a:avLst/>
          </a:prstGeom>
        </p:spPr>
      </p:pic>
      <p:pic>
        <p:nvPicPr>
          <p:cNvPr id="3074" name="Picture 2" descr="Fitbit Charge HR Wireless Activity Wristband, Black, Lar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22" y="2505075"/>
            <a:ext cx="269711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8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22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Bluetooth Low Energy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5996" y="1858945"/>
            <a:ext cx="10107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Android 4.3 (API Level 18) introduces built-in platform support for Bluetooth Low Energy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5995" y="2396534"/>
            <a:ext cx="9877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Energy (BLE) is designed to provide significantly lower power consumption.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5995" y="2967335"/>
            <a:ext cx="10209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BLE devices that have low power requirements, such as proximity sensors, heart rate monitors, fitness devices, and so 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5995" y="3815135"/>
            <a:ext cx="10209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</a:rPr>
              <a:t>Service</a:t>
            </a:r>
            <a:r>
              <a:rPr lang="en-US" dirty="0">
                <a:latin typeface="Roboto"/>
              </a:rPr>
              <a:t>—A service is a collection of characteristics. For example, you could have a service called "Heart Rate Monitor" that includes characteristics such as "heart rate measurement." You can find a list of existing GATT-based profiles and services on </a:t>
            </a:r>
            <a:r>
              <a:rPr lang="en-US" dirty="0">
                <a:solidFill>
                  <a:srgbClr val="039BE5"/>
                </a:solidFill>
                <a:latin typeface="Roboto"/>
                <a:hlinkClick r:id="rId2"/>
              </a:rPr>
              <a:t>bluetooth.org</a:t>
            </a:r>
            <a:r>
              <a:rPr lang="en-US" dirty="0">
                <a:latin typeface="Roboto"/>
              </a:rPr>
              <a:t>.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4770" y="47259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Operating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iOS 5 and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Windows Phone 8.1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Windows 8 and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Android 4.3 and later</a:t>
            </a:r>
            <a:r>
              <a:rPr lang="en-US" baseline="30000" dirty="0">
                <a:solidFill>
                  <a:srgbClr val="0B0080"/>
                </a:solidFill>
                <a:latin typeface="Arial" panose="020B0604020202020204" pitchFamily="34" charset="0"/>
              </a:rPr>
              <a:t>[</a:t>
            </a: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BlackBerry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Linux 3.4 and later through </a:t>
            </a:r>
            <a:r>
              <a:rPr lang="en-US" dirty="0" err="1">
                <a:solidFill>
                  <a:srgbClr val="0B0080"/>
                </a:solidFill>
                <a:latin typeface="Arial" panose="020B0604020202020204" pitchFamily="34" charset="0"/>
              </a:rPr>
              <a:t>BlueZ</a:t>
            </a:r>
            <a:r>
              <a:rPr lang="en-US" baseline="30000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]</a:t>
            </a: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Unison OS 5.2 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0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>
                <a:latin typeface="Brush Script MT" panose="03060802040406070304" pitchFamily="66" charset="0"/>
              </a:rPr>
              <a:t>SleepFit</a:t>
            </a:r>
            <a:r>
              <a:rPr lang="en-US" dirty="0"/>
              <a:t> Team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Fennell – Program Manager : Product Concept and  Competition</a:t>
            </a:r>
          </a:p>
          <a:p>
            <a:r>
              <a:rPr lang="en-US" dirty="0"/>
              <a:t>Leslie </a:t>
            </a:r>
            <a:r>
              <a:rPr lang="en-US" dirty="0" err="1"/>
              <a:t>Yane</a:t>
            </a:r>
            <a:r>
              <a:rPr lang="en-US" dirty="0"/>
              <a:t>   -  Nurse: Importance of sleep</a:t>
            </a:r>
          </a:p>
          <a:p>
            <a:r>
              <a:rPr lang="en-US" dirty="0" err="1"/>
              <a:t>CharlesFlorestal</a:t>
            </a:r>
            <a:r>
              <a:rPr lang="en-US" dirty="0"/>
              <a:t> – Programming Engineer:  Demonstration</a:t>
            </a:r>
          </a:p>
          <a:p>
            <a:r>
              <a:rPr lang="en-US" dirty="0"/>
              <a:t>Santiago </a:t>
            </a:r>
            <a:r>
              <a:rPr lang="en-US" dirty="0" err="1"/>
              <a:t>Agudelo</a:t>
            </a:r>
            <a:r>
              <a:rPr lang="en-US" dirty="0"/>
              <a:t> –Interface Engineer: Demonstration</a:t>
            </a:r>
          </a:p>
          <a:p>
            <a:r>
              <a:rPr lang="en-US" dirty="0"/>
              <a:t>Bob Fennell -  Questions</a:t>
            </a:r>
          </a:p>
          <a:p>
            <a:r>
              <a:rPr lang="en-US" dirty="0"/>
              <a:t>Ivan </a:t>
            </a:r>
            <a:r>
              <a:rPr lang="en-US" dirty="0" err="1"/>
              <a:t>Kalytovskyy</a:t>
            </a:r>
            <a:r>
              <a:rPr lang="en-US" dirty="0"/>
              <a:t>- Artist.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27546"/>
            <a:ext cx="9144000" cy="2239473"/>
          </a:xfrm>
        </p:spPr>
        <p:txBody>
          <a:bodyPr>
            <a:normAutofit/>
          </a:bodyPr>
          <a:lstStyle/>
          <a:p>
            <a:r>
              <a:rPr lang="en-US" sz="3600" dirty="0"/>
              <a:t>Sleep Apps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17" y="987724"/>
            <a:ext cx="8404483" cy="617581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655" y="1468582"/>
            <a:ext cx="11074400" cy="57542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9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20" y="1825625"/>
            <a:ext cx="10515600" cy="4351338"/>
          </a:xfrm>
        </p:spPr>
        <p:txBody>
          <a:bodyPr/>
          <a:lstStyle/>
          <a:p>
            <a:r>
              <a:rPr lang="en-US" dirty="0"/>
              <a:t>1) Are you sleeping well?</a:t>
            </a:r>
          </a:p>
          <a:p>
            <a:r>
              <a:rPr lang="en-US" dirty="0"/>
              <a:t>2) Why not ?</a:t>
            </a:r>
          </a:p>
          <a:p>
            <a:r>
              <a:rPr lang="en-US" dirty="0"/>
              <a:t>3) What to do about it? What can  be done to Help?</a:t>
            </a:r>
          </a:p>
          <a:p>
            <a:r>
              <a:rPr lang="en-US" dirty="0"/>
              <a:t>4)  Medical Implications?</a:t>
            </a:r>
          </a:p>
          <a:p>
            <a:r>
              <a:rPr lang="en-US" dirty="0"/>
              <a:t>5) Market size?  What will people pay ?</a:t>
            </a:r>
          </a:p>
        </p:txBody>
      </p:sp>
    </p:spTree>
    <p:extLst>
      <p:ext uri="{BB962C8B-B14F-4D97-AF65-F5344CB8AC3E}">
        <p14:creationId xmlns:p14="http://schemas.microsoft.com/office/powerpoint/2010/main" val="358590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955"/>
            <a:ext cx="10515600" cy="1325563"/>
          </a:xfrm>
        </p:spPr>
        <p:txBody>
          <a:bodyPr/>
          <a:lstStyle/>
          <a:p>
            <a:r>
              <a:rPr lang="en-US" dirty="0"/>
              <a:t>Nearest Competition :  Sense App  with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893" y="2491642"/>
            <a:ext cx="10515600" cy="4351338"/>
          </a:xfrm>
        </p:spPr>
        <p:txBody>
          <a:bodyPr/>
          <a:lstStyle/>
          <a:p>
            <a:r>
              <a:rPr lang="en-US" dirty="0"/>
              <a:t>Key Features:</a:t>
            </a:r>
          </a:p>
          <a:p>
            <a:r>
              <a:rPr lang="en-US" dirty="0"/>
              <a:t>Movement  -Accelerometer  clipped on Pillow</a:t>
            </a:r>
          </a:p>
          <a:p>
            <a:r>
              <a:rPr lang="en-US" dirty="0"/>
              <a:t>Communication: Low power Bluetooth, WiFi</a:t>
            </a:r>
          </a:p>
          <a:p>
            <a:r>
              <a:rPr lang="en-US" dirty="0"/>
              <a:t>Room Sensors: Temperature, particles, light detector, sound</a:t>
            </a:r>
          </a:p>
          <a:p>
            <a:r>
              <a:rPr lang="en-US" dirty="0"/>
              <a:t>Analyses sleep pattern  with online registration</a:t>
            </a:r>
          </a:p>
          <a:p>
            <a:r>
              <a:rPr lang="en-US" dirty="0"/>
              <a:t>Has a soothing wake up alarm with lights</a:t>
            </a:r>
          </a:p>
          <a:p>
            <a:r>
              <a:rPr lang="en-US" dirty="0"/>
              <a:t>Downloadable App with sleep pattern on iOS or Android</a:t>
            </a:r>
          </a:p>
          <a:p>
            <a:r>
              <a:rPr lang="en-US" dirty="0"/>
              <a:t>Price: $129 for Ball and Pill  : Pill $49.</a:t>
            </a:r>
          </a:p>
        </p:txBody>
      </p:sp>
    </p:spTree>
    <p:extLst>
      <p:ext uri="{BB962C8B-B14F-4D97-AF65-F5344CB8AC3E}">
        <p14:creationId xmlns:p14="http://schemas.microsoft.com/office/powerpoint/2010/main" val="113809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with Pill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://ecx.images-amazon.com/images/I/41L34TGWl2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00" y="2238233"/>
            <a:ext cx="6546534" cy="542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3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Beddit Smart 2.0 Sleep Monitor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56688"/>
            <a:ext cx="5181600" cy="308921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Accelerometer strap on Bed</a:t>
            </a:r>
          </a:p>
          <a:p>
            <a:r>
              <a:rPr lang="en-US" dirty="0"/>
              <a:t>Price: $149</a:t>
            </a:r>
          </a:p>
        </p:txBody>
      </p:sp>
    </p:spTree>
    <p:extLst>
      <p:ext uri="{BB962C8B-B14F-4D97-AF65-F5344CB8AC3E}">
        <p14:creationId xmlns:p14="http://schemas.microsoft.com/office/powerpoint/2010/main" val="53868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Strap Sensor Across Bed</a:t>
            </a:r>
          </a:p>
        </p:txBody>
      </p:sp>
      <p:pic>
        <p:nvPicPr>
          <p:cNvPr id="1026" name="Picture 2" descr="http://ecx.images-amazon.com/images/I/91uc6UPU5a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35" y="3147646"/>
            <a:ext cx="3780168" cy="252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cx.images-amazon.com/images/I/61hx-%2BNKAEL._SL14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84" y="2511188"/>
            <a:ext cx="2333767" cy="402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1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Beddit Sensor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501253"/>
            <a:ext cx="10744200" cy="42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6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321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Brush Script MT</vt:lpstr>
      <vt:lpstr>Calibri</vt:lpstr>
      <vt:lpstr>Calibri Light</vt:lpstr>
      <vt:lpstr>Roboto</vt:lpstr>
      <vt:lpstr>Office Theme</vt:lpstr>
      <vt:lpstr>SleepFit</vt:lpstr>
      <vt:lpstr>    SleepFit Team Agenda</vt:lpstr>
      <vt:lpstr>Sleep Apps </vt:lpstr>
      <vt:lpstr>Basic Concepts</vt:lpstr>
      <vt:lpstr>Nearest Competition :  Sense App  with Hardware</vt:lpstr>
      <vt:lpstr>Sense with Pill </vt:lpstr>
      <vt:lpstr>Beddit Smart 2.0 Sleep Monitor</vt:lpstr>
      <vt:lpstr>Strap Sensor Across Bed</vt:lpstr>
      <vt:lpstr>    Beddit Sensor</vt:lpstr>
      <vt:lpstr>Portable, wearable, electronics</vt:lpstr>
      <vt:lpstr>                      Bluetooth Low Energy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Apps</dc:title>
  <dc:creator>Robert Fennell</dc:creator>
  <cp:lastModifiedBy>Santiago</cp:lastModifiedBy>
  <cp:revision>17</cp:revision>
  <cp:lastPrinted>2016-03-30T04:17:46Z</cp:lastPrinted>
  <dcterms:created xsi:type="dcterms:W3CDTF">2016-03-29T01:01:41Z</dcterms:created>
  <dcterms:modified xsi:type="dcterms:W3CDTF">2016-04-29T18:04:33Z</dcterms:modified>
</cp:coreProperties>
</file>