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ScaleFit</a:t>
            </a: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238" y="2317638"/>
            <a:ext cx="2368301" cy="24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5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294" y="2603500"/>
            <a:ext cx="4692225" cy="3416300"/>
          </a:xfrm>
        </p:spPr>
      </p:pic>
    </p:spTree>
    <p:extLst>
      <p:ext uri="{BB962C8B-B14F-4D97-AF65-F5344CB8AC3E}">
        <p14:creationId xmlns:p14="http://schemas.microsoft.com/office/powerpoint/2010/main" val="231475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Login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787" y="2603500"/>
            <a:ext cx="5207238" cy="3416300"/>
          </a:xfrm>
        </p:spPr>
      </p:pic>
    </p:spTree>
    <p:extLst>
      <p:ext uri="{BB962C8B-B14F-4D97-AF65-F5344CB8AC3E}">
        <p14:creationId xmlns:p14="http://schemas.microsoft.com/office/powerpoint/2010/main" val="275537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722" y="2603500"/>
            <a:ext cx="5039369" cy="3416300"/>
          </a:xfrm>
        </p:spPr>
      </p:pic>
    </p:spTree>
    <p:extLst>
      <p:ext uri="{BB962C8B-B14F-4D97-AF65-F5344CB8AC3E}">
        <p14:creationId xmlns:p14="http://schemas.microsoft.com/office/powerpoint/2010/main" val="126461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Profile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70" y="2385307"/>
            <a:ext cx="7589430" cy="4058557"/>
          </a:xfrm>
        </p:spPr>
      </p:pic>
    </p:spTree>
    <p:extLst>
      <p:ext uri="{BB962C8B-B14F-4D97-AF65-F5344CB8AC3E}">
        <p14:creationId xmlns:p14="http://schemas.microsoft.com/office/powerpoint/2010/main" val="213292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582" y="2248936"/>
            <a:ext cx="7217516" cy="4236449"/>
          </a:xfrm>
        </p:spPr>
      </p:pic>
      <p:cxnSp>
        <p:nvCxnSpPr>
          <p:cNvPr id="6" name="Straight Arrow Connector 5"/>
          <p:cNvCxnSpPr/>
          <p:nvPr/>
        </p:nvCxnSpPr>
        <p:spPr>
          <a:xfrm flipH="1">
            <a:off x="3196804" y="5419288"/>
            <a:ext cx="1584921" cy="21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54953" y="4924337"/>
            <a:ext cx="2041851" cy="14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Graph Showing Average Gains/Losses inside your general demographic from our custom, purpose built database</a:t>
            </a:r>
          </a:p>
        </p:txBody>
      </p:sp>
    </p:spTree>
    <p:extLst>
      <p:ext uri="{BB962C8B-B14F-4D97-AF65-F5344CB8AC3E}">
        <p14:creationId xmlns:p14="http://schemas.microsoft.com/office/powerpoint/2010/main" val="166662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452" y="973668"/>
            <a:ext cx="8761413" cy="706964"/>
          </a:xfrm>
        </p:spPr>
        <p:txBody>
          <a:bodyPr/>
          <a:lstStyle/>
          <a:p>
            <a:r>
              <a:rPr lang="en-US" dirty="0"/>
              <a:t>Lifestyle Tracker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962" y="2324186"/>
            <a:ext cx="5227360" cy="4533814"/>
          </a:xfrm>
        </p:spPr>
      </p:pic>
    </p:spTree>
    <p:extLst>
      <p:ext uri="{BB962C8B-B14F-4D97-AF65-F5344CB8AC3E}">
        <p14:creationId xmlns:p14="http://schemas.microsoft.com/office/powerpoint/2010/main" val="307570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Page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99" y="2460886"/>
            <a:ext cx="7088171" cy="4160528"/>
          </a:xfrm>
        </p:spPr>
      </p:pic>
    </p:spTree>
    <p:extLst>
      <p:ext uri="{BB962C8B-B14F-4D97-AF65-F5344CB8AC3E}">
        <p14:creationId xmlns:p14="http://schemas.microsoft.com/office/powerpoint/2010/main" val="3667793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33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ScaleFit</vt:lpstr>
      <vt:lpstr>Splash Screen </vt:lpstr>
      <vt:lpstr>Initial Login Page</vt:lpstr>
      <vt:lpstr>Initial Setup Screen</vt:lpstr>
      <vt:lpstr>Main Profile Page</vt:lpstr>
      <vt:lpstr>Data Page</vt:lpstr>
      <vt:lpstr>Lifestyle Tracker </vt:lpstr>
      <vt:lpstr>Settings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ScaleFit</dc:title>
  <dc:creator>Andrew Barbosa</dc:creator>
  <cp:lastModifiedBy>Andrew Barbosa</cp:lastModifiedBy>
  <cp:revision>3</cp:revision>
  <dcterms:created xsi:type="dcterms:W3CDTF">2016-03-02T17:44:35Z</dcterms:created>
  <dcterms:modified xsi:type="dcterms:W3CDTF">2016-03-02T18:23:09Z</dcterms:modified>
</cp:coreProperties>
</file>