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5" r:id="rId2"/>
    <p:sldMasterId id="2147483723" r:id="rId3"/>
    <p:sldMasterId id="2147483741" r:id="rId4"/>
    <p:sldMasterId id="2147483759" r:id="rId5"/>
    <p:sldMasterId id="2147483777" r:id="rId6"/>
  </p:sldMasterIdLst>
  <p:sldIdLst>
    <p:sldId id="256" r:id="rId7"/>
    <p:sldId id="257" r:id="rId8"/>
    <p:sldId id="258" r:id="rId9"/>
    <p:sldId id="260" r:id="rId10"/>
    <p:sldId id="261" r:id="rId11"/>
    <p:sldId id="264" r:id="rId12"/>
    <p:sldId id="266" r:id="rId13"/>
    <p:sldId id="267" r:id="rId14"/>
    <p:sldId id="265" r:id="rId15"/>
    <p:sldId id="262" r:id="rId16"/>
    <p:sldId id="268" r:id="rId17"/>
    <p:sldId id="259" r:id="rId18"/>
    <p:sldId id="26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6"/>
  </p:normalViewPr>
  <p:slideViewPr>
    <p:cSldViewPr snapToGrid="0" snapToObjects="1">
      <p:cViewPr varScale="1">
        <p:scale>
          <a:sx n="95" d="100"/>
          <a:sy n="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8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7126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273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46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0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06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0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56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3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89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6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9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15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43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16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49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4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98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7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7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295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46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43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737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958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52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3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4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61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354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82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31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55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537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4144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60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4996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72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176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275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677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66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67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38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210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11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41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35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753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6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482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146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203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917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46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35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931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28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3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224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401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592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600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966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97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10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4648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6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7609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224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549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590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306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64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37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099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439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1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350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824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8288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7920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98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9584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622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2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5.xml"/><Relationship Id="rId18" Type="http://schemas.openxmlformats.org/officeDocument/2006/relationships/theme" Target="../theme/theme5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2.xml"/><Relationship Id="rId18" Type="http://schemas.openxmlformats.org/officeDocument/2006/relationships/theme" Target="../theme/theme6.xml"/><Relationship Id="rId1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9.xml"/><Relationship Id="rId5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15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1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5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549729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Group 6 – Motivational Phrasing for </a:t>
            </a:r>
            <a:r>
              <a:rPr lang="en-US" smtClean="0"/>
              <a:t>Depressive Symptoms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Elliot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Fersko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Wesley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Klemas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Erin Knapp, &amp; Seth Krinsky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507788" cy="3615267"/>
          </a:xfrm>
        </p:spPr>
        <p:txBody>
          <a:bodyPr/>
          <a:lstStyle/>
          <a:p>
            <a:r>
              <a:rPr lang="en-US" dirty="0" smtClean="0"/>
              <a:t>Users will get to customize certain features; none are 100% going to be in final release</a:t>
            </a:r>
          </a:p>
          <a:p>
            <a:r>
              <a:rPr lang="en-US" dirty="0" smtClean="0"/>
              <a:t>Upon first startup, users will input their names and select certain preferences; such as reminder times</a:t>
            </a:r>
          </a:p>
          <a:p>
            <a:r>
              <a:rPr lang="en-US" dirty="0" smtClean="0"/>
              <a:t>Users will also select certain preferences based on questions that will select their “avatar” that will be in the animations; implemented with the augmented reality</a:t>
            </a:r>
          </a:p>
          <a:p>
            <a:r>
              <a:rPr lang="en-US" dirty="0" smtClean="0"/>
              <a:t>Possible color layout variants will be available; possibly automatically implemented based on a score of the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&amp;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Scores will be calculated based on certain Relative Values associated with each of the variables in the PSD</a:t>
            </a:r>
          </a:p>
          <a:p>
            <a:r>
              <a:rPr lang="en-US" dirty="0" smtClean="0"/>
              <a:t>Scores will help inform the users about the depression they may be facing</a:t>
            </a:r>
          </a:p>
          <a:p>
            <a:r>
              <a:rPr lang="en-US" dirty="0" smtClean="0"/>
              <a:t>Questions will populate based on certain variables that will allow the application to help assist the user with controllable variables</a:t>
            </a:r>
          </a:p>
          <a:p>
            <a:pPr lvl="1"/>
            <a:r>
              <a:rPr lang="en-US" dirty="0" smtClean="0"/>
              <a:t>IE. Asking about sleep patterns and suggesting sleep changes</a:t>
            </a:r>
          </a:p>
          <a:p>
            <a:r>
              <a:rPr lang="en-US" dirty="0" smtClean="0"/>
              <a:t>Based on score certain motivational images will pop up on the users screen and different variables</a:t>
            </a:r>
          </a:p>
          <a:p>
            <a:pPr lvl="1"/>
            <a:r>
              <a:rPr lang="en-US" dirty="0" smtClean="0"/>
              <a:t>Frequency and images will be score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7720"/>
            <a:ext cx="8534400" cy="1507067"/>
          </a:xfrm>
        </p:spPr>
        <p:txBody>
          <a:bodyPr/>
          <a:lstStyle/>
          <a:p>
            <a:r>
              <a:rPr lang="en-US" dirty="0" smtClean="0"/>
              <a:t>Augmented Reality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78422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Utilization of Augmented Reality to scan and capture the  data of the Psychological Depression System (PDS) that day.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Once PDS data is scanned the data will be captured and an animated video (semi-customized to the user) will play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Wake-up Clock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Alarm clock in morning to help wakeup to peaceful sounds</a:t>
            </a:r>
          </a:p>
          <a:p>
            <a:r>
              <a:rPr lang="en-US" dirty="0" smtClean="0"/>
              <a:t>Will have a motivational image based on previous nights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635" y="2429932"/>
            <a:ext cx="8534400" cy="1507067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Courier New" charset="0"/>
                <a:ea typeface="Courier New" charset="0"/>
                <a:cs typeface="Courier New" charset="0"/>
              </a:rPr>
              <a:t>FIN</a:t>
            </a:r>
            <a:endParaRPr lang="en-US" sz="8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312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</a:rPr>
              <a:t>A</a:t>
            </a:r>
            <a:r>
              <a:rPr lang="en-US" sz="4800" smtClean="0"/>
              <a:t>cumen </a:t>
            </a:r>
            <a:r>
              <a:rPr lang="en-US" sz="48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4800" smtClean="0"/>
              <a:t>nimus*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51" y="403543"/>
            <a:ext cx="1860690" cy="1296648"/>
          </a:xfrm>
        </p:spPr>
      </p:pic>
      <p:sp>
        <p:nvSpPr>
          <p:cNvPr id="5" name="TextBox 4"/>
          <p:cNvSpPr txBox="1"/>
          <p:nvPr/>
        </p:nvSpPr>
        <p:spPr>
          <a:xfrm>
            <a:off x="1129553" y="2245659"/>
            <a:ext cx="8189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Lae-Dep</a:t>
            </a:r>
            <a:r>
              <a:rPr lang="en-US" sz="2400" dirty="0" smtClean="0"/>
              <a:t>* – Mobile application using augmented reality to help understand and track depression; while helping with depressive episodes by giving motivational support and suggestions (based on data) to assist with the client.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04965"/>
            <a:ext cx="787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 Team Name and Product Brand not finalized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40367"/>
            <a:ext cx="8534400" cy="1507067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73706"/>
          </a:xfrm>
        </p:spPr>
        <p:txBody>
          <a:bodyPr/>
          <a:lstStyle/>
          <a:p>
            <a:r>
              <a:rPr lang="en-US" dirty="0" smtClean="0"/>
              <a:t>Create a friendly mobile application with augmented reality implementation to allow for the sub-conscious tracking of depression &amp; depression symptoms; while simultaneously helping motivate the user in times of need.</a:t>
            </a:r>
          </a:p>
          <a:p>
            <a:r>
              <a:rPr lang="en-US" dirty="0" smtClean="0"/>
              <a:t>Tracking of depression internally to allow for users to see what spikes in depression occur and to help the application use predetermined factors/patterns to suggest idea to user to battle controllable variables in the users’ lives.</a:t>
            </a:r>
          </a:p>
          <a:p>
            <a:r>
              <a:rPr lang="en-US" dirty="0" smtClean="0"/>
              <a:t>Create a depression score based on three variables, all chosen subconsciously by the user; to help track and trend the depression and give the users’ motivational support based on their unique data.</a:t>
            </a:r>
          </a:p>
          <a:p>
            <a:r>
              <a:rPr lang="en-US" dirty="0" smtClean="0"/>
              <a:t>Implement Augmented Reality to help make the user experience a fun and helpful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26320"/>
            <a:ext cx="11507788" cy="1507067"/>
          </a:xfrm>
        </p:spPr>
        <p:txBody>
          <a:bodyPr/>
          <a:lstStyle/>
          <a:p>
            <a:r>
              <a:rPr lang="en-US" dirty="0" smtClean="0"/>
              <a:t>Psychological Depression System (PSD)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33387"/>
            <a:ext cx="8534400" cy="4667127"/>
          </a:xfrm>
        </p:spPr>
        <p:txBody>
          <a:bodyPr>
            <a:normAutofit/>
          </a:bodyPr>
          <a:lstStyle/>
          <a:p>
            <a:r>
              <a:rPr lang="en-US" dirty="0" smtClean="0"/>
              <a:t>Our system for measuring Depression subconsciously in the user</a:t>
            </a:r>
          </a:p>
          <a:p>
            <a:r>
              <a:rPr lang="en-US" dirty="0" smtClean="0"/>
              <a:t>Three piece system that is scanned twice daily (Upon wakeup and bed time); with reminder set (default at 10am and 10pm) that can be customized.</a:t>
            </a:r>
          </a:p>
          <a:p>
            <a:r>
              <a:rPr lang="en-US" dirty="0"/>
              <a:t>Using three variables, a score will be created.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Font/Text</a:t>
            </a:r>
          </a:p>
          <a:p>
            <a:r>
              <a:rPr lang="en-US" dirty="0" smtClean="0"/>
              <a:t>Using are asked to select a color card, shape overlay, and font/text that is how they feel at the moment; the users will not be informed of the scores related to each item.</a:t>
            </a:r>
          </a:p>
        </p:txBody>
      </p:sp>
    </p:spTree>
    <p:extLst>
      <p:ext uri="{BB962C8B-B14F-4D97-AF65-F5344CB8AC3E}">
        <p14:creationId xmlns:p14="http://schemas.microsoft.com/office/powerpoint/2010/main" val="10422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pschological</a:t>
            </a:r>
            <a:r>
              <a:rPr lang="en-US" dirty="0" smtClean="0"/>
              <a:t> impact of colors; users will select one (1) colored card (with outlines of where to place the other two PSD variables) and place on a flat surface</a:t>
            </a:r>
          </a:p>
          <a:p>
            <a:r>
              <a:rPr lang="en-US" dirty="0" smtClean="0"/>
              <a:t>Actual colors and amount of colors is still in R&amp;D</a:t>
            </a:r>
          </a:p>
          <a:p>
            <a:r>
              <a:rPr lang="en-US" dirty="0" smtClean="0"/>
              <a:t>Colors will be selected based on their impact with depression and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56020"/>
            <a:ext cx="8534400" cy="2149538"/>
          </a:xfrm>
        </p:spPr>
        <p:txBody>
          <a:bodyPr/>
          <a:lstStyle/>
          <a:p>
            <a:r>
              <a:rPr lang="en-US" dirty="0" smtClean="0"/>
              <a:t>Using the ideas of psychology in shapes/advertising/marketing; several shapes will be determined to help represent sub-</a:t>
            </a:r>
            <a:r>
              <a:rPr lang="en-US" dirty="0" err="1" smtClean="0"/>
              <a:t>concious</a:t>
            </a:r>
            <a:r>
              <a:rPr lang="en-US" dirty="0" smtClean="0"/>
              <a:t> emotions</a:t>
            </a:r>
          </a:p>
          <a:p>
            <a:r>
              <a:rPr lang="en-US" dirty="0" smtClean="0"/>
              <a:t>Users will select a shape and place on the colored card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31341"/>
              </p:ext>
            </p:extLst>
          </p:nvPr>
        </p:nvGraphicFramePr>
        <p:xfrm>
          <a:off x="684211" y="3732854"/>
          <a:ext cx="9925517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2495"/>
                <a:gridCol w="2220778"/>
                <a:gridCol w="2945930"/>
                <a:gridCol w="2296314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Veticle 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Horizontal 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Angled 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Curves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Strength/Sophistication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Calmness/Tranquiilty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Energy/Dynamic Movement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Flexibilty</a:t>
                      </a:r>
                      <a:r>
                        <a:rPr lang="en-US" sz="1200" u="none" strike="noStrike" dirty="0">
                          <a:effectLst/>
                        </a:rPr>
                        <a:t>/</a:t>
                      </a:r>
                      <a:r>
                        <a:rPr lang="en-US" sz="1200" u="none" strike="noStrike" dirty="0" err="1">
                          <a:effectLst/>
                        </a:rPr>
                        <a:t>Adpatability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04981"/>
              </p:ext>
            </p:extLst>
          </p:nvPr>
        </p:nvGraphicFramePr>
        <p:xfrm>
          <a:off x="684211" y="3140936"/>
          <a:ext cx="9925518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664"/>
                <a:gridCol w="1128784"/>
                <a:gridCol w="1621817"/>
                <a:gridCol w="1505046"/>
                <a:gridCol w="2270543"/>
                <a:gridCol w="1699664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Circle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Ellipses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Rings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Square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Triangle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Rounded Contours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Partnership/Unity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Power/Strength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Power/Reliability/Science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Balance/Reliability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7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Font/Text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1365"/>
            <a:ext cx="8534400" cy="3615267"/>
          </a:xfrm>
        </p:spPr>
        <p:txBody>
          <a:bodyPr/>
          <a:lstStyle/>
          <a:p>
            <a:r>
              <a:rPr lang="en-US" dirty="0" smtClean="0"/>
              <a:t>Users will select a Text/Font that will be placed </a:t>
            </a:r>
          </a:p>
          <a:p>
            <a:r>
              <a:rPr lang="en-US" dirty="0" smtClean="0"/>
              <a:t>Fonts have psychological responses/meanings, which will correlate with a score</a:t>
            </a:r>
          </a:p>
          <a:p>
            <a:r>
              <a:rPr lang="en-US" dirty="0" smtClean="0"/>
              <a:t>Will have certain words/text in fonts.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5978"/>
              </p:ext>
            </p:extLst>
          </p:nvPr>
        </p:nvGraphicFramePr>
        <p:xfrm>
          <a:off x="684212" y="3204369"/>
          <a:ext cx="9579256" cy="452120"/>
        </p:xfrm>
        <a:graphic>
          <a:graphicData uri="http://schemas.openxmlformats.org/drawingml/2006/table">
            <a:tbl>
              <a:tblPr/>
              <a:tblGrid>
                <a:gridCol w="1640369"/>
                <a:gridCol w="1089406"/>
                <a:gridCol w="1565238"/>
                <a:gridCol w="1452541"/>
                <a:gridCol w="2191333"/>
                <a:gridCol w="1640369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Times New Roman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Baskerville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Georgia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Helvetica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Calibi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Franklin Gothic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Tradition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skerville" charset="0"/>
                        </a:rPr>
                        <a:t>Reliable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Comfort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Stability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Clean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charset="0"/>
                        </a:rPr>
                        <a:t>Objective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4047"/>
              </p:ext>
            </p:extLst>
          </p:nvPr>
        </p:nvGraphicFramePr>
        <p:xfrm>
          <a:off x="684212" y="3879427"/>
          <a:ext cx="9155299" cy="421640"/>
        </p:xfrm>
        <a:graphic>
          <a:graphicData uri="http://schemas.openxmlformats.org/drawingml/2006/table">
            <a:tbl>
              <a:tblPr/>
              <a:tblGrid>
                <a:gridCol w="1729217"/>
                <a:gridCol w="1559477"/>
                <a:gridCol w="2068694"/>
                <a:gridCol w="1612521"/>
                <a:gridCol w="922956"/>
                <a:gridCol w="1262434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Futura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Century Gothic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Didot Italic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Cooper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Giddyup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Edwardian Script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charset="0"/>
                        </a:rPr>
                        <a:t>Strong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Chic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Stylish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oper Std Black" charset="0"/>
                        </a:rPr>
                        <a:t>Friendly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ddyup Std" charset="0"/>
                        </a:rPr>
                        <a:t>Amusing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ddyup Std" charset="0"/>
                        </a:rPr>
                        <a:t>Affectionate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859" y="766482"/>
            <a:ext cx="5136776" cy="51367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35271" y="766482"/>
            <a:ext cx="5136776" cy="51367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5459" y="1156447"/>
            <a:ext cx="4572000" cy="45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35272" y="1449738"/>
            <a:ext cx="513677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Aa</a:t>
            </a:r>
            <a:endParaRPr lang="en-US" sz="239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 – No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traveling, users will have option to user the mobile entry.</a:t>
            </a:r>
          </a:p>
          <a:p>
            <a:r>
              <a:rPr lang="en-US" dirty="0" smtClean="0"/>
              <a:t>Users will select a color, shape, and word/text/font  on a menu created for mobile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2_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4.xml><?xml version="1.0" encoding="utf-8"?>
<a:theme xmlns:a="http://schemas.openxmlformats.org/drawingml/2006/main" name="3_Sl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5.xml><?xml version="1.0" encoding="utf-8"?>
<a:theme xmlns:a="http://schemas.openxmlformats.org/drawingml/2006/main" name="4_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6.xml><?xml version="1.0" encoding="utf-8"?>
<a:theme xmlns:a="http://schemas.openxmlformats.org/drawingml/2006/main" name="5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736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Baskerville</vt:lpstr>
      <vt:lpstr>Calibri</vt:lpstr>
      <vt:lpstr>Century Gothic</vt:lpstr>
      <vt:lpstr>Cooper Std Black</vt:lpstr>
      <vt:lpstr>Courier New</vt:lpstr>
      <vt:lpstr>Franklin Gothic Medium</vt:lpstr>
      <vt:lpstr>Futura Medium</vt:lpstr>
      <vt:lpstr>Georgia</vt:lpstr>
      <vt:lpstr>Giddyup Std</vt:lpstr>
      <vt:lpstr>Helvetica</vt:lpstr>
      <vt:lpstr>Times New Roman</vt:lpstr>
      <vt:lpstr>Wingdings 3</vt:lpstr>
      <vt:lpstr>Slice</vt:lpstr>
      <vt:lpstr>1_Slice</vt:lpstr>
      <vt:lpstr>2_Slice</vt:lpstr>
      <vt:lpstr>3_Slice</vt:lpstr>
      <vt:lpstr>4_Slice</vt:lpstr>
      <vt:lpstr>5_Slice</vt:lpstr>
      <vt:lpstr>Group 6 – Motivational Phrasing for Depressive Symptoms</vt:lpstr>
      <vt:lpstr>Acumen Animus*</vt:lpstr>
      <vt:lpstr>Scope</vt:lpstr>
      <vt:lpstr>Psychological Depression System (PSD)</vt:lpstr>
      <vt:lpstr>Color</vt:lpstr>
      <vt:lpstr>Shapes</vt:lpstr>
      <vt:lpstr>Font/Text</vt:lpstr>
      <vt:lpstr>PowerPoint Presentation</vt:lpstr>
      <vt:lpstr>Mobile Application – No Cards</vt:lpstr>
      <vt:lpstr>User Customization</vt:lpstr>
      <vt:lpstr>Score &amp; Use</vt:lpstr>
      <vt:lpstr>Augmented Reality - Features</vt:lpstr>
      <vt:lpstr>Wake-up Clock Feature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Krinsky</dc:creator>
  <cp:lastModifiedBy>Seth Krinsky</cp:lastModifiedBy>
  <cp:revision>12</cp:revision>
  <dcterms:created xsi:type="dcterms:W3CDTF">2016-03-02T13:53:36Z</dcterms:created>
  <dcterms:modified xsi:type="dcterms:W3CDTF">2016-03-02T16:18:24Z</dcterms:modified>
</cp:coreProperties>
</file>