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87" r:id="rId2"/>
    <p:sldMasterId id="2147483705" r:id="rId3"/>
  </p:sldMasterIdLst>
  <p:sldIdLst>
    <p:sldId id="256" r:id="rId4"/>
    <p:sldId id="259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1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37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1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41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76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5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11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66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37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3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00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7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44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1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2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1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13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0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68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79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39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69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31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4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55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96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0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6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102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1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10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233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30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9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adobe.ly/1pKcYC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ACUMEN Animus – </a:t>
            </a:r>
            <a:br>
              <a:rPr lang="en-US" dirty="0" smtClean="0"/>
            </a:br>
            <a:r>
              <a:rPr lang="en-US" dirty="0" err="1" smtClean="0"/>
              <a:t>Lae-Dep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 – 3.30.16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890" y="1671089"/>
            <a:ext cx="2988310" cy="20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Erin – Augmented Reality Guru</a:t>
            </a:r>
          </a:p>
          <a:p>
            <a:pPr lvl="1"/>
            <a:r>
              <a:rPr lang="en-US" dirty="0" smtClean="0"/>
              <a:t>Main focus is working on the Augmented Reality aspect of design</a:t>
            </a:r>
          </a:p>
          <a:p>
            <a:r>
              <a:rPr lang="en-US" dirty="0" smtClean="0"/>
              <a:t>Wesley – Module Designer</a:t>
            </a:r>
          </a:p>
          <a:p>
            <a:pPr lvl="1"/>
            <a:r>
              <a:rPr lang="en-US" dirty="0"/>
              <a:t>Main Focus is working on alarm modules and interfacing with Android internal </a:t>
            </a:r>
            <a:r>
              <a:rPr lang="en-US" dirty="0" smtClean="0"/>
              <a:t>Data to allow access to music, photos,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Elliot – Backend Engineer</a:t>
            </a:r>
          </a:p>
          <a:p>
            <a:pPr lvl="1"/>
            <a:r>
              <a:rPr lang="en-US" dirty="0" smtClean="0"/>
              <a:t>Main focus is on the internal architecture and general programing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8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created to show workflow and process.</a:t>
            </a:r>
          </a:p>
          <a:p>
            <a:r>
              <a:rPr lang="en-US" dirty="0" smtClean="0"/>
              <a:t>Not all assets are final – Work in Progress</a:t>
            </a:r>
          </a:p>
          <a:p>
            <a:r>
              <a:rPr lang="en-US" dirty="0" smtClean="0"/>
              <a:t>Not shown</a:t>
            </a:r>
          </a:p>
          <a:p>
            <a:pPr lvl="1"/>
            <a:r>
              <a:rPr lang="en-US" dirty="0" smtClean="0"/>
              <a:t>Motivational Phrases</a:t>
            </a:r>
          </a:p>
          <a:p>
            <a:pPr lvl="1"/>
            <a:r>
              <a:rPr lang="en-US" dirty="0" smtClean="0"/>
              <a:t>Augmented Reality Capture 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://adobe.ly/1pKcYCZ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3348990" cy="24345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X= (A+B+C)/3 </a:t>
            </a:r>
          </a:p>
          <a:p>
            <a:pPr lvl="1"/>
            <a:r>
              <a:rPr lang="en-US" dirty="0" smtClean="0"/>
              <a:t>Then utilize chart</a:t>
            </a:r>
          </a:p>
          <a:p>
            <a:endParaRPr lang="en-US" dirty="0" smtClean="0"/>
          </a:p>
          <a:p>
            <a:r>
              <a:rPr lang="en-US" dirty="0" smtClean="0"/>
              <a:t>A = Score of Color</a:t>
            </a:r>
          </a:p>
          <a:p>
            <a:r>
              <a:rPr lang="en-US" dirty="0" smtClean="0"/>
              <a:t>B = Score of Shape</a:t>
            </a:r>
          </a:p>
          <a:p>
            <a:r>
              <a:rPr lang="en-US" dirty="0" smtClean="0"/>
              <a:t>C= Score of Font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67049"/>
              </p:ext>
            </p:extLst>
          </p:nvPr>
        </p:nvGraphicFramePr>
        <p:xfrm>
          <a:off x="9309201" y="2598460"/>
          <a:ext cx="2327419" cy="1577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33"/>
                <a:gridCol w="903743"/>
                <a:gridCol w="903743"/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X Score Range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Lowest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Highest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u="none" strike="noStrike">
                          <a:effectLst/>
                        </a:rPr>
                        <a:t>0.83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3.67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is-IS" sz="1300" u="none" strike="noStrike">
                          <a:effectLst/>
                        </a:rPr>
                        <a:t>2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3.68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6.50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6.51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9.33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9.34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12.17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300" u="none" strike="noStrike">
                          <a:effectLst/>
                        </a:rPr>
                        <a:t>12.18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u="none" strike="noStrike" dirty="0">
                          <a:effectLst/>
                        </a:rPr>
                        <a:t>15.00</a:t>
                      </a:r>
                      <a:endParaRPr lang="nb-NO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3904" marR="13904" marT="13904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7301"/>
              </p:ext>
            </p:extLst>
          </p:nvPr>
        </p:nvGraphicFramePr>
        <p:xfrm>
          <a:off x="4352536" y="2057401"/>
          <a:ext cx="4508498" cy="85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63"/>
                <a:gridCol w="825767"/>
                <a:gridCol w="825767"/>
                <a:gridCol w="825767"/>
                <a:gridCol w="825767"/>
                <a:gridCol w="825767"/>
              </a:tblGrid>
              <a:tr h="2413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 - Color Scoring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1.5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2.5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3.5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4.5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37656"/>
              </p:ext>
            </p:extLst>
          </p:nvPr>
        </p:nvGraphicFramePr>
        <p:xfrm>
          <a:off x="4663685" y="3063242"/>
          <a:ext cx="38862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710"/>
                <a:gridCol w="678543"/>
                <a:gridCol w="826649"/>
                <a:gridCol w="826649"/>
                <a:gridCol w="826649"/>
              </a:tblGrid>
              <a:tr h="2413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 - Shape Scoring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Triangle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Hexagon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67378"/>
              </p:ext>
            </p:extLst>
          </p:nvPr>
        </p:nvGraphicFramePr>
        <p:xfrm>
          <a:off x="4197595" y="3897631"/>
          <a:ext cx="481838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733"/>
                <a:gridCol w="1604711"/>
                <a:gridCol w="783800"/>
                <a:gridCol w="899568"/>
                <a:gridCol w="899568"/>
              </a:tblGrid>
              <a:tr h="2413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 - Font Scoring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Nuetra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Franklin Gothic 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Baskerville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Georgia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Helvetica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12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material will be available at next meeting for </a:t>
            </a:r>
            <a:r>
              <a:rPr lang="en-US" dirty="0" err="1" smtClean="0"/>
              <a:t>Lae-Dep</a:t>
            </a:r>
            <a:endParaRPr lang="en-US" dirty="0" smtClean="0"/>
          </a:p>
          <a:p>
            <a:pPr lvl="1"/>
            <a:r>
              <a:rPr lang="en-US" dirty="0" smtClean="0"/>
              <a:t>2 Full </a:t>
            </a:r>
            <a:r>
              <a:rPr lang="en-US" dirty="0" err="1" smtClean="0"/>
              <a:t>Lae-Dep</a:t>
            </a:r>
            <a:r>
              <a:rPr lang="en-US" dirty="0" smtClean="0"/>
              <a:t> Kits (w/ case)</a:t>
            </a:r>
          </a:p>
          <a:p>
            <a:pPr lvl="1"/>
            <a:r>
              <a:rPr lang="en-US" dirty="0" smtClean="0"/>
              <a:t>Including Marketing Video</a:t>
            </a:r>
          </a:p>
          <a:p>
            <a:pPr lvl="1"/>
            <a:r>
              <a:rPr lang="en-US" dirty="0" smtClean="0"/>
              <a:t>Print Promotional Items</a:t>
            </a:r>
          </a:p>
          <a:p>
            <a:pPr lvl="1"/>
            <a:r>
              <a:rPr lang="en-US" dirty="0" smtClean="0"/>
              <a:t>Online Marketing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82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</TotalTime>
  <Words>230</Words>
  <Application>Microsoft Macintosh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Arial</vt:lpstr>
      <vt:lpstr>Vapor Trail</vt:lpstr>
      <vt:lpstr>1_Vapor Trail</vt:lpstr>
      <vt:lpstr>2_Vapor Trail</vt:lpstr>
      <vt:lpstr>ACUMEN Animus –  Lae-Dep</vt:lpstr>
      <vt:lpstr>Engineering Team</vt:lpstr>
      <vt:lpstr>UX Design</vt:lpstr>
      <vt:lpstr>Scoring Formula</vt:lpstr>
      <vt:lpstr>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ACUMEN Animus –  Lae-Dep</dc:title>
  <dc:creator>Seth Krinsky</dc:creator>
  <cp:lastModifiedBy>Seth Krinsky</cp:lastModifiedBy>
  <cp:revision>3</cp:revision>
  <dcterms:created xsi:type="dcterms:W3CDTF">2016-03-30T14:53:12Z</dcterms:created>
  <dcterms:modified xsi:type="dcterms:W3CDTF">2016-03-30T15:31:11Z</dcterms:modified>
</cp:coreProperties>
</file>