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3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7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552EC3-A259-48D6-9096-DF2299B028AE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760129-B483-4435-8655-2F4E32A12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dobe.ly/1pKcYC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65450"/>
          </a:xfrm>
        </p:spPr>
        <p:txBody>
          <a:bodyPr/>
          <a:lstStyle/>
          <a:p>
            <a:r>
              <a:rPr lang="en-US" sz="6600" dirty="0" err="1" smtClean="0">
                <a:solidFill>
                  <a:srgbClr val="FFC000"/>
                </a:solidFill>
              </a:rPr>
              <a:t>Lae-Dep</a:t>
            </a:r>
            <a:endParaRPr lang="en-US" sz="66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 final presentation.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64" y="1636691"/>
            <a:ext cx="2988310" cy="20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2553" y="3666240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Acumen Animus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8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“Seth Algorithm”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52096"/>
              </p:ext>
            </p:extLst>
          </p:nvPr>
        </p:nvGraphicFramePr>
        <p:xfrm>
          <a:off x="6333643" y="2683881"/>
          <a:ext cx="5308602" cy="3065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373"/>
                <a:gridCol w="1372421"/>
                <a:gridCol w="838702"/>
                <a:gridCol w="838702"/>
                <a:gridCol w="838702"/>
                <a:gridCol w="838702"/>
              </a:tblGrid>
              <a:tr h="23812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 - Color Scoring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Rank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 - Shape Scoring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Triangle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Lines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Hexagon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Circle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 - Font Scoring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Nuetra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Franklin Gothic Book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Baskerville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Helvetica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4953" y="4486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 Score Range		</a:t>
            </a:r>
          </a:p>
          <a:p>
            <a:r>
              <a:rPr lang="en-US" dirty="0" smtClean="0"/>
              <a:t>Score	Lowest	Highest</a:t>
            </a:r>
          </a:p>
          <a:p>
            <a:r>
              <a:rPr lang="en-US" dirty="0" smtClean="0"/>
              <a:t>1	0.83	3.67</a:t>
            </a:r>
          </a:p>
          <a:p>
            <a:r>
              <a:rPr lang="en-US" dirty="0" smtClean="0"/>
              <a:t>2	3.68	6.50</a:t>
            </a:r>
          </a:p>
          <a:p>
            <a:r>
              <a:rPr lang="en-US" dirty="0" smtClean="0"/>
              <a:t>3	6.51	9.33</a:t>
            </a:r>
          </a:p>
          <a:p>
            <a:r>
              <a:rPr lang="en-US" dirty="0" smtClean="0"/>
              <a:t>4	9.34	12.17</a:t>
            </a:r>
          </a:p>
          <a:p>
            <a:r>
              <a:rPr lang="en-US" dirty="0" smtClean="0"/>
              <a:t>5	12.18	15.00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953" y="2215165"/>
            <a:ext cx="3103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Determines user’s score.</a:t>
            </a:r>
          </a:p>
          <a:p>
            <a:r>
              <a:rPr lang="en-US" dirty="0" smtClean="0"/>
              <a:t>Default Color Values.</a:t>
            </a:r>
          </a:p>
          <a:p>
            <a:endParaRPr lang="en-US" dirty="0"/>
          </a:p>
          <a:p>
            <a:r>
              <a:rPr lang="en-US" dirty="0" smtClean="0"/>
              <a:t>X = (color + shape + font)</a:t>
            </a:r>
          </a:p>
          <a:p>
            <a:r>
              <a:rPr lang="en-US" dirty="0" smtClean="0"/>
              <a:t>Score = normalized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720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Seth algorithm to determine score.</a:t>
            </a:r>
          </a:p>
          <a:p>
            <a:r>
              <a:rPr lang="en-US" dirty="0" smtClean="0"/>
              <a:t>Displays score.</a:t>
            </a:r>
          </a:p>
          <a:p>
            <a:r>
              <a:rPr lang="en-US" dirty="0" smtClean="0"/>
              <a:t>Displays a motivational Phrase.</a:t>
            </a:r>
          </a:p>
          <a:p>
            <a:endParaRPr lang="en-US" dirty="0"/>
          </a:p>
          <a:p>
            <a:r>
              <a:rPr lang="en-US" dirty="0" smtClean="0"/>
              <a:t>Note: Default Preference Values.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02" t="27597" r="45777" b="19938"/>
          <a:stretch/>
        </p:blipFill>
        <p:spPr>
          <a:xfrm>
            <a:off x="7250804" y="1312160"/>
            <a:ext cx="3078051" cy="52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T</a:t>
            </a:r>
            <a:r>
              <a:rPr lang="en-US" dirty="0" smtClean="0"/>
              <a:t>echnology </a:t>
            </a:r>
            <a:r>
              <a:rPr lang="en-US" dirty="0"/>
              <a:t>that superimposes a computer-generated image on a user's view of the real </a:t>
            </a:r>
            <a:r>
              <a:rPr lang="en-US" dirty="0" smtClean="0"/>
              <a:t>world”</a:t>
            </a:r>
          </a:p>
          <a:p>
            <a:r>
              <a:rPr lang="en-US" dirty="0" smtClean="0"/>
              <a:t>Displays motivational message in 3D with target image.</a:t>
            </a:r>
          </a:p>
          <a:p>
            <a:endParaRPr lang="en-US" dirty="0" smtClean="0"/>
          </a:p>
          <a:p>
            <a:r>
              <a:rPr lang="en-US" dirty="0" smtClean="0"/>
              <a:t>Currently unsupported by similar colors.</a:t>
            </a:r>
          </a:p>
          <a:p>
            <a:r>
              <a:rPr lang="en-US" dirty="0" smtClean="0"/>
              <a:t>Alternate designs.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Clock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time &amp; displays time Alarm is set to go off.</a:t>
            </a:r>
          </a:p>
          <a:p>
            <a:r>
              <a:rPr lang="en-US" dirty="0" smtClean="0"/>
              <a:t>5 Soothing Tones.</a:t>
            </a:r>
          </a:p>
          <a:p>
            <a:endParaRPr lang="en-US" dirty="0"/>
          </a:p>
          <a:p>
            <a:r>
              <a:rPr lang="en-US" dirty="0" smtClean="0"/>
              <a:t>Tone Selection.</a:t>
            </a:r>
          </a:p>
          <a:p>
            <a:r>
              <a:rPr lang="en-US" dirty="0" smtClean="0"/>
              <a:t>Repeat Schedule.</a:t>
            </a:r>
          </a:p>
          <a:p>
            <a:r>
              <a:rPr lang="en-US" dirty="0" smtClean="0"/>
              <a:t>Motivational Phrase Supplement.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297" t="28653" r="47558" b="19586"/>
          <a:stretch/>
        </p:blipFill>
        <p:spPr>
          <a:xfrm>
            <a:off x="6851195" y="2316711"/>
            <a:ext cx="3065172" cy="58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8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Design: </a:t>
            </a:r>
            <a:r>
              <a:rPr lang="en-US" dirty="0">
                <a:hlinkClick r:id="rId2"/>
              </a:rPr>
              <a:t>http://adobe.ly/1pKcYCZ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Nearly same navigation.</a:t>
            </a:r>
          </a:p>
          <a:p>
            <a:r>
              <a:rPr lang="en-US" dirty="0" smtClean="0"/>
              <a:t>Same Assets as Planned.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76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198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Lae-Dep</vt:lpstr>
      <vt:lpstr>The “Seth Algorithm”</vt:lpstr>
      <vt:lpstr>Travel Mode</vt:lpstr>
      <vt:lpstr>AR Implementation</vt:lpstr>
      <vt:lpstr>Alarm Clock Feature</vt:lpstr>
      <vt:lpstr>Realizing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Lae-Dep</dc:title>
  <dc:creator>Owner</dc:creator>
  <cp:lastModifiedBy>Owner</cp:lastModifiedBy>
  <cp:revision>9</cp:revision>
  <dcterms:created xsi:type="dcterms:W3CDTF">2016-04-29T15:02:21Z</dcterms:created>
  <dcterms:modified xsi:type="dcterms:W3CDTF">2016-04-29T17:49:53Z</dcterms:modified>
</cp:coreProperties>
</file>